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4260E-8C7F-44DC-9889-9EBF95549644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0137B-0F7D-4322-AF61-7A57904EDF3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027670" y="1189720"/>
            <a:ext cx="7870064" cy="1779317"/>
            <a:chOff x="1027670" y="1189720"/>
            <a:chExt cx="7870064" cy="1779317"/>
          </a:xfrm>
        </p:grpSpPr>
        <p:sp>
          <p:nvSpPr>
            <p:cNvPr id="2" name="Freeform 1"/>
            <p:cNvSpPr/>
            <p:nvPr/>
          </p:nvSpPr>
          <p:spPr>
            <a:xfrm>
              <a:off x="1027670" y="1189720"/>
              <a:ext cx="601916" cy="1359606"/>
            </a:xfrm>
            <a:custGeom>
              <a:avLst/>
              <a:gdLst/>
              <a:ahLst/>
              <a:cxnLst/>
              <a:rect l="0" t="0" r="0" b="0"/>
              <a:pathLst>
                <a:path w="601916" h="1359606">
                  <a:moveTo>
                    <a:pt x="498962" y="0"/>
                  </a:moveTo>
                  <a:lnTo>
                    <a:pt x="487361" y="8868"/>
                  </a:lnTo>
                  <a:lnTo>
                    <a:pt x="477512" y="17855"/>
                  </a:lnTo>
                  <a:lnTo>
                    <a:pt x="468507" y="27846"/>
                  </a:lnTo>
                  <a:lnTo>
                    <a:pt x="460065" y="38653"/>
                  </a:lnTo>
                  <a:lnTo>
                    <a:pt x="452038" y="49817"/>
                  </a:lnTo>
                  <a:lnTo>
                    <a:pt x="444315" y="61022"/>
                  </a:lnTo>
                  <a:lnTo>
                    <a:pt x="436810" y="72134"/>
                  </a:lnTo>
                  <a:lnTo>
                    <a:pt x="429459" y="83119"/>
                  </a:lnTo>
                  <a:lnTo>
                    <a:pt x="422215" y="93989"/>
                  </a:lnTo>
                  <a:lnTo>
                    <a:pt x="415044" y="104931"/>
                  </a:lnTo>
                  <a:lnTo>
                    <a:pt x="407922" y="116277"/>
                  </a:lnTo>
                  <a:lnTo>
                    <a:pt x="400835" y="128171"/>
                  </a:lnTo>
                  <a:lnTo>
                    <a:pt x="393770" y="140432"/>
                  </a:lnTo>
                  <a:lnTo>
                    <a:pt x="386720" y="152663"/>
                  </a:lnTo>
                  <a:lnTo>
                    <a:pt x="379680" y="164635"/>
                  </a:lnTo>
                  <a:lnTo>
                    <a:pt x="372647" y="176454"/>
                  </a:lnTo>
                  <a:lnTo>
                    <a:pt x="365619" y="188455"/>
                  </a:lnTo>
                  <a:lnTo>
                    <a:pt x="358589" y="200826"/>
                  </a:lnTo>
                  <a:lnTo>
                    <a:pt x="351394" y="213593"/>
                  </a:lnTo>
                  <a:lnTo>
                    <a:pt x="343724" y="226702"/>
                  </a:lnTo>
                  <a:lnTo>
                    <a:pt x="335454" y="240081"/>
                  </a:lnTo>
                  <a:lnTo>
                    <a:pt x="326781" y="253660"/>
                  </a:lnTo>
                  <a:lnTo>
                    <a:pt x="318113" y="267382"/>
                  </a:lnTo>
                  <a:lnTo>
                    <a:pt x="309686" y="281209"/>
                  </a:lnTo>
                  <a:lnTo>
                    <a:pt x="301401" y="295274"/>
                  </a:lnTo>
                  <a:lnTo>
                    <a:pt x="292926" y="309862"/>
                  </a:lnTo>
                  <a:lnTo>
                    <a:pt x="284075" y="325087"/>
                  </a:lnTo>
                  <a:lnTo>
                    <a:pt x="274826" y="340906"/>
                  </a:lnTo>
                  <a:lnTo>
                    <a:pt x="265231" y="357211"/>
                  </a:lnTo>
                  <a:lnTo>
                    <a:pt x="255364" y="373889"/>
                  </a:lnTo>
                  <a:lnTo>
                    <a:pt x="245297" y="391005"/>
                  </a:lnTo>
                  <a:lnTo>
                    <a:pt x="235086" y="408787"/>
                  </a:lnTo>
                  <a:lnTo>
                    <a:pt x="224774" y="427302"/>
                  </a:lnTo>
                  <a:lnTo>
                    <a:pt x="214392" y="446312"/>
                  </a:lnTo>
                  <a:lnTo>
                    <a:pt x="203962" y="465380"/>
                  </a:lnTo>
                  <a:lnTo>
                    <a:pt x="193505" y="484248"/>
                  </a:lnTo>
                  <a:lnTo>
                    <a:pt x="183194" y="503004"/>
                  </a:lnTo>
                  <a:lnTo>
                    <a:pt x="173344" y="521969"/>
                  </a:lnTo>
                  <a:lnTo>
                    <a:pt x="164084" y="541317"/>
                  </a:lnTo>
                  <a:lnTo>
                    <a:pt x="155221" y="560905"/>
                  </a:lnTo>
                  <a:lnTo>
                    <a:pt x="146350" y="580369"/>
                  </a:lnTo>
                  <a:lnTo>
                    <a:pt x="137235" y="599507"/>
                  </a:lnTo>
                  <a:lnTo>
                    <a:pt x="127976" y="618445"/>
                  </a:lnTo>
                  <a:lnTo>
                    <a:pt x="118906" y="637533"/>
                  </a:lnTo>
                  <a:lnTo>
                    <a:pt x="110211" y="656969"/>
                  </a:lnTo>
                  <a:lnTo>
                    <a:pt x="101914" y="676784"/>
                  </a:lnTo>
                  <a:lnTo>
                    <a:pt x="93963" y="696934"/>
                  </a:lnTo>
                  <a:lnTo>
                    <a:pt x="86282" y="717345"/>
                  </a:lnTo>
                  <a:lnTo>
                    <a:pt x="78802" y="737952"/>
                  </a:lnTo>
                  <a:lnTo>
                    <a:pt x="71466" y="758700"/>
                  </a:lnTo>
                  <a:lnTo>
                    <a:pt x="64235" y="779545"/>
                  </a:lnTo>
                  <a:lnTo>
                    <a:pt x="57242" y="800459"/>
                  </a:lnTo>
                  <a:lnTo>
                    <a:pt x="50773" y="821420"/>
                  </a:lnTo>
                  <a:lnTo>
                    <a:pt x="44940" y="842407"/>
                  </a:lnTo>
                  <a:lnTo>
                    <a:pt x="39702" y="863247"/>
                  </a:lnTo>
                  <a:lnTo>
                    <a:pt x="34950" y="883627"/>
                  </a:lnTo>
                  <a:lnTo>
                    <a:pt x="30567" y="903415"/>
                  </a:lnTo>
                  <a:lnTo>
                    <a:pt x="26453" y="922807"/>
                  </a:lnTo>
                  <a:lnTo>
                    <a:pt x="22529" y="942207"/>
                  </a:lnTo>
                  <a:lnTo>
                    <a:pt x="18743" y="961846"/>
                  </a:lnTo>
                  <a:lnTo>
                    <a:pt x="15216" y="981461"/>
                  </a:lnTo>
                  <a:lnTo>
                    <a:pt x="12227" y="1000411"/>
                  </a:lnTo>
                  <a:lnTo>
                    <a:pt x="9880" y="1018386"/>
                  </a:lnTo>
                  <a:lnTo>
                    <a:pt x="7966" y="1035559"/>
                  </a:lnTo>
                  <a:lnTo>
                    <a:pt x="6066" y="1052391"/>
                  </a:lnTo>
                  <a:lnTo>
                    <a:pt x="3942" y="1069193"/>
                  </a:lnTo>
                  <a:lnTo>
                    <a:pt x="1854" y="1085936"/>
                  </a:lnTo>
                  <a:lnTo>
                    <a:pt x="438" y="1102344"/>
                  </a:lnTo>
                  <a:lnTo>
                    <a:pt x="0" y="1118276"/>
                  </a:lnTo>
                  <a:lnTo>
                    <a:pt x="369" y="1133740"/>
                  </a:lnTo>
                  <a:lnTo>
                    <a:pt x="1080" y="1148810"/>
                  </a:lnTo>
                  <a:lnTo>
                    <a:pt x="1828" y="1163577"/>
                  </a:lnTo>
                  <a:lnTo>
                    <a:pt x="2803" y="1178121"/>
                  </a:lnTo>
                  <a:lnTo>
                    <a:pt x="4589" y="1192506"/>
                  </a:lnTo>
                  <a:lnTo>
                    <a:pt x="7452" y="1206776"/>
                  </a:lnTo>
                  <a:lnTo>
                    <a:pt x="11188" y="1220801"/>
                  </a:lnTo>
                  <a:lnTo>
                    <a:pt x="15313" y="1234298"/>
                  </a:lnTo>
                  <a:lnTo>
                    <a:pt x="19501" y="1247151"/>
                  </a:lnTo>
                  <a:lnTo>
                    <a:pt x="23770" y="1259240"/>
                  </a:lnTo>
                  <a:lnTo>
                    <a:pt x="28388" y="1270365"/>
                  </a:lnTo>
                  <a:lnTo>
                    <a:pt x="33493" y="1280516"/>
                  </a:lnTo>
                  <a:lnTo>
                    <a:pt x="39073" y="1289824"/>
                  </a:lnTo>
                  <a:lnTo>
                    <a:pt x="45050" y="1298471"/>
                  </a:lnTo>
                  <a:lnTo>
                    <a:pt x="51339" y="1306626"/>
                  </a:lnTo>
                  <a:lnTo>
                    <a:pt x="58021" y="1314426"/>
                  </a:lnTo>
                  <a:lnTo>
                    <a:pt x="65338" y="1321979"/>
                  </a:lnTo>
                  <a:lnTo>
                    <a:pt x="73381" y="1329355"/>
                  </a:lnTo>
                  <a:lnTo>
                    <a:pt x="82410" y="1336445"/>
                  </a:lnTo>
                  <a:lnTo>
                    <a:pt x="92914" y="1342980"/>
                  </a:lnTo>
                  <a:lnTo>
                    <a:pt x="105027" y="1348847"/>
                  </a:lnTo>
                  <a:lnTo>
                    <a:pt x="118739" y="1353768"/>
                  </a:lnTo>
                  <a:lnTo>
                    <a:pt x="134071" y="1357243"/>
                  </a:lnTo>
                  <a:lnTo>
                    <a:pt x="150854" y="1359133"/>
                  </a:lnTo>
                  <a:lnTo>
                    <a:pt x="168325" y="1359605"/>
                  </a:lnTo>
                  <a:lnTo>
                    <a:pt x="185279" y="1358941"/>
                  </a:lnTo>
                  <a:lnTo>
                    <a:pt x="201081" y="1357423"/>
                  </a:lnTo>
                  <a:lnTo>
                    <a:pt x="215637" y="1355289"/>
                  </a:lnTo>
                  <a:lnTo>
                    <a:pt x="229108" y="1352719"/>
                  </a:lnTo>
                  <a:lnTo>
                    <a:pt x="241730" y="1349848"/>
                  </a:lnTo>
                  <a:lnTo>
                    <a:pt x="253888" y="1346769"/>
                  </a:lnTo>
                  <a:lnTo>
                    <a:pt x="266066" y="1343550"/>
                  </a:lnTo>
                  <a:lnTo>
                    <a:pt x="278527" y="1340226"/>
                  </a:lnTo>
                  <a:lnTo>
                    <a:pt x="291171" y="1336501"/>
                  </a:lnTo>
                  <a:lnTo>
                    <a:pt x="303660" y="1331782"/>
                  </a:lnTo>
                  <a:lnTo>
                    <a:pt x="315801" y="1325829"/>
                  </a:lnTo>
                  <a:lnTo>
                    <a:pt x="327564" y="1318881"/>
                  </a:lnTo>
                  <a:lnTo>
                    <a:pt x="338995" y="1311453"/>
                  </a:lnTo>
                  <a:lnTo>
                    <a:pt x="350164" y="1303902"/>
                  </a:lnTo>
                  <a:lnTo>
                    <a:pt x="361140" y="1296393"/>
                  </a:lnTo>
                  <a:lnTo>
                    <a:pt x="371976" y="1288979"/>
                  </a:lnTo>
                  <a:lnTo>
                    <a:pt x="382715" y="1281657"/>
                  </a:lnTo>
                  <a:lnTo>
                    <a:pt x="393385" y="1274250"/>
                  </a:lnTo>
                  <a:lnTo>
                    <a:pt x="404010" y="1266431"/>
                  </a:lnTo>
                  <a:lnTo>
                    <a:pt x="414598" y="1258054"/>
                  </a:lnTo>
                  <a:lnTo>
                    <a:pt x="424997" y="1249137"/>
                  </a:lnTo>
                  <a:lnTo>
                    <a:pt x="434907" y="1239772"/>
                  </a:lnTo>
                  <a:lnTo>
                    <a:pt x="444206" y="1230064"/>
                  </a:lnTo>
                  <a:lnTo>
                    <a:pt x="453095" y="1220104"/>
                  </a:lnTo>
                  <a:lnTo>
                    <a:pt x="461984" y="1209965"/>
                  </a:lnTo>
                  <a:lnTo>
                    <a:pt x="471110" y="1199698"/>
                  </a:lnTo>
                  <a:lnTo>
                    <a:pt x="480377" y="1189176"/>
                  </a:lnTo>
                  <a:lnTo>
                    <a:pt x="489452" y="1178120"/>
                  </a:lnTo>
                  <a:lnTo>
                    <a:pt x="498151" y="1166424"/>
                  </a:lnTo>
                  <a:lnTo>
                    <a:pt x="506450" y="1154298"/>
                  </a:lnTo>
                  <a:lnTo>
                    <a:pt x="514403" y="1142158"/>
                  </a:lnTo>
                  <a:lnTo>
                    <a:pt x="522085" y="1130246"/>
                  </a:lnTo>
                  <a:lnTo>
                    <a:pt x="529566" y="1118468"/>
                  </a:lnTo>
                  <a:lnTo>
                    <a:pt x="536903" y="1106494"/>
                  </a:lnTo>
                  <a:lnTo>
                    <a:pt x="544133" y="1094146"/>
                  </a:lnTo>
                  <a:lnTo>
                    <a:pt x="551126" y="1081565"/>
                  </a:lnTo>
                  <a:lnTo>
                    <a:pt x="557596" y="1069112"/>
                  </a:lnTo>
                  <a:lnTo>
                    <a:pt x="563433" y="1056991"/>
                  </a:lnTo>
                  <a:lnTo>
                    <a:pt x="568844" y="1045242"/>
                  </a:lnTo>
                  <a:lnTo>
                    <a:pt x="574245" y="1033819"/>
                  </a:lnTo>
                  <a:lnTo>
                    <a:pt x="579872" y="1022649"/>
                  </a:lnTo>
                  <a:lnTo>
                    <a:pt x="585466" y="1011504"/>
                  </a:lnTo>
                  <a:lnTo>
                    <a:pt x="590389" y="1000021"/>
                  </a:lnTo>
                  <a:lnTo>
                    <a:pt x="594329" y="988022"/>
                  </a:lnTo>
                  <a:lnTo>
                    <a:pt x="597296" y="975181"/>
                  </a:lnTo>
                  <a:lnTo>
                    <a:pt x="599445" y="960964"/>
                  </a:lnTo>
                  <a:lnTo>
                    <a:pt x="600959" y="945218"/>
                  </a:lnTo>
                  <a:lnTo>
                    <a:pt x="601840" y="928422"/>
                  </a:lnTo>
                  <a:lnTo>
                    <a:pt x="601915" y="911464"/>
                  </a:lnTo>
                  <a:lnTo>
                    <a:pt x="601154" y="894876"/>
                  </a:lnTo>
                  <a:lnTo>
                    <a:pt x="599661" y="878826"/>
                  </a:lnTo>
                  <a:lnTo>
                    <a:pt x="597589" y="863289"/>
                  </a:lnTo>
                  <a:lnTo>
                    <a:pt x="595075" y="848187"/>
                  </a:lnTo>
                  <a:lnTo>
                    <a:pt x="591912" y="833911"/>
                  </a:lnTo>
                  <a:lnTo>
                    <a:pt x="587579" y="821294"/>
                  </a:lnTo>
                  <a:lnTo>
                    <a:pt x="581879" y="810661"/>
                  </a:lnTo>
                  <a:lnTo>
                    <a:pt x="574762" y="802029"/>
                  </a:lnTo>
                  <a:lnTo>
                    <a:pt x="566157" y="795364"/>
                  </a:lnTo>
                  <a:lnTo>
                    <a:pt x="556185" y="790441"/>
                  </a:lnTo>
                  <a:lnTo>
                    <a:pt x="545252" y="787082"/>
                  </a:lnTo>
                  <a:lnTo>
                    <a:pt x="533929" y="785252"/>
                  </a:lnTo>
                  <a:lnTo>
                    <a:pt x="522582" y="784797"/>
                  </a:lnTo>
                  <a:lnTo>
                    <a:pt x="511526" y="785623"/>
                  </a:lnTo>
                  <a:lnTo>
                    <a:pt x="501101" y="787771"/>
                  </a:lnTo>
                  <a:lnTo>
                    <a:pt x="491421" y="791138"/>
                  </a:lnTo>
                  <a:lnTo>
                    <a:pt x="482259" y="795346"/>
                  </a:lnTo>
                  <a:lnTo>
                    <a:pt x="473179" y="799856"/>
                  </a:lnTo>
                  <a:lnTo>
                    <a:pt x="463915" y="804338"/>
                  </a:lnTo>
                  <a:lnTo>
                    <a:pt x="454385" y="808991"/>
                  </a:lnTo>
                  <a:lnTo>
                    <a:pt x="444600" y="814407"/>
                  </a:lnTo>
                  <a:lnTo>
                    <a:pt x="434607" y="820863"/>
                  </a:lnTo>
                  <a:lnTo>
                    <a:pt x="424454" y="828167"/>
                  </a:lnTo>
                  <a:lnTo>
                    <a:pt x="414186" y="835841"/>
                  </a:lnTo>
                  <a:lnTo>
                    <a:pt x="403835" y="843565"/>
                  </a:lnTo>
                  <a:lnTo>
                    <a:pt x="393428" y="851362"/>
                  </a:lnTo>
                  <a:lnTo>
                    <a:pt x="382981" y="859502"/>
                  </a:lnTo>
                  <a:lnTo>
                    <a:pt x="372503" y="868124"/>
                  </a:lnTo>
                  <a:lnTo>
                    <a:pt x="361839" y="877219"/>
                  </a:lnTo>
                  <a:lnTo>
                    <a:pt x="350687" y="886710"/>
                  </a:lnTo>
                  <a:lnTo>
                    <a:pt x="338927" y="896506"/>
                  </a:lnTo>
                  <a:lnTo>
                    <a:pt x="326756" y="906526"/>
                  </a:lnTo>
                  <a:lnTo>
                    <a:pt x="314587" y="916706"/>
                  </a:lnTo>
                  <a:lnTo>
                    <a:pt x="302665" y="927001"/>
                  </a:lnTo>
                  <a:lnTo>
                    <a:pt x="291220" y="937542"/>
                  </a:lnTo>
                  <a:lnTo>
                    <a:pt x="280534" y="948610"/>
                  </a:lnTo>
                  <a:lnTo>
                    <a:pt x="270678" y="960315"/>
                  </a:lnTo>
                  <a:lnTo>
                    <a:pt x="261398" y="972447"/>
                  </a:lnTo>
                  <a:lnTo>
                    <a:pt x="252239" y="984591"/>
                  </a:lnTo>
                  <a:lnTo>
                    <a:pt x="242922" y="996510"/>
                  </a:lnTo>
                  <a:lnTo>
                    <a:pt x="233357" y="1008462"/>
                  </a:lnTo>
                  <a:lnTo>
                    <a:pt x="223549" y="1021085"/>
                  </a:lnTo>
                  <a:lnTo>
                    <a:pt x="213545" y="1034687"/>
                  </a:lnTo>
                  <a:lnTo>
                    <a:pt x="203554" y="1049095"/>
                  </a:lnTo>
                  <a:lnTo>
                    <a:pt x="193927" y="1063844"/>
                  </a:lnTo>
                  <a:lnTo>
                    <a:pt x="184825" y="1078621"/>
                  </a:lnTo>
                  <a:lnTo>
                    <a:pt x="176240" y="1093289"/>
                  </a:lnTo>
                  <a:lnTo>
                    <a:pt x="168088" y="1107817"/>
                  </a:lnTo>
                  <a:lnTo>
                    <a:pt x="160269" y="1122216"/>
                  </a:lnTo>
                  <a:lnTo>
                    <a:pt x="152695" y="1136512"/>
                  </a:lnTo>
                  <a:lnTo>
                    <a:pt x="145295" y="1150730"/>
                  </a:lnTo>
                  <a:lnTo>
                    <a:pt x="138022" y="1164888"/>
                  </a:lnTo>
                  <a:lnTo>
                    <a:pt x="131000" y="1178838"/>
                  </a:lnTo>
                  <a:lnTo>
                    <a:pt x="124511" y="1192286"/>
                  </a:lnTo>
                  <a:lnTo>
                    <a:pt x="118666" y="1205105"/>
                  </a:lnTo>
                  <a:lnTo>
                    <a:pt x="113374" y="1217269"/>
                  </a:lnTo>
                  <a:lnTo>
                    <a:pt x="107808" y="1230165"/>
                  </a:lnTo>
                  <a:lnTo>
                    <a:pt x="100362" y="1247161"/>
                  </a:lnTo>
                  <a:lnTo>
                    <a:pt x="88350" y="127394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00373" y="2432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05699" y="1284476"/>
              <a:ext cx="25762" cy="1073908"/>
            </a:xfrm>
            <a:custGeom>
              <a:avLst/>
              <a:gdLst/>
              <a:ahLst/>
              <a:cxnLst/>
              <a:rect l="0" t="0" r="0" b="0"/>
              <a:pathLst>
                <a:path w="25762" h="1073908">
                  <a:moveTo>
                    <a:pt x="21057" y="0"/>
                  </a:moveTo>
                  <a:lnTo>
                    <a:pt x="21057" y="11869"/>
                  </a:lnTo>
                  <a:lnTo>
                    <a:pt x="21057" y="24279"/>
                  </a:lnTo>
                  <a:lnTo>
                    <a:pt x="21057" y="38461"/>
                  </a:lnTo>
                  <a:lnTo>
                    <a:pt x="21057" y="53996"/>
                  </a:lnTo>
                  <a:lnTo>
                    <a:pt x="21057" y="69992"/>
                  </a:lnTo>
                  <a:lnTo>
                    <a:pt x="21057" y="85879"/>
                  </a:lnTo>
                  <a:lnTo>
                    <a:pt x="21057" y="101600"/>
                  </a:lnTo>
                  <a:lnTo>
                    <a:pt x="21057" y="117435"/>
                  </a:lnTo>
                  <a:lnTo>
                    <a:pt x="21062" y="133562"/>
                  </a:lnTo>
                  <a:lnTo>
                    <a:pt x="21235" y="150018"/>
                  </a:lnTo>
                  <a:lnTo>
                    <a:pt x="21883" y="166764"/>
                  </a:lnTo>
                  <a:lnTo>
                    <a:pt x="23127" y="183742"/>
                  </a:lnTo>
                  <a:lnTo>
                    <a:pt x="24607" y="200891"/>
                  </a:lnTo>
                  <a:lnTo>
                    <a:pt x="25607" y="218164"/>
                  </a:lnTo>
                  <a:lnTo>
                    <a:pt x="25761" y="235529"/>
                  </a:lnTo>
                  <a:lnTo>
                    <a:pt x="25201" y="253122"/>
                  </a:lnTo>
                  <a:lnTo>
                    <a:pt x="24361" y="271232"/>
                  </a:lnTo>
                  <a:lnTo>
                    <a:pt x="23536" y="289970"/>
                  </a:lnTo>
                  <a:lnTo>
                    <a:pt x="22848" y="309132"/>
                  </a:lnTo>
                  <a:lnTo>
                    <a:pt x="22320" y="328302"/>
                  </a:lnTo>
                  <a:lnTo>
                    <a:pt x="21928" y="347239"/>
                  </a:lnTo>
                  <a:lnTo>
                    <a:pt x="21480" y="366041"/>
                  </a:lnTo>
                  <a:lnTo>
                    <a:pt x="20640" y="385037"/>
                  </a:lnTo>
                  <a:lnTo>
                    <a:pt x="19259" y="404410"/>
                  </a:lnTo>
                  <a:lnTo>
                    <a:pt x="17516" y="424185"/>
                  </a:lnTo>
                  <a:lnTo>
                    <a:pt x="15807" y="444306"/>
                  </a:lnTo>
                  <a:lnTo>
                    <a:pt x="14363" y="464699"/>
                  </a:lnTo>
                  <a:lnTo>
                    <a:pt x="13242" y="485294"/>
                  </a:lnTo>
                  <a:lnTo>
                    <a:pt x="12416" y="506033"/>
                  </a:lnTo>
                  <a:lnTo>
                    <a:pt x="11825" y="526873"/>
                  </a:lnTo>
                  <a:lnTo>
                    <a:pt x="11412" y="547783"/>
                  </a:lnTo>
                  <a:lnTo>
                    <a:pt x="11127" y="568740"/>
                  </a:lnTo>
                  <a:lnTo>
                    <a:pt x="10932" y="589731"/>
                  </a:lnTo>
                  <a:lnTo>
                    <a:pt x="10800" y="610743"/>
                  </a:lnTo>
                  <a:lnTo>
                    <a:pt x="10710" y="631770"/>
                  </a:lnTo>
                  <a:lnTo>
                    <a:pt x="10650" y="652807"/>
                  </a:lnTo>
                  <a:lnTo>
                    <a:pt x="10610" y="673851"/>
                  </a:lnTo>
                  <a:lnTo>
                    <a:pt x="10583" y="694899"/>
                  </a:lnTo>
                  <a:lnTo>
                    <a:pt x="10560" y="715946"/>
                  </a:lnTo>
                  <a:lnTo>
                    <a:pt x="10375" y="736826"/>
                  </a:lnTo>
                  <a:lnTo>
                    <a:pt x="9719" y="757232"/>
                  </a:lnTo>
                  <a:lnTo>
                    <a:pt x="8465" y="777038"/>
                  </a:lnTo>
                  <a:lnTo>
                    <a:pt x="6809" y="796441"/>
                  </a:lnTo>
                  <a:lnTo>
                    <a:pt x="5158" y="815849"/>
                  </a:lnTo>
                  <a:lnTo>
                    <a:pt x="3754" y="835494"/>
                  </a:lnTo>
                  <a:lnTo>
                    <a:pt x="2660" y="855112"/>
                  </a:lnTo>
                  <a:lnTo>
                    <a:pt x="1851" y="874064"/>
                  </a:lnTo>
                  <a:lnTo>
                    <a:pt x="1272" y="892041"/>
                  </a:lnTo>
                  <a:lnTo>
                    <a:pt x="867" y="909215"/>
                  </a:lnTo>
                  <a:lnTo>
                    <a:pt x="588" y="926048"/>
                  </a:lnTo>
                  <a:lnTo>
                    <a:pt x="396" y="942855"/>
                  </a:lnTo>
                  <a:lnTo>
                    <a:pt x="267" y="959771"/>
                  </a:lnTo>
                  <a:lnTo>
                    <a:pt x="179" y="976828"/>
                  </a:lnTo>
                  <a:lnTo>
                    <a:pt x="120" y="993995"/>
                  </a:lnTo>
                  <a:lnTo>
                    <a:pt x="80" y="1010682"/>
                  </a:lnTo>
                  <a:lnTo>
                    <a:pt x="49" y="1027499"/>
                  </a:lnTo>
                  <a:lnTo>
                    <a:pt x="24" y="1047041"/>
                  </a:lnTo>
                  <a:lnTo>
                    <a:pt x="0" y="107390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74736" y="1442404"/>
              <a:ext cx="630708" cy="907780"/>
            </a:xfrm>
            <a:custGeom>
              <a:avLst/>
              <a:gdLst/>
              <a:ahLst/>
              <a:cxnLst/>
              <a:rect l="0" t="0" r="0" b="0"/>
              <a:pathLst>
                <a:path w="630708" h="907780">
                  <a:moveTo>
                    <a:pt x="241616" y="0"/>
                  </a:moveTo>
                  <a:lnTo>
                    <a:pt x="232747" y="3000"/>
                  </a:lnTo>
                  <a:lnTo>
                    <a:pt x="223761" y="6423"/>
                  </a:lnTo>
                  <a:lnTo>
                    <a:pt x="213775" y="10619"/>
                  </a:lnTo>
                  <a:lnTo>
                    <a:pt x="203140" y="15519"/>
                  </a:lnTo>
                  <a:lnTo>
                    <a:pt x="192625" y="21000"/>
                  </a:lnTo>
                  <a:lnTo>
                    <a:pt x="182673" y="26935"/>
                  </a:lnTo>
                  <a:lnTo>
                    <a:pt x="173386" y="33370"/>
                  </a:lnTo>
                  <a:lnTo>
                    <a:pt x="164698" y="40517"/>
                  </a:lnTo>
                  <a:lnTo>
                    <a:pt x="156489" y="48434"/>
                  </a:lnTo>
                  <a:lnTo>
                    <a:pt x="148637" y="57038"/>
                  </a:lnTo>
                  <a:lnTo>
                    <a:pt x="141044" y="66192"/>
                  </a:lnTo>
                  <a:lnTo>
                    <a:pt x="133633" y="75758"/>
                  </a:lnTo>
                  <a:lnTo>
                    <a:pt x="126348" y="85622"/>
                  </a:lnTo>
                  <a:lnTo>
                    <a:pt x="119149" y="95697"/>
                  </a:lnTo>
                  <a:lnTo>
                    <a:pt x="112009" y="105922"/>
                  </a:lnTo>
                  <a:lnTo>
                    <a:pt x="104909" y="116415"/>
                  </a:lnTo>
                  <a:lnTo>
                    <a:pt x="97836" y="127451"/>
                  </a:lnTo>
                  <a:lnTo>
                    <a:pt x="90781" y="139139"/>
                  </a:lnTo>
                  <a:lnTo>
                    <a:pt x="83737" y="151430"/>
                  </a:lnTo>
                  <a:lnTo>
                    <a:pt x="76702" y="164213"/>
                  </a:lnTo>
                  <a:lnTo>
                    <a:pt x="69681" y="177369"/>
                  </a:lnTo>
                  <a:lnTo>
                    <a:pt x="63001" y="190797"/>
                  </a:lnTo>
                  <a:lnTo>
                    <a:pt x="57274" y="204418"/>
                  </a:lnTo>
                  <a:lnTo>
                    <a:pt x="52749" y="218172"/>
                  </a:lnTo>
                  <a:lnTo>
                    <a:pt x="49033" y="232018"/>
                  </a:lnTo>
                  <a:lnTo>
                    <a:pt x="45309" y="245927"/>
                  </a:lnTo>
                  <a:lnTo>
                    <a:pt x="41104" y="259882"/>
                  </a:lnTo>
                  <a:lnTo>
                    <a:pt x="36615" y="274035"/>
                  </a:lnTo>
                  <a:lnTo>
                    <a:pt x="32509" y="288682"/>
                  </a:lnTo>
                  <a:lnTo>
                    <a:pt x="29147" y="303943"/>
                  </a:lnTo>
                  <a:lnTo>
                    <a:pt x="26416" y="319616"/>
                  </a:lnTo>
                  <a:lnTo>
                    <a:pt x="23901" y="335291"/>
                  </a:lnTo>
                  <a:lnTo>
                    <a:pt x="21323" y="350729"/>
                  </a:lnTo>
                  <a:lnTo>
                    <a:pt x="18574" y="366027"/>
                  </a:lnTo>
                  <a:lnTo>
                    <a:pt x="15643" y="381518"/>
                  </a:lnTo>
                  <a:lnTo>
                    <a:pt x="12559" y="397380"/>
                  </a:lnTo>
                  <a:lnTo>
                    <a:pt x="9520" y="413474"/>
                  </a:lnTo>
                  <a:lnTo>
                    <a:pt x="6866" y="429439"/>
                  </a:lnTo>
                  <a:lnTo>
                    <a:pt x="4752" y="445075"/>
                  </a:lnTo>
                  <a:lnTo>
                    <a:pt x="3165" y="460508"/>
                  </a:lnTo>
                  <a:lnTo>
                    <a:pt x="2018" y="476089"/>
                  </a:lnTo>
                  <a:lnTo>
                    <a:pt x="1208" y="492013"/>
                  </a:lnTo>
                  <a:lnTo>
                    <a:pt x="647" y="508148"/>
                  </a:lnTo>
                  <a:lnTo>
                    <a:pt x="262" y="524140"/>
                  </a:lnTo>
                  <a:lnTo>
                    <a:pt x="4" y="539790"/>
                  </a:lnTo>
                  <a:lnTo>
                    <a:pt x="0" y="555063"/>
                  </a:lnTo>
                  <a:lnTo>
                    <a:pt x="529" y="570004"/>
                  </a:lnTo>
                  <a:lnTo>
                    <a:pt x="1702" y="584684"/>
                  </a:lnTo>
                  <a:lnTo>
                    <a:pt x="3473" y="599170"/>
                  </a:lnTo>
                  <a:lnTo>
                    <a:pt x="5734" y="613517"/>
                  </a:lnTo>
                  <a:lnTo>
                    <a:pt x="8366" y="627765"/>
                  </a:lnTo>
                  <a:lnTo>
                    <a:pt x="11268" y="641946"/>
                  </a:lnTo>
                  <a:lnTo>
                    <a:pt x="14362" y="656080"/>
                  </a:lnTo>
                  <a:lnTo>
                    <a:pt x="17594" y="670183"/>
                  </a:lnTo>
                  <a:lnTo>
                    <a:pt x="21085" y="684264"/>
                  </a:lnTo>
                  <a:lnTo>
                    <a:pt x="25114" y="698331"/>
                  </a:lnTo>
                  <a:lnTo>
                    <a:pt x="29785" y="712384"/>
                  </a:lnTo>
                  <a:lnTo>
                    <a:pt x="34890" y="726263"/>
                  </a:lnTo>
                  <a:lnTo>
                    <a:pt x="40009" y="739661"/>
                  </a:lnTo>
                  <a:lnTo>
                    <a:pt x="44904" y="752451"/>
                  </a:lnTo>
                  <a:lnTo>
                    <a:pt x="49835" y="764668"/>
                  </a:lnTo>
                  <a:lnTo>
                    <a:pt x="55437" y="776412"/>
                  </a:lnTo>
                  <a:lnTo>
                    <a:pt x="62019" y="787791"/>
                  </a:lnTo>
                  <a:lnTo>
                    <a:pt x="69407" y="798739"/>
                  </a:lnTo>
                  <a:lnTo>
                    <a:pt x="77137" y="809025"/>
                  </a:lnTo>
                  <a:lnTo>
                    <a:pt x="84899" y="818576"/>
                  </a:lnTo>
                  <a:lnTo>
                    <a:pt x="92721" y="827465"/>
                  </a:lnTo>
                  <a:lnTo>
                    <a:pt x="100877" y="835823"/>
                  </a:lnTo>
                  <a:lnTo>
                    <a:pt x="109511" y="843780"/>
                  </a:lnTo>
                  <a:lnTo>
                    <a:pt x="118613" y="851447"/>
                  </a:lnTo>
                  <a:lnTo>
                    <a:pt x="128109" y="858909"/>
                  </a:lnTo>
                  <a:lnTo>
                    <a:pt x="137908" y="866224"/>
                  </a:lnTo>
                  <a:lnTo>
                    <a:pt x="147930" y="873274"/>
                  </a:lnTo>
                  <a:lnTo>
                    <a:pt x="158111" y="879781"/>
                  </a:lnTo>
                  <a:lnTo>
                    <a:pt x="168417" y="885638"/>
                  </a:lnTo>
                  <a:lnTo>
                    <a:pt x="179304" y="890893"/>
                  </a:lnTo>
                  <a:lnTo>
                    <a:pt x="191670" y="895657"/>
                  </a:lnTo>
                  <a:lnTo>
                    <a:pt x="205872" y="900039"/>
                  </a:lnTo>
                  <a:lnTo>
                    <a:pt x="221310" y="903812"/>
                  </a:lnTo>
                  <a:lnTo>
                    <a:pt x="236750" y="906442"/>
                  </a:lnTo>
                  <a:lnTo>
                    <a:pt x="251465" y="907729"/>
                  </a:lnTo>
                  <a:lnTo>
                    <a:pt x="265258" y="907779"/>
                  </a:lnTo>
                  <a:lnTo>
                    <a:pt x="278200" y="906824"/>
                  </a:lnTo>
                  <a:lnTo>
                    <a:pt x="290457" y="905109"/>
                  </a:lnTo>
                  <a:lnTo>
                    <a:pt x="302196" y="902840"/>
                  </a:lnTo>
                  <a:lnTo>
                    <a:pt x="313560" y="900179"/>
                  </a:lnTo>
                  <a:lnTo>
                    <a:pt x="324660" y="897242"/>
                  </a:lnTo>
                  <a:lnTo>
                    <a:pt x="335576" y="893949"/>
                  </a:lnTo>
                  <a:lnTo>
                    <a:pt x="346367" y="890054"/>
                  </a:lnTo>
                  <a:lnTo>
                    <a:pt x="357072" y="885468"/>
                  </a:lnTo>
                  <a:lnTo>
                    <a:pt x="367719" y="880251"/>
                  </a:lnTo>
                  <a:lnTo>
                    <a:pt x="378327" y="874524"/>
                  </a:lnTo>
                  <a:lnTo>
                    <a:pt x="388908" y="868407"/>
                  </a:lnTo>
                  <a:lnTo>
                    <a:pt x="399472" y="861842"/>
                  </a:lnTo>
                  <a:lnTo>
                    <a:pt x="410024" y="854603"/>
                  </a:lnTo>
                  <a:lnTo>
                    <a:pt x="420564" y="846626"/>
                  </a:lnTo>
                  <a:lnTo>
                    <a:pt x="430931" y="838151"/>
                  </a:lnTo>
                  <a:lnTo>
                    <a:pt x="440818" y="829617"/>
                  </a:lnTo>
                  <a:lnTo>
                    <a:pt x="450102" y="821279"/>
                  </a:lnTo>
                  <a:lnTo>
                    <a:pt x="458981" y="813054"/>
                  </a:lnTo>
                  <a:lnTo>
                    <a:pt x="467864" y="804619"/>
                  </a:lnTo>
                  <a:lnTo>
                    <a:pt x="476986" y="795790"/>
                  </a:lnTo>
                  <a:lnTo>
                    <a:pt x="486250" y="786386"/>
                  </a:lnTo>
                  <a:lnTo>
                    <a:pt x="495323" y="776155"/>
                  </a:lnTo>
                  <a:lnTo>
                    <a:pt x="504020" y="765043"/>
                  </a:lnTo>
                  <a:lnTo>
                    <a:pt x="512319" y="753156"/>
                  </a:lnTo>
                  <a:lnTo>
                    <a:pt x="520271" y="740652"/>
                  </a:lnTo>
                  <a:lnTo>
                    <a:pt x="527953" y="727686"/>
                  </a:lnTo>
                  <a:lnTo>
                    <a:pt x="535433" y="714387"/>
                  </a:lnTo>
                  <a:lnTo>
                    <a:pt x="542770" y="700854"/>
                  </a:lnTo>
                  <a:lnTo>
                    <a:pt x="550001" y="687159"/>
                  </a:lnTo>
                  <a:lnTo>
                    <a:pt x="556993" y="673352"/>
                  </a:lnTo>
                  <a:lnTo>
                    <a:pt x="563463" y="659470"/>
                  </a:lnTo>
                  <a:lnTo>
                    <a:pt x="569300" y="645537"/>
                  </a:lnTo>
                  <a:lnTo>
                    <a:pt x="574711" y="631569"/>
                  </a:lnTo>
                  <a:lnTo>
                    <a:pt x="580111" y="617578"/>
                  </a:lnTo>
                  <a:lnTo>
                    <a:pt x="585743" y="603571"/>
                  </a:lnTo>
                  <a:lnTo>
                    <a:pt x="591510" y="589554"/>
                  </a:lnTo>
                  <a:lnTo>
                    <a:pt x="597081" y="575530"/>
                  </a:lnTo>
                  <a:lnTo>
                    <a:pt x="602270" y="561501"/>
                  </a:lnTo>
                  <a:lnTo>
                    <a:pt x="606890" y="547469"/>
                  </a:lnTo>
                  <a:lnTo>
                    <a:pt x="610687" y="533435"/>
                  </a:lnTo>
                  <a:lnTo>
                    <a:pt x="613612" y="519400"/>
                  </a:lnTo>
                  <a:lnTo>
                    <a:pt x="615932" y="505364"/>
                  </a:lnTo>
                  <a:lnTo>
                    <a:pt x="618111" y="491327"/>
                  </a:lnTo>
                  <a:lnTo>
                    <a:pt x="620431" y="477290"/>
                  </a:lnTo>
                  <a:lnTo>
                    <a:pt x="622822" y="463252"/>
                  </a:lnTo>
                  <a:lnTo>
                    <a:pt x="624974" y="449215"/>
                  </a:lnTo>
                  <a:lnTo>
                    <a:pt x="626719" y="435177"/>
                  </a:lnTo>
                  <a:lnTo>
                    <a:pt x="628042" y="421139"/>
                  </a:lnTo>
                  <a:lnTo>
                    <a:pt x="629006" y="407101"/>
                  </a:lnTo>
                  <a:lnTo>
                    <a:pt x="629688" y="393059"/>
                  </a:lnTo>
                  <a:lnTo>
                    <a:pt x="630163" y="378848"/>
                  </a:lnTo>
                  <a:lnTo>
                    <a:pt x="630489" y="364162"/>
                  </a:lnTo>
                  <a:lnTo>
                    <a:pt x="630707" y="348880"/>
                  </a:lnTo>
                  <a:lnTo>
                    <a:pt x="630685" y="333362"/>
                  </a:lnTo>
                  <a:lnTo>
                    <a:pt x="630138" y="318324"/>
                  </a:lnTo>
                  <a:lnTo>
                    <a:pt x="628953" y="304132"/>
                  </a:lnTo>
                  <a:lnTo>
                    <a:pt x="627173" y="290654"/>
                  </a:lnTo>
                  <a:lnTo>
                    <a:pt x="624907" y="277456"/>
                  </a:lnTo>
                  <a:lnTo>
                    <a:pt x="622272" y="264248"/>
                  </a:lnTo>
                  <a:lnTo>
                    <a:pt x="619367" y="251070"/>
                  </a:lnTo>
                  <a:lnTo>
                    <a:pt x="616272" y="238209"/>
                  </a:lnTo>
                  <a:lnTo>
                    <a:pt x="613040" y="225811"/>
                  </a:lnTo>
                  <a:lnTo>
                    <a:pt x="609548" y="213874"/>
                  </a:lnTo>
                  <a:lnTo>
                    <a:pt x="605518" y="202324"/>
                  </a:lnTo>
                  <a:lnTo>
                    <a:pt x="600841" y="191074"/>
                  </a:lnTo>
                  <a:lnTo>
                    <a:pt x="595564" y="180045"/>
                  </a:lnTo>
                  <a:lnTo>
                    <a:pt x="589797" y="169172"/>
                  </a:lnTo>
                  <a:lnTo>
                    <a:pt x="583657" y="158414"/>
                  </a:lnTo>
                  <a:lnTo>
                    <a:pt x="577247" y="147900"/>
                  </a:lnTo>
                  <a:lnTo>
                    <a:pt x="570644" y="137913"/>
                  </a:lnTo>
                  <a:lnTo>
                    <a:pt x="563908" y="128562"/>
                  </a:lnTo>
                  <a:lnTo>
                    <a:pt x="557081" y="119637"/>
                  </a:lnTo>
                  <a:lnTo>
                    <a:pt x="550190" y="110725"/>
                  </a:lnTo>
                  <a:lnTo>
                    <a:pt x="543253" y="101582"/>
                  </a:lnTo>
                  <a:lnTo>
                    <a:pt x="536119" y="92305"/>
                  </a:lnTo>
                  <a:lnTo>
                    <a:pt x="528491" y="83223"/>
                  </a:lnTo>
                  <a:lnTo>
                    <a:pt x="520245" y="74524"/>
                  </a:lnTo>
                  <a:lnTo>
                    <a:pt x="511417" y="66394"/>
                  </a:lnTo>
                  <a:lnTo>
                    <a:pt x="502114" y="59088"/>
                  </a:lnTo>
                  <a:lnTo>
                    <a:pt x="492437" y="52662"/>
                  </a:lnTo>
                  <a:lnTo>
                    <a:pt x="482159" y="47179"/>
                  </a:lnTo>
                  <a:lnTo>
                    <a:pt x="470743" y="42786"/>
                  </a:lnTo>
                  <a:lnTo>
                    <a:pt x="457981" y="39464"/>
                  </a:lnTo>
                  <a:lnTo>
                    <a:pt x="443816" y="37215"/>
                  </a:lnTo>
                  <a:lnTo>
                    <a:pt x="428173" y="36146"/>
                  </a:lnTo>
                  <a:lnTo>
                    <a:pt x="411178" y="36204"/>
                  </a:lnTo>
                  <a:lnTo>
                    <a:pt x="393563" y="37207"/>
                  </a:lnTo>
                  <a:lnTo>
                    <a:pt x="376512" y="38943"/>
                  </a:lnTo>
                  <a:lnTo>
                    <a:pt x="360649" y="41224"/>
                  </a:lnTo>
                  <a:lnTo>
                    <a:pt x="346222" y="44059"/>
                  </a:lnTo>
                  <a:lnTo>
                    <a:pt x="333370" y="47639"/>
                  </a:lnTo>
                  <a:lnTo>
                    <a:pt x="321986" y="52011"/>
                  </a:lnTo>
                  <a:lnTo>
                    <a:pt x="311814" y="57083"/>
                  </a:lnTo>
                  <a:lnTo>
                    <a:pt x="302571" y="62711"/>
                  </a:lnTo>
                  <a:lnTo>
                    <a:pt x="294009" y="68758"/>
                  </a:lnTo>
                  <a:lnTo>
                    <a:pt x="285933" y="75106"/>
                  </a:lnTo>
                  <a:lnTo>
                    <a:pt x="278194" y="81667"/>
                  </a:lnTo>
                  <a:lnTo>
                    <a:pt x="270692" y="88371"/>
                  </a:lnTo>
                  <a:lnTo>
                    <a:pt x="263464" y="95060"/>
                  </a:lnTo>
                  <a:lnTo>
                    <a:pt x="255855" y="102246"/>
                  </a:lnTo>
                  <a:lnTo>
                    <a:pt x="246079" y="111679"/>
                  </a:lnTo>
                  <a:lnTo>
                    <a:pt x="231087" y="1263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53347" y="1831958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3326" y="2934"/>
                  </a:lnTo>
                  <a:lnTo>
                    <a:pt x="130055" y="5716"/>
                  </a:lnTo>
                  <a:lnTo>
                    <a:pt x="116858" y="8616"/>
                  </a:lnTo>
                  <a:lnTo>
                    <a:pt x="103689" y="11656"/>
                  </a:lnTo>
                  <a:lnTo>
                    <a:pt x="90828" y="14821"/>
                  </a:lnTo>
                  <a:lnTo>
                    <a:pt x="78428" y="18081"/>
                  </a:lnTo>
                  <a:lnTo>
                    <a:pt x="66361" y="21257"/>
                  </a:lnTo>
                  <a:lnTo>
                    <a:pt x="52802" y="24345"/>
                  </a:lnTo>
                  <a:lnTo>
                    <a:pt x="33209" y="27615"/>
                  </a:lnTo>
                  <a:lnTo>
                    <a:pt x="0" y="3158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11399" y="1400290"/>
              <a:ext cx="31587" cy="821224"/>
            </a:xfrm>
            <a:custGeom>
              <a:avLst/>
              <a:gdLst/>
              <a:ahLst/>
              <a:cxnLst/>
              <a:rect l="0" t="0" r="0" b="0"/>
              <a:pathLst>
                <a:path w="31587" h="821224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83"/>
                  </a:lnTo>
                  <a:lnTo>
                    <a:pt x="7792" y="54770"/>
                  </a:lnTo>
                  <a:lnTo>
                    <a:pt x="8641" y="69576"/>
                  </a:lnTo>
                  <a:lnTo>
                    <a:pt x="9243" y="85731"/>
                  </a:lnTo>
                  <a:lnTo>
                    <a:pt x="9830" y="102976"/>
                  </a:lnTo>
                  <a:lnTo>
                    <a:pt x="10763" y="120770"/>
                  </a:lnTo>
                  <a:lnTo>
                    <a:pt x="12205" y="138746"/>
                  </a:lnTo>
                  <a:lnTo>
                    <a:pt x="13988" y="157053"/>
                  </a:lnTo>
                  <a:lnTo>
                    <a:pt x="15724" y="176240"/>
                  </a:lnTo>
                  <a:lnTo>
                    <a:pt x="17186" y="196552"/>
                  </a:lnTo>
                  <a:lnTo>
                    <a:pt x="18319" y="217769"/>
                  </a:lnTo>
                  <a:lnTo>
                    <a:pt x="19153" y="239398"/>
                  </a:lnTo>
                  <a:lnTo>
                    <a:pt x="19749" y="261099"/>
                  </a:lnTo>
                  <a:lnTo>
                    <a:pt x="20166" y="282722"/>
                  </a:lnTo>
                  <a:lnTo>
                    <a:pt x="20453" y="304227"/>
                  </a:lnTo>
                  <a:lnTo>
                    <a:pt x="20655" y="325617"/>
                  </a:lnTo>
                  <a:lnTo>
                    <a:pt x="20961" y="346913"/>
                  </a:lnTo>
                  <a:lnTo>
                    <a:pt x="21699" y="368137"/>
                  </a:lnTo>
                  <a:lnTo>
                    <a:pt x="23008" y="389310"/>
                  </a:lnTo>
                  <a:lnTo>
                    <a:pt x="24702" y="410447"/>
                  </a:lnTo>
                  <a:lnTo>
                    <a:pt x="26377" y="431557"/>
                  </a:lnTo>
                  <a:lnTo>
                    <a:pt x="27798" y="452651"/>
                  </a:lnTo>
                  <a:lnTo>
                    <a:pt x="28903" y="473732"/>
                  </a:lnTo>
                  <a:lnTo>
                    <a:pt x="29720" y="494806"/>
                  </a:lnTo>
                  <a:lnTo>
                    <a:pt x="30303" y="515869"/>
                  </a:lnTo>
                  <a:lnTo>
                    <a:pt x="30711" y="536761"/>
                  </a:lnTo>
                  <a:lnTo>
                    <a:pt x="30993" y="557174"/>
                  </a:lnTo>
                  <a:lnTo>
                    <a:pt x="31186" y="576986"/>
                  </a:lnTo>
                  <a:lnTo>
                    <a:pt x="31317" y="596392"/>
                  </a:lnTo>
                  <a:lnTo>
                    <a:pt x="31405" y="615803"/>
                  </a:lnTo>
                  <a:lnTo>
                    <a:pt x="31465" y="635453"/>
                  </a:lnTo>
                  <a:lnTo>
                    <a:pt x="31505" y="655245"/>
                  </a:lnTo>
                  <a:lnTo>
                    <a:pt x="31531" y="674847"/>
                  </a:lnTo>
                  <a:lnTo>
                    <a:pt x="31550" y="694073"/>
                  </a:lnTo>
                  <a:lnTo>
                    <a:pt x="31562" y="712900"/>
                  </a:lnTo>
                  <a:lnTo>
                    <a:pt x="31570" y="731381"/>
                  </a:lnTo>
                  <a:lnTo>
                    <a:pt x="31575" y="749567"/>
                  </a:lnTo>
                  <a:lnTo>
                    <a:pt x="31579" y="766774"/>
                  </a:lnTo>
                  <a:lnTo>
                    <a:pt x="31581" y="783267"/>
                  </a:lnTo>
                  <a:lnTo>
                    <a:pt x="31583" y="800496"/>
                  </a:lnTo>
                  <a:lnTo>
                    <a:pt x="31586" y="82122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48145" y="1305533"/>
              <a:ext cx="968623" cy="126343"/>
            </a:xfrm>
            <a:custGeom>
              <a:avLst/>
              <a:gdLst/>
              <a:ahLst/>
              <a:cxnLst/>
              <a:rect l="0" t="0" r="0" b="0"/>
              <a:pathLst>
                <a:path w="968623" h="126343">
                  <a:moveTo>
                    <a:pt x="968622" y="0"/>
                  </a:moveTo>
                  <a:lnTo>
                    <a:pt x="959957" y="5"/>
                  </a:lnTo>
                  <a:lnTo>
                    <a:pt x="947955" y="177"/>
                  </a:lnTo>
                  <a:lnTo>
                    <a:pt x="935073" y="826"/>
                  </a:lnTo>
                  <a:lnTo>
                    <a:pt x="922312" y="2074"/>
                  </a:lnTo>
                  <a:lnTo>
                    <a:pt x="909805" y="3727"/>
                  </a:lnTo>
                  <a:lnTo>
                    <a:pt x="897268" y="5375"/>
                  </a:lnTo>
                  <a:lnTo>
                    <a:pt x="884503" y="6783"/>
                  </a:lnTo>
                  <a:lnTo>
                    <a:pt x="871456" y="8049"/>
                  </a:lnTo>
                  <a:lnTo>
                    <a:pt x="858150" y="9505"/>
                  </a:lnTo>
                  <a:lnTo>
                    <a:pt x="844632" y="11336"/>
                  </a:lnTo>
                  <a:lnTo>
                    <a:pt x="830788" y="13567"/>
                  </a:lnTo>
                  <a:lnTo>
                    <a:pt x="816355" y="16143"/>
                  </a:lnTo>
                  <a:lnTo>
                    <a:pt x="801237" y="18990"/>
                  </a:lnTo>
                  <a:lnTo>
                    <a:pt x="785491" y="22038"/>
                  </a:lnTo>
                  <a:lnTo>
                    <a:pt x="769236" y="25230"/>
                  </a:lnTo>
                  <a:lnTo>
                    <a:pt x="752596" y="28519"/>
                  </a:lnTo>
                  <a:lnTo>
                    <a:pt x="735675" y="31708"/>
                  </a:lnTo>
                  <a:lnTo>
                    <a:pt x="718557" y="34471"/>
                  </a:lnTo>
                  <a:lnTo>
                    <a:pt x="701301" y="36665"/>
                  </a:lnTo>
                  <a:lnTo>
                    <a:pt x="683951" y="38477"/>
                  </a:lnTo>
                  <a:lnTo>
                    <a:pt x="666536" y="40309"/>
                  </a:lnTo>
                  <a:lnTo>
                    <a:pt x="649073" y="42395"/>
                  </a:lnTo>
                  <a:lnTo>
                    <a:pt x="631412" y="44799"/>
                  </a:lnTo>
                  <a:lnTo>
                    <a:pt x="613256" y="47491"/>
                  </a:lnTo>
                  <a:lnTo>
                    <a:pt x="594486" y="50417"/>
                  </a:lnTo>
                  <a:lnTo>
                    <a:pt x="575304" y="53517"/>
                  </a:lnTo>
                  <a:lnTo>
                    <a:pt x="556120" y="56745"/>
                  </a:lnTo>
                  <a:lnTo>
                    <a:pt x="537173" y="60057"/>
                  </a:lnTo>
                  <a:lnTo>
                    <a:pt x="518366" y="63263"/>
                  </a:lnTo>
                  <a:lnTo>
                    <a:pt x="499365" y="66035"/>
                  </a:lnTo>
                  <a:lnTo>
                    <a:pt x="479993" y="68237"/>
                  </a:lnTo>
                  <a:lnTo>
                    <a:pt x="460390" y="70053"/>
                  </a:lnTo>
                  <a:lnTo>
                    <a:pt x="440916" y="71888"/>
                  </a:lnTo>
                  <a:lnTo>
                    <a:pt x="421771" y="73977"/>
                  </a:lnTo>
                  <a:lnTo>
                    <a:pt x="402828" y="76381"/>
                  </a:lnTo>
                  <a:lnTo>
                    <a:pt x="383737" y="79075"/>
                  </a:lnTo>
                  <a:lnTo>
                    <a:pt x="364304" y="82001"/>
                  </a:lnTo>
                  <a:lnTo>
                    <a:pt x="344659" y="85102"/>
                  </a:lnTo>
                  <a:lnTo>
                    <a:pt x="325157" y="88330"/>
                  </a:lnTo>
                  <a:lnTo>
                    <a:pt x="305994" y="91642"/>
                  </a:lnTo>
                  <a:lnTo>
                    <a:pt x="287040" y="94848"/>
                  </a:lnTo>
                  <a:lnTo>
                    <a:pt x="267940" y="97621"/>
                  </a:lnTo>
                  <a:lnTo>
                    <a:pt x="248502" y="99822"/>
                  </a:lnTo>
                  <a:lnTo>
                    <a:pt x="228853" y="101639"/>
                  </a:lnTo>
                  <a:lnTo>
                    <a:pt x="209349" y="103473"/>
                  </a:lnTo>
                  <a:lnTo>
                    <a:pt x="190189" y="105562"/>
                  </a:lnTo>
                  <a:lnTo>
                    <a:pt x="171406" y="107967"/>
                  </a:lnTo>
                  <a:lnTo>
                    <a:pt x="152954" y="110661"/>
                  </a:lnTo>
                  <a:lnTo>
                    <a:pt x="134767" y="113582"/>
                  </a:lnTo>
                  <a:lnTo>
                    <a:pt x="116945" y="116510"/>
                  </a:lnTo>
                  <a:lnTo>
                    <a:pt x="99737" y="119089"/>
                  </a:lnTo>
                  <a:lnTo>
                    <a:pt x="83241" y="121153"/>
                  </a:lnTo>
                  <a:lnTo>
                    <a:pt x="67612" y="122709"/>
                  </a:lnTo>
                  <a:lnTo>
                    <a:pt x="51399" y="124005"/>
                  </a:lnTo>
                  <a:lnTo>
                    <a:pt x="30943" y="125151"/>
                  </a:lnTo>
                  <a:lnTo>
                    <a:pt x="0" y="1263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32497" y="1810901"/>
              <a:ext cx="252685" cy="348663"/>
            </a:xfrm>
            <a:custGeom>
              <a:avLst/>
              <a:gdLst/>
              <a:ahLst/>
              <a:cxnLst/>
              <a:rect l="0" t="0" r="0" b="0"/>
              <a:pathLst>
                <a:path w="252685" h="348663">
                  <a:moveTo>
                    <a:pt x="0" y="147399"/>
                  </a:moveTo>
                  <a:lnTo>
                    <a:pt x="2934" y="156401"/>
                  </a:lnTo>
                  <a:lnTo>
                    <a:pt x="5716" y="166669"/>
                  </a:lnTo>
                  <a:lnTo>
                    <a:pt x="8616" y="179257"/>
                  </a:lnTo>
                  <a:lnTo>
                    <a:pt x="11656" y="193958"/>
                  </a:lnTo>
                  <a:lnTo>
                    <a:pt x="14821" y="210402"/>
                  </a:lnTo>
                  <a:lnTo>
                    <a:pt x="18090" y="228189"/>
                  </a:lnTo>
                  <a:lnTo>
                    <a:pt x="21600" y="246801"/>
                  </a:lnTo>
                  <a:lnTo>
                    <a:pt x="25640" y="265648"/>
                  </a:lnTo>
                  <a:lnTo>
                    <a:pt x="30317" y="284378"/>
                  </a:lnTo>
                  <a:lnTo>
                    <a:pt x="35425" y="302543"/>
                  </a:lnTo>
                  <a:lnTo>
                    <a:pt x="40546" y="319520"/>
                  </a:lnTo>
                  <a:lnTo>
                    <a:pt x="45411" y="334994"/>
                  </a:lnTo>
                  <a:lnTo>
                    <a:pt x="49181" y="345803"/>
                  </a:lnTo>
                  <a:lnTo>
                    <a:pt x="50828" y="348662"/>
                  </a:lnTo>
                  <a:lnTo>
                    <a:pt x="50615" y="345968"/>
                  </a:lnTo>
                  <a:lnTo>
                    <a:pt x="49149" y="339714"/>
                  </a:lnTo>
                  <a:lnTo>
                    <a:pt x="46908" y="330656"/>
                  </a:lnTo>
                  <a:lnTo>
                    <a:pt x="44192" y="319318"/>
                  </a:lnTo>
                  <a:lnTo>
                    <a:pt x="41186" y="306532"/>
                  </a:lnTo>
                  <a:lnTo>
                    <a:pt x="37999" y="293367"/>
                  </a:lnTo>
                  <a:lnTo>
                    <a:pt x="34698" y="280454"/>
                  </a:lnTo>
                  <a:lnTo>
                    <a:pt x="31324" y="268012"/>
                  </a:lnTo>
                  <a:lnTo>
                    <a:pt x="27903" y="256044"/>
                  </a:lnTo>
                  <a:lnTo>
                    <a:pt x="24452" y="244465"/>
                  </a:lnTo>
                  <a:lnTo>
                    <a:pt x="20981" y="232857"/>
                  </a:lnTo>
                  <a:lnTo>
                    <a:pt x="17497" y="220523"/>
                  </a:lnTo>
                  <a:lnTo>
                    <a:pt x="14014" y="207144"/>
                  </a:lnTo>
                  <a:lnTo>
                    <a:pt x="10861" y="192899"/>
                  </a:lnTo>
                  <a:lnTo>
                    <a:pt x="8656" y="178265"/>
                  </a:lnTo>
                  <a:lnTo>
                    <a:pt x="7662" y="163574"/>
                  </a:lnTo>
                  <a:lnTo>
                    <a:pt x="7980" y="149134"/>
                  </a:lnTo>
                  <a:lnTo>
                    <a:pt x="9714" y="135293"/>
                  </a:lnTo>
                  <a:lnTo>
                    <a:pt x="12776" y="122173"/>
                  </a:lnTo>
                  <a:lnTo>
                    <a:pt x="17103" y="109720"/>
                  </a:lnTo>
                  <a:lnTo>
                    <a:pt x="22747" y="97810"/>
                  </a:lnTo>
                  <a:lnTo>
                    <a:pt x="29625" y="86320"/>
                  </a:lnTo>
                  <a:lnTo>
                    <a:pt x="37852" y="75467"/>
                  </a:lnTo>
                  <a:lnTo>
                    <a:pt x="47808" y="65776"/>
                  </a:lnTo>
                  <a:lnTo>
                    <a:pt x="59541" y="57437"/>
                  </a:lnTo>
                  <a:lnTo>
                    <a:pt x="72658" y="50176"/>
                  </a:lnTo>
                  <a:lnTo>
                    <a:pt x="86525" y="43450"/>
                  </a:lnTo>
                  <a:lnTo>
                    <a:pt x="100702" y="36894"/>
                  </a:lnTo>
                  <a:lnTo>
                    <a:pt x="114965" y="30658"/>
                  </a:lnTo>
                  <a:lnTo>
                    <a:pt x="129220" y="25296"/>
                  </a:lnTo>
                  <a:lnTo>
                    <a:pt x="143431" y="21053"/>
                  </a:lnTo>
                  <a:lnTo>
                    <a:pt x="157432" y="17712"/>
                  </a:lnTo>
                  <a:lnTo>
                    <a:pt x="170920" y="14779"/>
                  </a:lnTo>
                  <a:lnTo>
                    <a:pt x="183770" y="11922"/>
                  </a:lnTo>
                  <a:lnTo>
                    <a:pt x="195956" y="9144"/>
                  </a:lnTo>
                  <a:lnTo>
                    <a:pt x="208870" y="6430"/>
                  </a:lnTo>
                  <a:lnTo>
                    <a:pt x="225882" y="3537"/>
                  </a:lnTo>
                  <a:lnTo>
                    <a:pt x="252684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03727" y="1953734"/>
              <a:ext cx="328895" cy="341479"/>
            </a:xfrm>
            <a:custGeom>
              <a:avLst/>
              <a:gdLst/>
              <a:ahLst/>
              <a:cxnLst/>
              <a:rect l="0" t="0" r="0" b="0"/>
              <a:pathLst>
                <a:path w="328895" h="341479">
                  <a:moveTo>
                    <a:pt x="213081" y="88794"/>
                  </a:moveTo>
                  <a:lnTo>
                    <a:pt x="210080" y="79993"/>
                  </a:lnTo>
                  <a:lnTo>
                    <a:pt x="206657" y="71646"/>
                  </a:lnTo>
                  <a:lnTo>
                    <a:pt x="202461" y="62952"/>
                  </a:lnTo>
                  <a:lnTo>
                    <a:pt x="197561" y="54004"/>
                  </a:lnTo>
                  <a:lnTo>
                    <a:pt x="192080" y="45157"/>
                  </a:lnTo>
                  <a:lnTo>
                    <a:pt x="186145" y="36623"/>
                  </a:lnTo>
                  <a:lnTo>
                    <a:pt x="179711" y="28607"/>
                  </a:lnTo>
                  <a:lnTo>
                    <a:pt x="172564" y="21378"/>
                  </a:lnTo>
                  <a:lnTo>
                    <a:pt x="164642" y="15006"/>
                  </a:lnTo>
                  <a:lnTo>
                    <a:pt x="155865" y="9558"/>
                  </a:lnTo>
                  <a:lnTo>
                    <a:pt x="146063" y="5190"/>
                  </a:lnTo>
                  <a:lnTo>
                    <a:pt x="135249" y="1893"/>
                  </a:lnTo>
                  <a:lnTo>
                    <a:pt x="123732" y="0"/>
                  </a:lnTo>
                  <a:lnTo>
                    <a:pt x="112009" y="235"/>
                  </a:lnTo>
                  <a:lnTo>
                    <a:pt x="100386" y="2804"/>
                  </a:lnTo>
                  <a:lnTo>
                    <a:pt x="88972" y="7462"/>
                  </a:lnTo>
                  <a:lnTo>
                    <a:pt x="77776" y="13793"/>
                  </a:lnTo>
                  <a:lnTo>
                    <a:pt x="66773" y="21383"/>
                  </a:lnTo>
                  <a:lnTo>
                    <a:pt x="56248" y="29883"/>
                  </a:lnTo>
                  <a:lnTo>
                    <a:pt x="46779" y="39024"/>
                  </a:lnTo>
                  <a:lnTo>
                    <a:pt x="38594" y="48621"/>
                  </a:lnTo>
                  <a:lnTo>
                    <a:pt x="31606" y="58859"/>
                  </a:lnTo>
                  <a:lnTo>
                    <a:pt x="25595" y="70256"/>
                  </a:lnTo>
                  <a:lnTo>
                    <a:pt x="20328" y="83004"/>
                  </a:lnTo>
                  <a:lnTo>
                    <a:pt x="15602" y="96991"/>
                  </a:lnTo>
                  <a:lnTo>
                    <a:pt x="11260" y="111984"/>
                  </a:lnTo>
                  <a:lnTo>
                    <a:pt x="7193" y="127738"/>
                  </a:lnTo>
                  <a:lnTo>
                    <a:pt x="3646" y="144046"/>
                  </a:lnTo>
                  <a:lnTo>
                    <a:pt x="1176" y="160745"/>
                  </a:lnTo>
                  <a:lnTo>
                    <a:pt x="0" y="177711"/>
                  </a:lnTo>
                  <a:lnTo>
                    <a:pt x="25" y="194696"/>
                  </a:lnTo>
                  <a:lnTo>
                    <a:pt x="1031" y="211333"/>
                  </a:lnTo>
                  <a:lnTo>
                    <a:pt x="2791" y="227447"/>
                  </a:lnTo>
                  <a:lnTo>
                    <a:pt x="5429" y="242878"/>
                  </a:lnTo>
                  <a:lnTo>
                    <a:pt x="9402" y="257401"/>
                  </a:lnTo>
                  <a:lnTo>
                    <a:pt x="14857" y="270973"/>
                  </a:lnTo>
                  <a:lnTo>
                    <a:pt x="21807" y="283223"/>
                  </a:lnTo>
                  <a:lnTo>
                    <a:pt x="30300" y="293401"/>
                  </a:lnTo>
                  <a:lnTo>
                    <a:pt x="40197" y="301278"/>
                  </a:lnTo>
                  <a:lnTo>
                    <a:pt x="51080" y="306924"/>
                  </a:lnTo>
                  <a:lnTo>
                    <a:pt x="62368" y="310438"/>
                  </a:lnTo>
                  <a:lnTo>
                    <a:pt x="73693" y="312091"/>
                  </a:lnTo>
                  <a:lnTo>
                    <a:pt x="84734" y="311933"/>
                  </a:lnTo>
                  <a:lnTo>
                    <a:pt x="95148" y="309716"/>
                  </a:lnTo>
                  <a:lnTo>
                    <a:pt x="104818" y="305484"/>
                  </a:lnTo>
                  <a:lnTo>
                    <a:pt x="113802" y="299373"/>
                  </a:lnTo>
                  <a:lnTo>
                    <a:pt x="122231" y="291452"/>
                  </a:lnTo>
                  <a:lnTo>
                    <a:pt x="130234" y="281943"/>
                  </a:lnTo>
                  <a:lnTo>
                    <a:pt x="137765" y="271321"/>
                  </a:lnTo>
                  <a:lnTo>
                    <a:pt x="144604" y="260208"/>
                  </a:lnTo>
                  <a:lnTo>
                    <a:pt x="150687" y="248988"/>
                  </a:lnTo>
                  <a:lnTo>
                    <a:pt x="156096" y="237507"/>
                  </a:lnTo>
                  <a:lnTo>
                    <a:pt x="160962" y="225201"/>
                  </a:lnTo>
                  <a:lnTo>
                    <a:pt x="165428" y="211812"/>
                  </a:lnTo>
                  <a:lnTo>
                    <a:pt x="169767" y="197547"/>
                  </a:lnTo>
                  <a:lnTo>
                    <a:pt x="174373" y="182892"/>
                  </a:lnTo>
                  <a:lnTo>
                    <a:pt x="179431" y="168179"/>
                  </a:lnTo>
                  <a:lnTo>
                    <a:pt x="184626" y="153554"/>
                  </a:lnTo>
                  <a:lnTo>
                    <a:pt x="189274" y="139055"/>
                  </a:lnTo>
                  <a:lnTo>
                    <a:pt x="193033" y="124777"/>
                  </a:lnTo>
                  <a:lnTo>
                    <a:pt x="196108" y="114293"/>
                  </a:lnTo>
                  <a:lnTo>
                    <a:pt x="198615" y="112045"/>
                  </a:lnTo>
                  <a:lnTo>
                    <a:pt x="200266" y="116603"/>
                  </a:lnTo>
                  <a:lnTo>
                    <a:pt x="201406" y="125736"/>
                  </a:lnTo>
                  <a:lnTo>
                    <a:pt x="202605" y="137825"/>
                  </a:lnTo>
                  <a:lnTo>
                    <a:pt x="204172" y="151806"/>
                  </a:lnTo>
                  <a:lnTo>
                    <a:pt x="206178" y="166677"/>
                  </a:lnTo>
                  <a:lnTo>
                    <a:pt x="208582" y="181395"/>
                  </a:lnTo>
                  <a:lnTo>
                    <a:pt x="211306" y="195429"/>
                  </a:lnTo>
                  <a:lnTo>
                    <a:pt x="214437" y="208828"/>
                  </a:lnTo>
                  <a:lnTo>
                    <a:pt x="218214" y="221988"/>
                  </a:lnTo>
                  <a:lnTo>
                    <a:pt x="222717" y="235177"/>
                  </a:lnTo>
                  <a:lnTo>
                    <a:pt x="227876" y="248345"/>
                  </a:lnTo>
                  <a:lnTo>
                    <a:pt x="233563" y="261201"/>
                  </a:lnTo>
                  <a:lnTo>
                    <a:pt x="239648" y="273592"/>
                  </a:lnTo>
                  <a:lnTo>
                    <a:pt x="246022" y="285355"/>
                  </a:lnTo>
                  <a:lnTo>
                    <a:pt x="252600" y="296256"/>
                  </a:lnTo>
                  <a:lnTo>
                    <a:pt x="259328" y="306243"/>
                  </a:lnTo>
                  <a:lnTo>
                    <a:pt x="266490" y="315101"/>
                  </a:lnTo>
                  <a:lnTo>
                    <a:pt x="274671" y="322380"/>
                  </a:lnTo>
                  <a:lnTo>
                    <a:pt x="284086" y="327981"/>
                  </a:lnTo>
                  <a:lnTo>
                    <a:pt x="294045" y="332107"/>
                  </a:lnTo>
                  <a:lnTo>
                    <a:pt x="304101" y="335497"/>
                  </a:lnTo>
                  <a:lnTo>
                    <a:pt x="315139" y="338451"/>
                  </a:lnTo>
                  <a:lnTo>
                    <a:pt x="328894" y="34147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86628" y="2033526"/>
              <a:ext cx="209207" cy="345915"/>
            </a:xfrm>
            <a:custGeom>
              <a:avLst/>
              <a:gdLst/>
              <a:ahLst/>
              <a:cxnLst/>
              <a:rect l="0" t="0" r="0" b="0"/>
              <a:pathLst>
                <a:path w="209207" h="345915">
                  <a:moveTo>
                    <a:pt x="9164" y="51116"/>
                  </a:moveTo>
                  <a:lnTo>
                    <a:pt x="6297" y="59984"/>
                  </a:lnTo>
                  <a:lnTo>
                    <a:pt x="4156" y="68971"/>
                  </a:lnTo>
                  <a:lnTo>
                    <a:pt x="2558" y="78971"/>
                  </a:lnTo>
                  <a:lnTo>
                    <a:pt x="1549" y="90125"/>
                  </a:lnTo>
                  <a:lnTo>
                    <a:pt x="1350" y="102584"/>
                  </a:lnTo>
                  <a:lnTo>
                    <a:pt x="2000" y="116296"/>
                  </a:lnTo>
                  <a:lnTo>
                    <a:pt x="3239" y="131059"/>
                  </a:lnTo>
                  <a:lnTo>
                    <a:pt x="4603" y="146637"/>
                  </a:lnTo>
                  <a:lnTo>
                    <a:pt x="5816" y="162815"/>
                  </a:lnTo>
                  <a:lnTo>
                    <a:pt x="6952" y="179421"/>
                  </a:lnTo>
                  <a:lnTo>
                    <a:pt x="8320" y="196328"/>
                  </a:lnTo>
                  <a:lnTo>
                    <a:pt x="10087" y="213437"/>
                  </a:lnTo>
                  <a:lnTo>
                    <a:pt x="12104" y="230518"/>
                  </a:lnTo>
                  <a:lnTo>
                    <a:pt x="14006" y="247221"/>
                  </a:lnTo>
                  <a:lnTo>
                    <a:pt x="15587" y="263378"/>
                  </a:lnTo>
                  <a:lnTo>
                    <a:pt x="16970" y="278839"/>
                  </a:lnTo>
                  <a:lnTo>
                    <a:pt x="18506" y="293383"/>
                  </a:lnTo>
                  <a:lnTo>
                    <a:pt x="20364" y="306875"/>
                  </a:lnTo>
                  <a:lnTo>
                    <a:pt x="21614" y="315723"/>
                  </a:lnTo>
                  <a:lnTo>
                    <a:pt x="21179" y="315968"/>
                  </a:lnTo>
                  <a:lnTo>
                    <a:pt x="19589" y="309907"/>
                  </a:lnTo>
                  <a:lnTo>
                    <a:pt x="17313" y="299666"/>
                  </a:lnTo>
                  <a:lnTo>
                    <a:pt x="14609" y="286374"/>
                  </a:lnTo>
                  <a:lnTo>
                    <a:pt x="11635" y="270803"/>
                  </a:lnTo>
                  <a:lnTo>
                    <a:pt x="8649" y="253565"/>
                  </a:lnTo>
                  <a:lnTo>
                    <a:pt x="6020" y="235135"/>
                  </a:lnTo>
                  <a:lnTo>
                    <a:pt x="3918" y="215879"/>
                  </a:lnTo>
                  <a:lnTo>
                    <a:pt x="2336" y="196383"/>
                  </a:lnTo>
                  <a:lnTo>
                    <a:pt x="1192" y="177442"/>
                  </a:lnTo>
                  <a:lnTo>
                    <a:pt x="388" y="159438"/>
                  </a:lnTo>
                  <a:lnTo>
                    <a:pt x="0" y="142229"/>
                  </a:lnTo>
                  <a:lnTo>
                    <a:pt x="264" y="125364"/>
                  </a:lnTo>
                  <a:lnTo>
                    <a:pt x="1255" y="108537"/>
                  </a:lnTo>
                  <a:lnTo>
                    <a:pt x="2903" y="91774"/>
                  </a:lnTo>
                  <a:lnTo>
                    <a:pt x="5079" y="75352"/>
                  </a:lnTo>
                  <a:lnTo>
                    <a:pt x="7664" y="59423"/>
                  </a:lnTo>
                  <a:lnTo>
                    <a:pt x="10874" y="44472"/>
                  </a:lnTo>
                  <a:lnTo>
                    <a:pt x="15240" y="31342"/>
                  </a:lnTo>
                  <a:lnTo>
                    <a:pt x="20965" y="20341"/>
                  </a:lnTo>
                  <a:lnTo>
                    <a:pt x="28269" y="11616"/>
                  </a:lnTo>
                  <a:lnTo>
                    <a:pt x="37532" y="5416"/>
                  </a:lnTo>
                  <a:lnTo>
                    <a:pt x="48755" y="1620"/>
                  </a:lnTo>
                  <a:lnTo>
                    <a:pt x="61172" y="0"/>
                  </a:lnTo>
                  <a:lnTo>
                    <a:pt x="73497" y="409"/>
                  </a:lnTo>
                  <a:lnTo>
                    <a:pt x="85004" y="2570"/>
                  </a:lnTo>
                  <a:lnTo>
                    <a:pt x="95675" y="6288"/>
                  </a:lnTo>
                  <a:lnTo>
                    <a:pt x="105909" y="11523"/>
                  </a:lnTo>
                  <a:lnTo>
                    <a:pt x="116009" y="18116"/>
                  </a:lnTo>
                  <a:lnTo>
                    <a:pt x="125964" y="25813"/>
                  </a:lnTo>
                  <a:lnTo>
                    <a:pt x="135516" y="34350"/>
                  </a:lnTo>
                  <a:lnTo>
                    <a:pt x="144542" y="43507"/>
                  </a:lnTo>
                  <a:lnTo>
                    <a:pt x="153064" y="53436"/>
                  </a:lnTo>
                  <a:lnTo>
                    <a:pt x="161167" y="64618"/>
                  </a:lnTo>
                  <a:lnTo>
                    <a:pt x="168947" y="77223"/>
                  </a:lnTo>
                  <a:lnTo>
                    <a:pt x="176324" y="91283"/>
                  </a:lnTo>
                  <a:lnTo>
                    <a:pt x="183058" y="106856"/>
                  </a:lnTo>
                  <a:lnTo>
                    <a:pt x="189066" y="123813"/>
                  </a:lnTo>
                  <a:lnTo>
                    <a:pt x="194254" y="141742"/>
                  </a:lnTo>
                  <a:lnTo>
                    <a:pt x="198441" y="160069"/>
                  </a:lnTo>
                  <a:lnTo>
                    <a:pt x="201627" y="178425"/>
                  </a:lnTo>
                  <a:lnTo>
                    <a:pt x="203952" y="196493"/>
                  </a:lnTo>
                  <a:lnTo>
                    <a:pt x="205604" y="213932"/>
                  </a:lnTo>
                  <a:lnTo>
                    <a:pt x="206756" y="230624"/>
                  </a:lnTo>
                  <a:lnTo>
                    <a:pt x="207548" y="246630"/>
                  </a:lnTo>
                  <a:lnTo>
                    <a:pt x="208089" y="262080"/>
                  </a:lnTo>
                  <a:lnTo>
                    <a:pt x="208456" y="277094"/>
                  </a:lnTo>
                  <a:lnTo>
                    <a:pt x="208704" y="291378"/>
                  </a:lnTo>
                  <a:lnTo>
                    <a:pt x="208897" y="305723"/>
                  </a:lnTo>
                  <a:lnTo>
                    <a:pt x="209055" y="322511"/>
                  </a:lnTo>
                  <a:lnTo>
                    <a:pt x="209206" y="34591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69534" y="2063585"/>
              <a:ext cx="331065" cy="355762"/>
            </a:xfrm>
            <a:custGeom>
              <a:avLst/>
              <a:gdLst/>
              <a:ahLst/>
              <a:cxnLst/>
              <a:rect l="0" t="0" r="0" b="0"/>
              <a:pathLst>
                <a:path w="331065" h="355762">
                  <a:moveTo>
                    <a:pt x="252684" y="0"/>
                  </a:moveTo>
                  <a:lnTo>
                    <a:pt x="238082" y="67"/>
                  </a:lnTo>
                  <a:lnTo>
                    <a:pt x="224811" y="707"/>
                  </a:lnTo>
                  <a:lnTo>
                    <a:pt x="211610" y="2009"/>
                  </a:lnTo>
                  <a:lnTo>
                    <a:pt x="198268" y="4041"/>
                  </a:lnTo>
                  <a:lnTo>
                    <a:pt x="184759" y="7006"/>
                  </a:lnTo>
                  <a:lnTo>
                    <a:pt x="171106" y="10925"/>
                  </a:lnTo>
                  <a:lnTo>
                    <a:pt x="157340" y="15675"/>
                  </a:lnTo>
                  <a:lnTo>
                    <a:pt x="143490" y="21078"/>
                  </a:lnTo>
                  <a:lnTo>
                    <a:pt x="129591" y="26974"/>
                  </a:lnTo>
                  <a:lnTo>
                    <a:pt x="115986" y="33389"/>
                  </a:lnTo>
                  <a:lnTo>
                    <a:pt x="103305" y="40526"/>
                  </a:lnTo>
                  <a:lnTo>
                    <a:pt x="91814" y="48439"/>
                  </a:lnTo>
                  <a:lnTo>
                    <a:pt x="81454" y="57041"/>
                  </a:lnTo>
                  <a:lnTo>
                    <a:pt x="72027" y="66193"/>
                  </a:lnTo>
                  <a:lnTo>
                    <a:pt x="63318" y="75759"/>
                  </a:lnTo>
                  <a:lnTo>
                    <a:pt x="55298" y="85623"/>
                  </a:lnTo>
                  <a:lnTo>
                    <a:pt x="48122" y="95697"/>
                  </a:lnTo>
                  <a:lnTo>
                    <a:pt x="41827" y="105913"/>
                  </a:lnTo>
                  <a:lnTo>
                    <a:pt x="36955" y="116061"/>
                  </a:lnTo>
                  <a:lnTo>
                    <a:pt x="34577" y="125801"/>
                  </a:lnTo>
                  <a:lnTo>
                    <a:pt x="35064" y="134973"/>
                  </a:lnTo>
                  <a:lnTo>
                    <a:pt x="38326" y="143267"/>
                  </a:lnTo>
                  <a:lnTo>
                    <a:pt x="44171" y="150160"/>
                  </a:lnTo>
                  <a:lnTo>
                    <a:pt x="52208" y="155493"/>
                  </a:lnTo>
                  <a:lnTo>
                    <a:pt x="61805" y="159261"/>
                  </a:lnTo>
                  <a:lnTo>
                    <a:pt x="72213" y="161431"/>
                  </a:lnTo>
                  <a:lnTo>
                    <a:pt x="82948" y="162152"/>
                  </a:lnTo>
                  <a:lnTo>
                    <a:pt x="93931" y="161689"/>
                  </a:lnTo>
                  <a:lnTo>
                    <a:pt x="105369" y="160324"/>
                  </a:lnTo>
                  <a:lnTo>
                    <a:pt x="117357" y="158301"/>
                  </a:lnTo>
                  <a:lnTo>
                    <a:pt x="129697" y="155810"/>
                  </a:lnTo>
                  <a:lnTo>
                    <a:pt x="141989" y="152993"/>
                  </a:lnTo>
                  <a:lnTo>
                    <a:pt x="154011" y="149957"/>
                  </a:lnTo>
                  <a:lnTo>
                    <a:pt x="166034" y="146936"/>
                  </a:lnTo>
                  <a:lnTo>
                    <a:pt x="178706" y="144286"/>
                  </a:lnTo>
                  <a:lnTo>
                    <a:pt x="192336" y="142177"/>
                  </a:lnTo>
                  <a:lnTo>
                    <a:pt x="206593" y="140761"/>
                  </a:lnTo>
                  <a:lnTo>
                    <a:pt x="220709" y="140260"/>
                  </a:lnTo>
                  <a:lnTo>
                    <a:pt x="234238" y="140707"/>
                  </a:lnTo>
                  <a:lnTo>
                    <a:pt x="246914" y="142142"/>
                  </a:lnTo>
                  <a:lnTo>
                    <a:pt x="258501" y="144701"/>
                  </a:lnTo>
                  <a:lnTo>
                    <a:pt x="268994" y="148352"/>
                  </a:lnTo>
                  <a:lnTo>
                    <a:pt x="278548" y="153091"/>
                  </a:lnTo>
                  <a:lnTo>
                    <a:pt x="287367" y="159021"/>
                  </a:lnTo>
                  <a:lnTo>
                    <a:pt x="295635" y="166083"/>
                  </a:lnTo>
                  <a:lnTo>
                    <a:pt x="303345" y="174096"/>
                  </a:lnTo>
                  <a:lnTo>
                    <a:pt x="310304" y="182845"/>
                  </a:lnTo>
                  <a:lnTo>
                    <a:pt x="316464" y="192145"/>
                  </a:lnTo>
                  <a:lnTo>
                    <a:pt x="321754" y="202170"/>
                  </a:lnTo>
                  <a:lnTo>
                    <a:pt x="326009" y="213416"/>
                  </a:lnTo>
                  <a:lnTo>
                    <a:pt x="329227" y="226049"/>
                  </a:lnTo>
                  <a:lnTo>
                    <a:pt x="331064" y="239619"/>
                  </a:lnTo>
                  <a:lnTo>
                    <a:pt x="330792" y="253266"/>
                  </a:lnTo>
                  <a:lnTo>
                    <a:pt x="328197" y="266481"/>
                  </a:lnTo>
                  <a:lnTo>
                    <a:pt x="323522" y="279115"/>
                  </a:lnTo>
                  <a:lnTo>
                    <a:pt x="317179" y="291206"/>
                  </a:lnTo>
                  <a:lnTo>
                    <a:pt x="309573" y="302846"/>
                  </a:lnTo>
                  <a:lnTo>
                    <a:pt x="300722" y="313815"/>
                  </a:lnTo>
                  <a:lnTo>
                    <a:pt x="290280" y="323590"/>
                  </a:lnTo>
                  <a:lnTo>
                    <a:pt x="278184" y="331979"/>
                  </a:lnTo>
                  <a:lnTo>
                    <a:pt x="264639" y="338936"/>
                  </a:lnTo>
                  <a:lnTo>
                    <a:pt x="249944" y="344394"/>
                  </a:lnTo>
                  <a:lnTo>
                    <a:pt x="234386" y="348472"/>
                  </a:lnTo>
                  <a:lnTo>
                    <a:pt x="218040" y="351415"/>
                  </a:lnTo>
                  <a:lnTo>
                    <a:pt x="200783" y="353490"/>
                  </a:lnTo>
                  <a:lnTo>
                    <a:pt x="182633" y="354924"/>
                  </a:lnTo>
                  <a:lnTo>
                    <a:pt x="164208" y="355738"/>
                  </a:lnTo>
                  <a:lnTo>
                    <a:pt x="146598" y="355761"/>
                  </a:lnTo>
                  <a:lnTo>
                    <a:pt x="130344" y="354967"/>
                  </a:lnTo>
                  <a:lnTo>
                    <a:pt x="115312" y="353620"/>
                  </a:lnTo>
                  <a:lnTo>
                    <a:pt x="100988" y="352178"/>
                  </a:lnTo>
                  <a:lnTo>
                    <a:pt x="86985" y="350908"/>
                  </a:lnTo>
                  <a:lnTo>
                    <a:pt x="73255" y="349735"/>
                  </a:lnTo>
                  <a:lnTo>
                    <a:pt x="60014" y="348341"/>
                  </a:lnTo>
                  <a:lnTo>
                    <a:pt x="47372" y="346555"/>
                  </a:lnTo>
                  <a:lnTo>
                    <a:pt x="35739" y="344516"/>
                  </a:lnTo>
                  <a:lnTo>
                    <a:pt x="24751" y="342386"/>
                  </a:lnTo>
                  <a:lnTo>
                    <a:pt x="13445" y="339977"/>
                  </a:lnTo>
                  <a:lnTo>
                    <a:pt x="0" y="33691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28059" y="1507575"/>
              <a:ext cx="325828" cy="903452"/>
            </a:xfrm>
            <a:custGeom>
              <a:avLst/>
              <a:gdLst/>
              <a:ahLst/>
              <a:cxnLst/>
              <a:rect l="0" t="0" r="0" b="0"/>
              <a:pathLst>
                <a:path w="325828" h="903452">
                  <a:moveTo>
                    <a:pt x="136314" y="903451"/>
                  </a:moveTo>
                  <a:lnTo>
                    <a:pt x="136247" y="891648"/>
                  </a:lnTo>
                  <a:lnTo>
                    <a:pt x="135607" y="879879"/>
                  </a:lnTo>
                  <a:lnTo>
                    <a:pt x="134310" y="866994"/>
                  </a:lnTo>
                  <a:lnTo>
                    <a:pt x="132450" y="853318"/>
                  </a:lnTo>
                  <a:lnTo>
                    <a:pt x="130134" y="839638"/>
                  </a:lnTo>
                  <a:lnTo>
                    <a:pt x="127468" y="826418"/>
                  </a:lnTo>
                  <a:lnTo>
                    <a:pt x="124544" y="813621"/>
                  </a:lnTo>
                  <a:lnTo>
                    <a:pt x="121437" y="800893"/>
                  </a:lnTo>
                  <a:lnTo>
                    <a:pt x="118206" y="788001"/>
                  </a:lnTo>
                  <a:lnTo>
                    <a:pt x="115054" y="774869"/>
                  </a:lnTo>
                  <a:lnTo>
                    <a:pt x="112319" y="761507"/>
                  </a:lnTo>
                  <a:lnTo>
                    <a:pt x="110142" y="747955"/>
                  </a:lnTo>
                  <a:lnTo>
                    <a:pt x="108342" y="734259"/>
                  </a:lnTo>
                  <a:lnTo>
                    <a:pt x="106518" y="720458"/>
                  </a:lnTo>
                  <a:lnTo>
                    <a:pt x="104436" y="706582"/>
                  </a:lnTo>
                  <a:lnTo>
                    <a:pt x="102037" y="692654"/>
                  </a:lnTo>
                  <a:lnTo>
                    <a:pt x="99346" y="678691"/>
                  </a:lnTo>
                  <a:lnTo>
                    <a:pt x="96422" y="664698"/>
                  </a:lnTo>
                  <a:lnTo>
                    <a:pt x="93323" y="650521"/>
                  </a:lnTo>
                  <a:lnTo>
                    <a:pt x="90096" y="635857"/>
                  </a:lnTo>
                  <a:lnTo>
                    <a:pt x="86780" y="620586"/>
                  </a:lnTo>
                  <a:lnTo>
                    <a:pt x="83402" y="604905"/>
                  </a:lnTo>
                  <a:lnTo>
                    <a:pt x="79981" y="589226"/>
                  </a:lnTo>
                  <a:lnTo>
                    <a:pt x="76532" y="573785"/>
                  </a:lnTo>
                  <a:lnTo>
                    <a:pt x="73062" y="558485"/>
                  </a:lnTo>
                  <a:lnTo>
                    <a:pt x="69579" y="542992"/>
                  </a:lnTo>
                  <a:lnTo>
                    <a:pt x="66087" y="527124"/>
                  </a:lnTo>
                  <a:lnTo>
                    <a:pt x="62590" y="510857"/>
                  </a:lnTo>
                  <a:lnTo>
                    <a:pt x="59088" y="494243"/>
                  </a:lnTo>
                  <a:lnTo>
                    <a:pt x="55584" y="477358"/>
                  </a:lnTo>
                  <a:lnTo>
                    <a:pt x="52078" y="460272"/>
                  </a:lnTo>
                  <a:lnTo>
                    <a:pt x="48571" y="443042"/>
                  </a:lnTo>
                  <a:lnTo>
                    <a:pt x="45063" y="425712"/>
                  </a:lnTo>
                  <a:lnTo>
                    <a:pt x="41555" y="408311"/>
                  </a:lnTo>
                  <a:lnTo>
                    <a:pt x="38046" y="390862"/>
                  </a:lnTo>
                  <a:lnTo>
                    <a:pt x="34538" y="373386"/>
                  </a:lnTo>
                  <a:lnTo>
                    <a:pt x="31028" y="356056"/>
                  </a:lnTo>
                  <a:lnTo>
                    <a:pt x="27519" y="339187"/>
                  </a:lnTo>
                  <a:lnTo>
                    <a:pt x="24009" y="322908"/>
                  </a:lnTo>
                  <a:lnTo>
                    <a:pt x="20500" y="307026"/>
                  </a:lnTo>
                  <a:lnTo>
                    <a:pt x="16991" y="291136"/>
                  </a:lnTo>
                  <a:lnTo>
                    <a:pt x="13486" y="275002"/>
                  </a:lnTo>
                  <a:lnTo>
                    <a:pt x="10149" y="258724"/>
                  </a:lnTo>
                  <a:lnTo>
                    <a:pt x="7288" y="242635"/>
                  </a:lnTo>
                  <a:lnTo>
                    <a:pt x="5032" y="226921"/>
                  </a:lnTo>
                  <a:lnTo>
                    <a:pt x="3348" y="211605"/>
                  </a:lnTo>
                  <a:lnTo>
                    <a:pt x="2135" y="196634"/>
                  </a:lnTo>
                  <a:lnTo>
                    <a:pt x="1281" y="181925"/>
                  </a:lnTo>
                  <a:lnTo>
                    <a:pt x="690" y="167081"/>
                  </a:lnTo>
                  <a:lnTo>
                    <a:pt x="285" y="151429"/>
                  </a:lnTo>
                  <a:lnTo>
                    <a:pt x="14" y="134682"/>
                  </a:lnTo>
                  <a:lnTo>
                    <a:pt x="0" y="117365"/>
                  </a:lnTo>
                  <a:lnTo>
                    <a:pt x="523" y="100580"/>
                  </a:lnTo>
                  <a:lnTo>
                    <a:pt x="1706" y="84928"/>
                  </a:lnTo>
                  <a:lnTo>
                    <a:pt x="3994" y="70658"/>
                  </a:lnTo>
                  <a:lnTo>
                    <a:pt x="8198" y="57919"/>
                  </a:lnTo>
                  <a:lnTo>
                    <a:pt x="14583" y="46619"/>
                  </a:lnTo>
                  <a:lnTo>
                    <a:pt x="22789" y="36674"/>
                  </a:lnTo>
                  <a:lnTo>
                    <a:pt x="32123" y="28117"/>
                  </a:lnTo>
                  <a:lnTo>
                    <a:pt x="42073" y="20839"/>
                  </a:lnTo>
                  <a:lnTo>
                    <a:pt x="52667" y="14778"/>
                  </a:lnTo>
                  <a:lnTo>
                    <a:pt x="64361" y="9995"/>
                  </a:lnTo>
                  <a:lnTo>
                    <a:pt x="77346" y="6406"/>
                  </a:lnTo>
                  <a:lnTo>
                    <a:pt x="91845" y="3808"/>
                  </a:lnTo>
                  <a:lnTo>
                    <a:pt x="108253" y="1972"/>
                  </a:lnTo>
                  <a:lnTo>
                    <a:pt x="126588" y="702"/>
                  </a:lnTo>
                  <a:lnTo>
                    <a:pt x="146258" y="0"/>
                  </a:lnTo>
                  <a:lnTo>
                    <a:pt x="166292" y="53"/>
                  </a:lnTo>
                  <a:lnTo>
                    <a:pt x="186091" y="907"/>
                  </a:lnTo>
                  <a:lnTo>
                    <a:pt x="205279" y="2634"/>
                  </a:lnTo>
                  <a:lnTo>
                    <a:pt x="223543" y="5396"/>
                  </a:lnTo>
                  <a:lnTo>
                    <a:pt x="240816" y="9178"/>
                  </a:lnTo>
                  <a:lnTo>
                    <a:pt x="257002" y="13716"/>
                  </a:lnTo>
                  <a:lnTo>
                    <a:pt x="273663" y="19135"/>
                  </a:lnTo>
                  <a:lnTo>
                    <a:pt x="294500" y="27029"/>
                  </a:lnTo>
                  <a:lnTo>
                    <a:pt x="325827" y="4011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53803" y="1947772"/>
              <a:ext cx="315856" cy="19746"/>
            </a:xfrm>
            <a:custGeom>
              <a:avLst/>
              <a:gdLst/>
              <a:ahLst/>
              <a:cxnLst/>
              <a:rect l="0" t="0" r="0" b="0"/>
              <a:pathLst>
                <a:path w="315856" h="19746">
                  <a:moveTo>
                    <a:pt x="315855" y="0"/>
                  </a:moveTo>
                  <a:lnTo>
                    <a:pt x="306986" y="2933"/>
                  </a:lnTo>
                  <a:lnTo>
                    <a:pt x="297999" y="5715"/>
                  </a:lnTo>
                  <a:lnTo>
                    <a:pt x="288000" y="8611"/>
                  </a:lnTo>
                  <a:lnTo>
                    <a:pt x="276847" y="11478"/>
                  </a:lnTo>
                  <a:lnTo>
                    <a:pt x="264387" y="13995"/>
                  </a:lnTo>
                  <a:lnTo>
                    <a:pt x="250671" y="16005"/>
                  </a:lnTo>
                  <a:lnTo>
                    <a:pt x="235734" y="17518"/>
                  </a:lnTo>
                  <a:lnTo>
                    <a:pt x="219509" y="18613"/>
                  </a:lnTo>
                  <a:lnTo>
                    <a:pt x="202078" y="19381"/>
                  </a:lnTo>
                  <a:lnTo>
                    <a:pt x="183646" y="19745"/>
                  </a:lnTo>
                  <a:lnTo>
                    <a:pt x="164443" y="19464"/>
                  </a:lnTo>
                  <a:lnTo>
                    <a:pt x="144673" y="18466"/>
                  </a:lnTo>
                  <a:lnTo>
                    <a:pt x="124500" y="16983"/>
                  </a:lnTo>
                  <a:lnTo>
                    <a:pt x="104045" y="15449"/>
                  </a:lnTo>
                  <a:lnTo>
                    <a:pt x="83423" y="14123"/>
                  </a:lnTo>
                  <a:lnTo>
                    <a:pt x="63605" y="13079"/>
                  </a:lnTo>
                  <a:lnTo>
                    <a:pt x="44470" y="12192"/>
                  </a:lnTo>
                  <a:lnTo>
                    <a:pt x="24340" y="11386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50592" y="2069510"/>
              <a:ext cx="226402" cy="352308"/>
            </a:xfrm>
            <a:custGeom>
              <a:avLst/>
              <a:gdLst/>
              <a:ahLst/>
              <a:cxnLst/>
              <a:rect l="0" t="0" r="0" b="0"/>
              <a:pathLst>
                <a:path w="226402" h="352308">
                  <a:moveTo>
                    <a:pt x="145408" y="4604"/>
                  </a:moveTo>
                  <a:lnTo>
                    <a:pt x="133740" y="1804"/>
                  </a:lnTo>
                  <a:lnTo>
                    <a:pt x="123251" y="302"/>
                  </a:lnTo>
                  <a:lnTo>
                    <a:pt x="112954" y="0"/>
                  </a:lnTo>
                  <a:lnTo>
                    <a:pt x="102825" y="852"/>
                  </a:lnTo>
                  <a:lnTo>
                    <a:pt x="93130" y="2968"/>
                  </a:lnTo>
                  <a:lnTo>
                    <a:pt x="83993" y="6295"/>
                  </a:lnTo>
                  <a:lnTo>
                    <a:pt x="75390" y="10803"/>
                  </a:lnTo>
                  <a:lnTo>
                    <a:pt x="67229" y="16571"/>
                  </a:lnTo>
                  <a:lnTo>
                    <a:pt x="59405" y="23527"/>
                  </a:lnTo>
                  <a:lnTo>
                    <a:pt x="51829" y="31636"/>
                  </a:lnTo>
                  <a:lnTo>
                    <a:pt x="44428" y="40982"/>
                  </a:lnTo>
                  <a:lnTo>
                    <a:pt x="37153" y="51487"/>
                  </a:lnTo>
                  <a:lnTo>
                    <a:pt x="30131" y="62794"/>
                  </a:lnTo>
                  <a:lnTo>
                    <a:pt x="23642" y="74376"/>
                  </a:lnTo>
                  <a:lnTo>
                    <a:pt x="17801" y="85918"/>
                  </a:lnTo>
                  <a:lnTo>
                    <a:pt x="12727" y="97787"/>
                  </a:lnTo>
                  <a:lnTo>
                    <a:pt x="8617" y="110885"/>
                  </a:lnTo>
                  <a:lnTo>
                    <a:pt x="5484" y="125625"/>
                  </a:lnTo>
                  <a:lnTo>
                    <a:pt x="3192" y="141780"/>
                  </a:lnTo>
                  <a:lnTo>
                    <a:pt x="1564" y="158774"/>
                  </a:lnTo>
                  <a:lnTo>
                    <a:pt x="437" y="176172"/>
                  </a:lnTo>
                  <a:lnTo>
                    <a:pt x="0" y="193735"/>
                  </a:lnTo>
                  <a:lnTo>
                    <a:pt x="763" y="211352"/>
                  </a:lnTo>
                  <a:lnTo>
                    <a:pt x="2908" y="228961"/>
                  </a:lnTo>
                  <a:lnTo>
                    <a:pt x="6314" y="246055"/>
                  </a:lnTo>
                  <a:lnTo>
                    <a:pt x="10743" y="261708"/>
                  </a:lnTo>
                  <a:lnTo>
                    <a:pt x="15950" y="275537"/>
                  </a:lnTo>
                  <a:lnTo>
                    <a:pt x="21885" y="287807"/>
                  </a:lnTo>
                  <a:lnTo>
                    <a:pt x="28693" y="299132"/>
                  </a:lnTo>
                  <a:lnTo>
                    <a:pt x="36386" y="309968"/>
                  </a:lnTo>
                  <a:lnTo>
                    <a:pt x="45009" y="320250"/>
                  </a:lnTo>
                  <a:lnTo>
                    <a:pt x="54707" y="329490"/>
                  </a:lnTo>
                  <a:lnTo>
                    <a:pt x="65452" y="337479"/>
                  </a:lnTo>
                  <a:lnTo>
                    <a:pt x="76923" y="343981"/>
                  </a:lnTo>
                  <a:lnTo>
                    <a:pt x="88614" y="348593"/>
                  </a:lnTo>
                  <a:lnTo>
                    <a:pt x="100217" y="351282"/>
                  </a:lnTo>
                  <a:lnTo>
                    <a:pt x="111616" y="352307"/>
                  </a:lnTo>
                  <a:lnTo>
                    <a:pt x="122803" y="352022"/>
                  </a:lnTo>
                  <a:lnTo>
                    <a:pt x="133810" y="350753"/>
                  </a:lnTo>
                  <a:lnTo>
                    <a:pt x="144677" y="348447"/>
                  </a:lnTo>
                  <a:lnTo>
                    <a:pt x="155439" y="344698"/>
                  </a:lnTo>
                  <a:lnTo>
                    <a:pt x="166124" y="339390"/>
                  </a:lnTo>
                  <a:lnTo>
                    <a:pt x="176590" y="332367"/>
                  </a:lnTo>
                  <a:lnTo>
                    <a:pt x="186545" y="323293"/>
                  </a:lnTo>
                  <a:lnTo>
                    <a:pt x="195861" y="312184"/>
                  </a:lnTo>
                  <a:lnTo>
                    <a:pt x="204252" y="299333"/>
                  </a:lnTo>
                  <a:lnTo>
                    <a:pt x="211210" y="285119"/>
                  </a:lnTo>
                  <a:lnTo>
                    <a:pt x="216591" y="269890"/>
                  </a:lnTo>
                  <a:lnTo>
                    <a:pt x="220560" y="253769"/>
                  </a:lnTo>
                  <a:lnTo>
                    <a:pt x="223398" y="236663"/>
                  </a:lnTo>
                  <a:lnTo>
                    <a:pt x="225375" y="218610"/>
                  </a:lnTo>
                  <a:lnTo>
                    <a:pt x="226401" y="200081"/>
                  </a:lnTo>
                  <a:lnTo>
                    <a:pt x="226042" y="181869"/>
                  </a:lnTo>
                  <a:lnTo>
                    <a:pt x="224172" y="164397"/>
                  </a:lnTo>
                  <a:lnTo>
                    <a:pt x="220951" y="147733"/>
                  </a:lnTo>
                  <a:lnTo>
                    <a:pt x="216647" y="131775"/>
                  </a:lnTo>
                  <a:lnTo>
                    <a:pt x="211529" y="116382"/>
                  </a:lnTo>
                  <a:lnTo>
                    <a:pt x="205823" y="101738"/>
                  </a:lnTo>
                  <a:lnTo>
                    <a:pt x="199701" y="88342"/>
                  </a:lnTo>
                  <a:lnTo>
                    <a:pt x="193286" y="76369"/>
                  </a:lnTo>
                  <a:lnTo>
                    <a:pt x="186506" y="65852"/>
                  </a:lnTo>
                  <a:lnTo>
                    <a:pt x="179116" y="56851"/>
                  </a:lnTo>
                  <a:lnTo>
                    <a:pt x="171043" y="49246"/>
                  </a:lnTo>
                  <a:lnTo>
                    <a:pt x="162809" y="42933"/>
                  </a:lnTo>
                  <a:lnTo>
                    <a:pt x="154629" y="37298"/>
                  </a:lnTo>
                  <a:lnTo>
                    <a:pt x="145785" y="31842"/>
                  </a:lnTo>
                  <a:lnTo>
                    <a:pt x="134879" y="2566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43399" y="2021471"/>
              <a:ext cx="231628" cy="418839"/>
            </a:xfrm>
            <a:custGeom>
              <a:avLst/>
              <a:gdLst/>
              <a:ahLst/>
              <a:cxnLst/>
              <a:rect l="0" t="0" r="0" b="0"/>
              <a:pathLst>
                <a:path w="231628" h="418839">
                  <a:moveTo>
                    <a:pt x="0" y="200042"/>
                  </a:moveTo>
                  <a:lnTo>
                    <a:pt x="2934" y="208977"/>
                  </a:lnTo>
                  <a:lnTo>
                    <a:pt x="5716" y="218604"/>
                  </a:lnTo>
                  <a:lnTo>
                    <a:pt x="8616" y="229887"/>
                  </a:lnTo>
                  <a:lnTo>
                    <a:pt x="11656" y="242381"/>
                  </a:lnTo>
                  <a:lnTo>
                    <a:pt x="14821" y="255213"/>
                  </a:lnTo>
                  <a:lnTo>
                    <a:pt x="18090" y="267831"/>
                  </a:lnTo>
                  <a:lnTo>
                    <a:pt x="21600" y="280042"/>
                  </a:lnTo>
                  <a:lnTo>
                    <a:pt x="25640" y="291837"/>
                  </a:lnTo>
                  <a:lnTo>
                    <a:pt x="30318" y="303282"/>
                  </a:lnTo>
                  <a:lnTo>
                    <a:pt x="35426" y="314457"/>
                  </a:lnTo>
                  <a:lnTo>
                    <a:pt x="40546" y="325434"/>
                  </a:lnTo>
                  <a:lnTo>
                    <a:pt x="45433" y="336276"/>
                  </a:lnTo>
                  <a:lnTo>
                    <a:pt x="50019" y="347186"/>
                  </a:lnTo>
                  <a:lnTo>
                    <a:pt x="54325" y="358505"/>
                  </a:lnTo>
                  <a:lnTo>
                    <a:pt x="58405" y="370378"/>
                  </a:lnTo>
                  <a:lnTo>
                    <a:pt x="62314" y="382623"/>
                  </a:lnTo>
                  <a:lnTo>
                    <a:pt x="66100" y="394843"/>
                  </a:lnTo>
                  <a:lnTo>
                    <a:pt x="69761" y="406735"/>
                  </a:lnTo>
                  <a:lnTo>
                    <a:pt x="71996" y="415824"/>
                  </a:lnTo>
                  <a:lnTo>
                    <a:pt x="71348" y="418838"/>
                  </a:lnTo>
                  <a:lnTo>
                    <a:pt x="68569" y="416344"/>
                  </a:lnTo>
                  <a:lnTo>
                    <a:pt x="64398" y="409917"/>
                  </a:lnTo>
                  <a:lnTo>
                    <a:pt x="59464" y="400537"/>
                  </a:lnTo>
                  <a:lnTo>
                    <a:pt x="54378" y="388492"/>
                  </a:lnTo>
                  <a:lnTo>
                    <a:pt x="49474" y="374120"/>
                  </a:lnTo>
                  <a:lnTo>
                    <a:pt x="44857" y="358037"/>
                  </a:lnTo>
                  <a:lnTo>
                    <a:pt x="40521" y="341003"/>
                  </a:lnTo>
                  <a:lnTo>
                    <a:pt x="36416" y="323545"/>
                  </a:lnTo>
                  <a:lnTo>
                    <a:pt x="32488" y="306260"/>
                  </a:lnTo>
                  <a:lnTo>
                    <a:pt x="28688" y="289885"/>
                  </a:lnTo>
                  <a:lnTo>
                    <a:pt x="24984" y="274721"/>
                  </a:lnTo>
                  <a:lnTo>
                    <a:pt x="21512" y="260556"/>
                  </a:lnTo>
                  <a:lnTo>
                    <a:pt x="18559" y="246881"/>
                  </a:lnTo>
                  <a:lnTo>
                    <a:pt x="16246" y="233336"/>
                  </a:lnTo>
                  <a:lnTo>
                    <a:pt x="14694" y="219590"/>
                  </a:lnTo>
                  <a:lnTo>
                    <a:pt x="14101" y="205281"/>
                  </a:lnTo>
                  <a:lnTo>
                    <a:pt x="14482" y="190279"/>
                  </a:lnTo>
                  <a:lnTo>
                    <a:pt x="15704" y="174796"/>
                  </a:lnTo>
                  <a:lnTo>
                    <a:pt x="17588" y="159255"/>
                  </a:lnTo>
                  <a:lnTo>
                    <a:pt x="19972" y="143920"/>
                  </a:lnTo>
                  <a:lnTo>
                    <a:pt x="23046" y="129032"/>
                  </a:lnTo>
                  <a:lnTo>
                    <a:pt x="27320" y="114882"/>
                  </a:lnTo>
                  <a:lnTo>
                    <a:pt x="32974" y="101551"/>
                  </a:lnTo>
                  <a:lnTo>
                    <a:pt x="39891" y="88955"/>
                  </a:lnTo>
                  <a:lnTo>
                    <a:pt x="47830" y="76949"/>
                  </a:lnTo>
                  <a:lnTo>
                    <a:pt x="56541" y="65395"/>
                  </a:lnTo>
                  <a:lnTo>
                    <a:pt x="65813" y="54498"/>
                  </a:lnTo>
                  <a:lnTo>
                    <a:pt x="75482" y="44777"/>
                  </a:lnTo>
                  <a:lnTo>
                    <a:pt x="85432" y="36424"/>
                  </a:lnTo>
                  <a:lnTo>
                    <a:pt x="95738" y="29322"/>
                  </a:lnTo>
                  <a:lnTo>
                    <a:pt x="106650" y="23236"/>
                  </a:lnTo>
                  <a:lnTo>
                    <a:pt x="118253" y="17923"/>
                  </a:lnTo>
                  <a:lnTo>
                    <a:pt x="130487" y="13336"/>
                  </a:lnTo>
                  <a:lnTo>
                    <a:pt x="143232" y="9619"/>
                  </a:lnTo>
                  <a:lnTo>
                    <a:pt x="156354" y="6782"/>
                  </a:lnTo>
                  <a:lnTo>
                    <a:pt x="169525" y="4701"/>
                  </a:lnTo>
                  <a:lnTo>
                    <a:pt x="183730" y="2995"/>
                  </a:lnTo>
                  <a:lnTo>
                    <a:pt x="202450" y="1514"/>
                  </a:lnTo>
                  <a:lnTo>
                    <a:pt x="231627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76259" y="1983576"/>
              <a:ext cx="440964" cy="480093"/>
            </a:xfrm>
            <a:custGeom>
              <a:avLst/>
              <a:gdLst/>
              <a:ahLst/>
              <a:cxnLst/>
              <a:rect l="0" t="0" r="0" b="0"/>
              <a:pathLst>
                <a:path w="440964" h="480093">
                  <a:moveTo>
                    <a:pt x="19824" y="153709"/>
                  </a:moveTo>
                  <a:lnTo>
                    <a:pt x="19891" y="165578"/>
                  </a:lnTo>
                  <a:lnTo>
                    <a:pt x="20531" y="177987"/>
                  </a:lnTo>
                  <a:lnTo>
                    <a:pt x="21823" y="192178"/>
                  </a:lnTo>
                  <a:lnTo>
                    <a:pt x="23510" y="208059"/>
                  </a:lnTo>
                  <a:lnTo>
                    <a:pt x="25178" y="225352"/>
                  </a:lnTo>
                  <a:lnTo>
                    <a:pt x="26596" y="243727"/>
                  </a:lnTo>
                  <a:lnTo>
                    <a:pt x="27868" y="262408"/>
                  </a:lnTo>
                  <a:lnTo>
                    <a:pt x="29326" y="280243"/>
                  </a:lnTo>
                  <a:lnTo>
                    <a:pt x="31154" y="296678"/>
                  </a:lnTo>
                  <a:lnTo>
                    <a:pt x="33213" y="312014"/>
                  </a:lnTo>
                  <a:lnTo>
                    <a:pt x="35140" y="327080"/>
                  </a:lnTo>
                  <a:lnTo>
                    <a:pt x="36738" y="342399"/>
                  </a:lnTo>
                  <a:lnTo>
                    <a:pt x="38134" y="357826"/>
                  </a:lnTo>
                  <a:lnTo>
                    <a:pt x="39678" y="372746"/>
                  </a:lnTo>
                  <a:lnTo>
                    <a:pt x="41560" y="386830"/>
                  </a:lnTo>
                  <a:lnTo>
                    <a:pt x="43484" y="400222"/>
                  </a:lnTo>
                  <a:lnTo>
                    <a:pt x="44791" y="413355"/>
                  </a:lnTo>
                  <a:lnTo>
                    <a:pt x="45127" y="426434"/>
                  </a:lnTo>
                  <a:lnTo>
                    <a:pt x="43730" y="436458"/>
                  </a:lnTo>
                  <a:lnTo>
                    <a:pt x="40343" y="439251"/>
                  </a:lnTo>
                  <a:lnTo>
                    <a:pt x="36104" y="435515"/>
                  </a:lnTo>
                  <a:lnTo>
                    <a:pt x="31337" y="427130"/>
                  </a:lnTo>
                  <a:lnTo>
                    <a:pt x="26407" y="415797"/>
                  </a:lnTo>
                  <a:lnTo>
                    <a:pt x="21980" y="402886"/>
                  </a:lnTo>
                  <a:lnTo>
                    <a:pt x="18397" y="389232"/>
                  </a:lnTo>
                  <a:lnTo>
                    <a:pt x="15512" y="375429"/>
                  </a:lnTo>
                  <a:lnTo>
                    <a:pt x="12893" y="361986"/>
                  </a:lnTo>
                  <a:lnTo>
                    <a:pt x="10249" y="349112"/>
                  </a:lnTo>
                  <a:lnTo>
                    <a:pt x="7626" y="336648"/>
                  </a:lnTo>
                  <a:lnTo>
                    <a:pt x="5311" y="324193"/>
                  </a:lnTo>
                  <a:lnTo>
                    <a:pt x="3454" y="311495"/>
                  </a:lnTo>
                  <a:lnTo>
                    <a:pt x="2054" y="297996"/>
                  </a:lnTo>
                  <a:lnTo>
                    <a:pt x="1038" y="282797"/>
                  </a:lnTo>
                  <a:lnTo>
                    <a:pt x="325" y="265564"/>
                  </a:lnTo>
                  <a:lnTo>
                    <a:pt x="0" y="246616"/>
                  </a:lnTo>
                  <a:lnTo>
                    <a:pt x="306" y="226608"/>
                  </a:lnTo>
                  <a:lnTo>
                    <a:pt x="1331" y="206050"/>
                  </a:lnTo>
                  <a:lnTo>
                    <a:pt x="3171" y="185554"/>
                  </a:lnTo>
                  <a:lnTo>
                    <a:pt x="6010" y="165881"/>
                  </a:lnTo>
                  <a:lnTo>
                    <a:pt x="9848" y="147365"/>
                  </a:lnTo>
                  <a:lnTo>
                    <a:pt x="14544" y="130138"/>
                  </a:lnTo>
                  <a:lnTo>
                    <a:pt x="19913" y="114319"/>
                  </a:lnTo>
                  <a:lnTo>
                    <a:pt x="25795" y="99836"/>
                  </a:lnTo>
                  <a:lnTo>
                    <a:pt x="32540" y="86955"/>
                  </a:lnTo>
                  <a:lnTo>
                    <a:pt x="40964" y="76344"/>
                  </a:lnTo>
                  <a:lnTo>
                    <a:pt x="51368" y="68181"/>
                  </a:lnTo>
                  <a:lnTo>
                    <a:pt x="63272" y="62682"/>
                  </a:lnTo>
                  <a:lnTo>
                    <a:pt x="75717" y="60330"/>
                  </a:lnTo>
                  <a:lnTo>
                    <a:pt x="88081" y="61080"/>
                  </a:lnTo>
                  <a:lnTo>
                    <a:pt x="99958" y="64310"/>
                  </a:lnTo>
                  <a:lnTo>
                    <a:pt x="110997" y="69134"/>
                  </a:lnTo>
                  <a:lnTo>
                    <a:pt x="121115" y="74892"/>
                  </a:lnTo>
                  <a:lnTo>
                    <a:pt x="130247" y="81345"/>
                  </a:lnTo>
                  <a:lnTo>
                    <a:pt x="138250" y="88574"/>
                  </a:lnTo>
                  <a:lnTo>
                    <a:pt x="145161" y="96589"/>
                  </a:lnTo>
                  <a:lnTo>
                    <a:pt x="151314" y="105615"/>
                  </a:lnTo>
                  <a:lnTo>
                    <a:pt x="157222" y="116124"/>
                  </a:lnTo>
                  <a:lnTo>
                    <a:pt x="163200" y="128240"/>
                  </a:lnTo>
                  <a:lnTo>
                    <a:pt x="169200" y="141787"/>
                  </a:lnTo>
                  <a:lnTo>
                    <a:pt x="174930" y="156476"/>
                  </a:lnTo>
                  <a:lnTo>
                    <a:pt x="180229" y="172024"/>
                  </a:lnTo>
                  <a:lnTo>
                    <a:pt x="185092" y="188191"/>
                  </a:lnTo>
                  <a:lnTo>
                    <a:pt x="189585" y="204795"/>
                  </a:lnTo>
                  <a:lnTo>
                    <a:pt x="193781" y="221693"/>
                  </a:lnTo>
                  <a:lnTo>
                    <a:pt x="197429" y="238463"/>
                  </a:lnTo>
                  <a:lnTo>
                    <a:pt x="199973" y="254422"/>
                  </a:lnTo>
                  <a:lnTo>
                    <a:pt x="201181" y="269203"/>
                  </a:lnTo>
                  <a:lnTo>
                    <a:pt x="200429" y="280540"/>
                  </a:lnTo>
                  <a:lnTo>
                    <a:pt x="197862" y="284975"/>
                  </a:lnTo>
                  <a:lnTo>
                    <a:pt x="195226" y="282351"/>
                  </a:lnTo>
                  <a:lnTo>
                    <a:pt x="193140" y="274128"/>
                  </a:lnTo>
                  <a:lnTo>
                    <a:pt x="191622" y="261689"/>
                  </a:lnTo>
                  <a:lnTo>
                    <a:pt x="190557" y="245948"/>
                  </a:lnTo>
                  <a:lnTo>
                    <a:pt x="189825" y="227669"/>
                  </a:lnTo>
                  <a:lnTo>
                    <a:pt x="189495" y="207667"/>
                  </a:lnTo>
                  <a:lnTo>
                    <a:pt x="189803" y="186779"/>
                  </a:lnTo>
                  <a:lnTo>
                    <a:pt x="190827" y="165541"/>
                  </a:lnTo>
                  <a:lnTo>
                    <a:pt x="192498" y="144379"/>
                  </a:lnTo>
                  <a:lnTo>
                    <a:pt x="194690" y="123706"/>
                  </a:lnTo>
                  <a:lnTo>
                    <a:pt x="197287" y="103697"/>
                  </a:lnTo>
                  <a:lnTo>
                    <a:pt x="200504" y="84649"/>
                  </a:lnTo>
                  <a:lnTo>
                    <a:pt x="204874" y="67067"/>
                  </a:lnTo>
                  <a:lnTo>
                    <a:pt x="210593" y="51099"/>
                  </a:lnTo>
                  <a:lnTo>
                    <a:pt x="217554" y="36899"/>
                  </a:lnTo>
                  <a:lnTo>
                    <a:pt x="225521" y="24797"/>
                  </a:lnTo>
                  <a:lnTo>
                    <a:pt x="234256" y="14779"/>
                  </a:lnTo>
                  <a:lnTo>
                    <a:pt x="243715" y="7033"/>
                  </a:lnTo>
                  <a:lnTo>
                    <a:pt x="254041" y="2095"/>
                  </a:lnTo>
                  <a:lnTo>
                    <a:pt x="265241" y="0"/>
                  </a:lnTo>
                  <a:lnTo>
                    <a:pt x="277032" y="523"/>
                  </a:lnTo>
                  <a:lnTo>
                    <a:pt x="288946" y="3449"/>
                  </a:lnTo>
                  <a:lnTo>
                    <a:pt x="300696" y="8413"/>
                  </a:lnTo>
                  <a:lnTo>
                    <a:pt x="312025" y="14980"/>
                  </a:lnTo>
                  <a:lnTo>
                    <a:pt x="322634" y="22741"/>
                  </a:lnTo>
                  <a:lnTo>
                    <a:pt x="332435" y="31363"/>
                  </a:lnTo>
                  <a:lnTo>
                    <a:pt x="341507" y="40589"/>
                  </a:lnTo>
                  <a:lnTo>
                    <a:pt x="349995" y="50234"/>
                  </a:lnTo>
                  <a:lnTo>
                    <a:pt x="358038" y="60166"/>
                  </a:lnTo>
                  <a:lnTo>
                    <a:pt x="365596" y="70294"/>
                  </a:lnTo>
                  <a:lnTo>
                    <a:pt x="372451" y="80553"/>
                  </a:lnTo>
                  <a:lnTo>
                    <a:pt x="378547" y="90905"/>
                  </a:lnTo>
                  <a:lnTo>
                    <a:pt x="383964" y="101486"/>
                  </a:lnTo>
                  <a:lnTo>
                    <a:pt x="388835" y="112582"/>
                  </a:lnTo>
                  <a:lnTo>
                    <a:pt x="393299" y="124310"/>
                  </a:lnTo>
                  <a:lnTo>
                    <a:pt x="397468" y="136628"/>
                  </a:lnTo>
                  <a:lnTo>
                    <a:pt x="401428" y="149429"/>
                  </a:lnTo>
                  <a:lnTo>
                    <a:pt x="405241" y="162593"/>
                  </a:lnTo>
                  <a:lnTo>
                    <a:pt x="408959" y="175856"/>
                  </a:lnTo>
                  <a:lnTo>
                    <a:pt x="412607" y="188834"/>
                  </a:lnTo>
                  <a:lnTo>
                    <a:pt x="416205" y="201343"/>
                  </a:lnTo>
                  <a:lnTo>
                    <a:pt x="419603" y="213539"/>
                  </a:lnTo>
                  <a:lnTo>
                    <a:pt x="422507" y="225801"/>
                  </a:lnTo>
                  <a:lnTo>
                    <a:pt x="424795" y="238346"/>
                  </a:lnTo>
                  <a:lnTo>
                    <a:pt x="426671" y="251061"/>
                  </a:lnTo>
                  <a:lnTo>
                    <a:pt x="428545" y="263605"/>
                  </a:lnTo>
                  <a:lnTo>
                    <a:pt x="430655" y="275799"/>
                  </a:lnTo>
                  <a:lnTo>
                    <a:pt x="432905" y="288108"/>
                  </a:lnTo>
                  <a:lnTo>
                    <a:pt x="434962" y="301503"/>
                  </a:lnTo>
                  <a:lnTo>
                    <a:pt x="436643" y="316437"/>
                  </a:lnTo>
                  <a:lnTo>
                    <a:pt x="437923" y="332553"/>
                  </a:lnTo>
                  <a:lnTo>
                    <a:pt x="438858" y="348988"/>
                  </a:lnTo>
                  <a:lnTo>
                    <a:pt x="439521" y="365192"/>
                  </a:lnTo>
                  <a:lnTo>
                    <a:pt x="439982" y="380970"/>
                  </a:lnTo>
                  <a:lnTo>
                    <a:pt x="440300" y="396317"/>
                  </a:lnTo>
                  <a:lnTo>
                    <a:pt x="440517" y="411288"/>
                  </a:lnTo>
                  <a:lnTo>
                    <a:pt x="440662" y="425554"/>
                  </a:lnTo>
                  <a:lnTo>
                    <a:pt x="440779" y="439892"/>
                  </a:lnTo>
                  <a:lnTo>
                    <a:pt x="440873" y="456681"/>
                  </a:lnTo>
                  <a:lnTo>
                    <a:pt x="440963" y="48009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42368" y="2004331"/>
              <a:ext cx="374939" cy="480395"/>
            </a:xfrm>
            <a:custGeom>
              <a:avLst/>
              <a:gdLst/>
              <a:ahLst/>
              <a:cxnLst/>
              <a:rect l="0" t="0" r="0" b="0"/>
              <a:pathLst>
                <a:path w="374939" h="480395">
                  <a:moveTo>
                    <a:pt x="248596" y="259295"/>
                  </a:moveTo>
                  <a:lnTo>
                    <a:pt x="248596" y="247426"/>
                  </a:lnTo>
                  <a:lnTo>
                    <a:pt x="248596" y="235017"/>
                  </a:lnTo>
                  <a:lnTo>
                    <a:pt x="248591" y="220826"/>
                  </a:lnTo>
                  <a:lnTo>
                    <a:pt x="248418" y="204945"/>
                  </a:lnTo>
                  <a:lnTo>
                    <a:pt x="247769" y="187652"/>
                  </a:lnTo>
                  <a:lnTo>
                    <a:pt x="246517" y="169277"/>
                  </a:lnTo>
                  <a:lnTo>
                    <a:pt x="244691" y="150596"/>
                  </a:lnTo>
                  <a:lnTo>
                    <a:pt x="242395" y="132762"/>
                  </a:lnTo>
                  <a:lnTo>
                    <a:pt x="239734" y="116340"/>
                  </a:lnTo>
                  <a:lnTo>
                    <a:pt x="236643" y="101522"/>
                  </a:lnTo>
                  <a:lnTo>
                    <a:pt x="232890" y="88401"/>
                  </a:lnTo>
                  <a:lnTo>
                    <a:pt x="228398" y="76824"/>
                  </a:lnTo>
                  <a:lnTo>
                    <a:pt x="223077" y="66182"/>
                  </a:lnTo>
                  <a:lnTo>
                    <a:pt x="216748" y="55558"/>
                  </a:lnTo>
                  <a:lnTo>
                    <a:pt x="209404" y="44447"/>
                  </a:lnTo>
                  <a:lnTo>
                    <a:pt x="200862" y="33200"/>
                  </a:lnTo>
                  <a:lnTo>
                    <a:pt x="190692" y="22787"/>
                  </a:lnTo>
                  <a:lnTo>
                    <a:pt x="178821" y="13725"/>
                  </a:lnTo>
                  <a:lnTo>
                    <a:pt x="165781" y="6525"/>
                  </a:lnTo>
                  <a:lnTo>
                    <a:pt x="152498" y="1903"/>
                  </a:lnTo>
                  <a:lnTo>
                    <a:pt x="139527" y="0"/>
                  </a:lnTo>
                  <a:lnTo>
                    <a:pt x="126887" y="809"/>
                  </a:lnTo>
                  <a:lnTo>
                    <a:pt x="114261" y="4453"/>
                  </a:lnTo>
                  <a:lnTo>
                    <a:pt x="101440" y="10719"/>
                  </a:lnTo>
                  <a:lnTo>
                    <a:pt x="88524" y="19312"/>
                  </a:lnTo>
                  <a:lnTo>
                    <a:pt x="75837" y="30036"/>
                  </a:lnTo>
                  <a:lnTo>
                    <a:pt x="63567" y="42569"/>
                  </a:lnTo>
                  <a:lnTo>
                    <a:pt x="52054" y="56201"/>
                  </a:lnTo>
                  <a:lnTo>
                    <a:pt x="41854" y="69956"/>
                  </a:lnTo>
                  <a:lnTo>
                    <a:pt x="33146" y="83289"/>
                  </a:lnTo>
                  <a:lnTo>
                    <a:pt x="25791" y="96527"/>
                  </a:lnTo>
                  <a:lnTo>
                    <a:pt x="19527" y="110628"/>
                  </a:lnTo>
                  <a:lnTo>
                    <a:pt x="14092" y="126084"/>
                  </a:lnTo>
                  <a:lnTo>
                    <a:pt x="9420" y="142909"/>
                  </a:lnTo>
                  <a:lnTo>
                    <a:pt x="5648" y="160893"/>
                  </a:lnTo>
                  <a:lnTo>
                    <a:pt x="2777" y="179773"/>
                  </a:lnTo>
                  <a:lnTo>
                    <a:pt x="847" y="199147"/>
                  </a:lnTo>
                  <a:lnTo>
                    <a:pt x="0" y="218518"/>
                  </a:lnTo>
                  <a:lnTo>
                    <a:pt x="215" y="237611"/>
                  </a:lnTo>
                  <a:lnTo>
                    <a:pt x="1497" y="256192"/>
                  </a:lnTo>
                  <a:lnTo>
                    <a:pt x="3952" y="273981"/>
                  </a:lnTo>
                  <a:lnTo>
                    <a:pt x="7533" y="290903"/>
                  </a:lnTo>
                  <a:lnTo>
                    <a:pt x="12226" y="306725"/>
                  </a:lnTo>
                  <a:lnTo>
                    <a:pt x="18124" y="320987"/>
                  </a:lnTo>
                  <a:lnTo>
                    <a:pt x="25166" y="333578"/>
                  </a:lnTo>
                  <a:lnTo>
                    <a:pt x="33165" y="344526"/>
                  </a:lnTo>
                  <a:lnTo>
                    <a:pt x="41904" y="353824"/>
                  </a:lnTo>
                  <a:lnTo>
                    <a:pt x="51189" y="361628"/>
                  </a:lnTo>
                  <a:lnTo>
                    <a:pt x="60863" y="367888"/>
                  </a:lnTo>
                  <a:lnTo>
                    <a:pt x="70809" y="372279"/>
                  </a:lnTo>
                  <a:lnTo>
                    <a:pt x="80939" y="374785"/>
                  </a:lnTo>
                  <a:lnTo>
                    <a:pt x="91030" y="375504"/>
                  </a:lnTo>
                  <a:lnTo>
                    <a:pt x="100733" y="374474"/>
                  </a:lnTo>
                  <a:lnTo>
                    <a:pt x="109893" y="371889"/>
                  </a:lnTo>
                  <a:lnTo>
                    <a:pt x="118689" y="367884"/>
                  </a:lnTo>
                  <a:lnTo>
                    <a:pt x="127515" y="362454"/>
                  </a:lnTo>
                  <a:lnTo>
                    <a:pt x="136596" y="355730"/>
                  </a:lnTo>
                  <a:lnTo>
                    <a:pt x="145662" y="347946"/>
                  </a:lnTo>
                  <a:lnTo>
                    <a:pt x="154069" y="339351"/>
                  </a:lnTo>
                  <a:lnTo>
                    <a:pt x="161503" y="330163"/>
                  </a:lnTo>
                  <a:lnTo>
                    <a:pt x="167967" y="320554"/>
                  </a:lnTo>
                  <a:lnTo>
                    <a:pt x="173619" y="310651"/>
                  </a:lnTo>
                  <a:lnTo>
                    <a:pt x="178646" y="300536"/>
                  </a:lnTo>
                  <a:lnTo>
                    <a:pt x="183379" y="289947"/>
                  </a:lnTo>
                  <a:lnTo>
                    <a:pt x="188257" y="278313"/>
                  </a:lnTo>
                  <a:lnTo>
                    <a:pt x="193506" y="265407"/>
                  </a:lnTo>
                  <a:lnTo>
                    <a:pt x="199001" y="251314"/>
                  </a:lnTo>
                  <a:lnTo>
                    <a:pt x="204383" y="236250"/>
                  </a:lnTo>
                  <a:lnTo>
                    <a:pt x="209441" y="220452"/>
                  </a:lnTo>
                  <a:lnTo>
                    <a:pt x="213972" y="204285"/>
                  </a:lnTo>
                  <a:lnTo>
                    <a:pt x="217708" y="188213"/>
                  </a:lnTo>
                  <a:lnTo>
                    <a:pt x="220564" y="172585"/>
                  </a:lnTo>
                  <a:lnTo>
                    <a:pt x="221824" y="161121"/>
                  </a:lnTo>
                  <a:lnTo>
                    <a:pt x="221245" y="158560"/>
                  </a:lnTo>
                  <a:lnTo>
                    <a:pt x="220212" y="163721"/>
                  </a:lnTo>
                  <a:lnTo>
                    <a:pt x="219469" y="173786"/>
                  </a:lnTo>
                  <a:lnTo>
                    <a:pt x="219422" y="186012"/>
                  </a:lnTo>
                  <a:lnTo>
                    <a:pt x="220172" y="198793"/>
                  </a:lnTo>
                  <a:lnTo>
                    <a:pt x="221477" y="212072"/>
                  </a:lnTo>
                  <a:lnTo>
                    <a:pt x="222886" y="226853"/>
                  </a:lnTo>
                  <a:lnTo>
                    <a:pt x="224130" y="243624"/>
                  </a:lnTo>
                  <a:lnTo>
                    <a:pt x="225285" y="261666"/>
                  </a:lnTo>
                  <a:lnTo>
                    <a:pt x="226667" y="279423"/>
                  </a:lnTo>
                  <a:lnTo>
                    <a:pt x="228449" y="296004"/>
                  </a:lnTo>
                  <a:lnTo>
                    <a:pt x="230645" y="311207"/>
                  </a:lnTo>
                  <a:lnTo>
                    <a:pt x="233198" y="325172"/>
                  </a:lnTo>
                  <a:lnTo>
                    <a:pt x="236040" y="338157"/>
                  </a:lnTo>
                  <a:lnTo>
                    <a:pt x="239423" y="350572"/>
                  </a:lnTo>
                  <a:lnTo>
                    <a:pt x="243905" y="362930"/>
                  </a:lnTo>
                  <a:lnTo>
                    <a:pt x="249700" y="375519"/>
                  </a:lnTo>
                  <a:lnTo>
                    <a:pt x="256711" y="388420"/>
                  </a:lnTo>
                  <a:lnTo>
                    <a:pt x="264713" y="401614"/>
                  </a:lnTo>
                  <a:lnTo>
                    <a:pt x="273462" y="415039"/>
                  </a:lnTo>
                  <a:lnTo>
                    <a:pt x="282589" y="428307"/>
                  </a:lnTo>
                  <a:lnTo>
                    <a:pt x="291629" y="440755"/>
                  </a:lnTo>
                  <a:lnTo>
                    <a:pt x="300342" y="452072"/>
                  </a:lnTo>
                  <a:lnTo>
                    <a:pt x="309004" y="461804"/>
                  </a:lnTo>
                  <a:lnTo>
                    <a:pt x="318274" y="469212"/>
                  </a:lnTo>
                  <a:lnTo>
                    <a:pt x="328461" y="474121"/>
                  </a:lnTo>
                  <a:lnTo>
                    <a:pt x="338956" y="476978"/>
                  </a:lnTo>
                  <a:lnTo>
                    <a:pt x="349438" y="478855"/>
                  </a:lnTo>
                  <a:lnTo>
                    <a:pt x="360831" y="479917"/>
                  </a:lnTo>
                  <a:lnTo>
                    <a:pt x="374938" y="48039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01549" y="1642445"/>
              <a:ext cx="31571" cy="884395"/>
            </a:xfrm>
            <a:custGeom>
              <a:avLst/>
              <a:gdLst/>
              <a:ahLst/>
              <a:cxnLst/>
              <a:rect l="0" t="0" r="0" b="0"/>
              <a:pathLst>
                <a:path w="31571" h="884395">
                  <a:moveTo>
                    <a:pt x="10513" y="0"/>
                  </a:moveTo>
                  <a:lnTo>
                    <a:pt x="7646" y="9137"/>
                  </a:lnTo>
                  <a:lnTo>
                    <a:pt x="5504" y="20684"/>
                  </a:lnTo>
                  <a:lnTo>
                    <a:pt x="3901" y="35852"/>
                  </a:lnTo>
                  <a:lnTo>
                    <a:pt x="2720" y="53753"/>
                  </a:lnTo>
                  <a:lnTo>
                    <a:pt x="1872" y="72885"/>
                  </a:lnTo>
                  <a:lnTo>
                    <a:pt x="1275" y="92255"/>
                  </a:lnTo>
                  <a:lnTo>
                    <a:pt x="860" y="111583"/>
                  </a:lnTo>
                  <a:lnTo>
                    <a:pt x="577" y="131051"/>
                  </a:lnTo>
                  <a:lnTo>
                    <a:pt x="385" y="150805"/>
                  </a:lnTo>
                  <a:lnTo>
                    <a:pt x="253" y="171032"/>
                  </a:lnTo>
                  <a:lnTo>
                    <a:pt x="165" y="192003"/>
                  </a:lnTo>
                  <a:lnTo>
                    <a:pt x="105" y="213795"/>
                  </a:lnTo>
                  <a:lnTo>
                    <a:pt x="65" y="236486"/>
                  </a:lnTo>
                  <a:lnTo>
                    <a:pt x="38" y="260236"/>
                  </a:lnTo>
                  <a:lnTo>
                    <a:pt x="20" y="285027"/>
                  </a:lnTo>
                  <a:lnTo>
                    <a:pt x="8" y="310538"/>
                  </a:lnTo>
                  <a:lnTo>
                    <a:pt x="1" y="336270"/>
                  </a:lnTo>
                  <a:lnTo>
                    <a:pt x="0" y="361911"/>
                  </a:lnTo>
                  <a:lnTo>
                    <a:pt x="169" y="387348"/>
                  </a:lnTo>
                  <a:lnTo>
                    <a:pt x="815" y="412574"/>
                  </a:lnTo>
                  <a:lnTo>
                    <a:pt x="2062" y="437618"/>
                  </a:lnTo>
                  <a:lnTo>
                    <a:pt x="3713" y="462523"/>
                  </a:lnTo>
                  <a:lnTo>
                    <a:pt x="5361" y="487324"/>
                  </a:lnTo>
                  <a:lnTo>
                    <a:pt x="6763" y="512051"/>
                  </a:lnTo>
                  <a:lnTo>
                    <a:pt x="7856" y="536727"/>
                  </a:lnTo>
                  <a:lnTo>
                    <a:pt x="8664" y="561368"/>
                  </a:lnTo>
                  <a:lnTo>
                    <a:pt x="9242" y="585980"/>
                  </a:lnTo>
                  <a:lnTo>
                    <a:pt x="9647" y="610408"/>
                  </a:lnTo>
                  <a:lnTo>
                    <a:pt x="9926" y="634348"/>
                  </a:lnTo>
                  <a:lnTo>
                    <a:pt x="10117" y="657672"/>
                  </a:lnTo>
                  <a:lnTo>
                    <a:pt x="10246" y="680250"/>
                  </a:lnTo>
                  <a:lnTo>
                    <a:pt x="10334" y="701879"/>
                  </a:lnTo>
                  <a:lnTo>
                    <a:pt x="10397" y="722531"/>
                  </a:lnTo>
                  <a:lnTo>
                    <a:pt x="10610" y="742011"/>
                  </a:lnTo>
                  <a:lnTo>
                    <a:pt x="11285" y="759882"/>
                  </a:lnTo>
                  <a:lnTo>
                    <a:pt x="12552" y="776058"/>
                  </a:lnTo>
                  <a:lnTo>
                    <a:pt x="14216" y="790906"/>
                  </a:lnTo>
                  <a:lnTo>
                    <a:pt x="15873" y="805039"/>
                  </a:lnTo>
                  <a:lnTo>
                    <a:pt x="17286" y="818875"/>
                  </a:lnTo>
                  <a:lnTo>
                    <a:pt x="18586" y="832212"/>
                  </a:lnTo>
                  <a:lnTo>
                    <a:pt x="20418" y="845746"/>
                  </a:lnTo>
                  <a:lnTo>
                    <a:pt x="24057" y="861789"/>
                  </a:lnTo>
                  <a:lnTo>
                    <a:pt x="31570" y="88439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01450" y="1900964"/>
              <a:ext cx="652769" cy="25752"/>
            </a:xfrm>
            <a:custGeom>
              <a:avLst/>
              <a:gdLst/>
              <a:ahLst/>
              <a:cxnLst/>
              <a:rect l="0" t="0" r="0" b="0"/>
              <a:pathLst>
                <a:path w="652769" h="25752">
                  <a:moveTo>
                    <a:pt x="652768" y="4694"/>
                  </a:moveTo>
                  <a:lnTo>
                    <a:pt x="640899" y="4626"/>
                  </a:lnTo>
                  <a:lnTo>
                    <a:pt x="628489" y="3986"/>
                  </a:lnTo>
                  <a:lnTo>
                    <a:pt x="614307" y="2699"/>
                  </a:lnTo>
                  <a:lnTo>
                    <a:pt x="598771" y="1185"/>
                  </a:lnTo>
                  <a:lnTo>
                    <a:pt x="582776" y="165"/>
                  </a:lnTo>
                  <a:lnTo>
                    <a:pt x="566888" y="0"/>
                  </a:lnTo>
                  <a:lnTo>
                    <a:pt x="551167" y="555"/>
                  </a:lnTo>
                  <a:lnTo>
                    <a:pt x="535332" y="1393"/>
                  </a:lnTo>
                  <a:lnTo>
                    <a:pt x="519205" y="2216"/>
                  </a:lnTo>
                  <a:lnTo>
                    <a:pt x="502750" y="2903"/>
                  </a:lnTo>
                  <a:lnTo>
                    <a:pt x="486003" y="3431"/>
                  </a:lnTo>
                  <a:lnTo>
                    <a:pt x="469026" y="3818"/>
                  </a:lnTo>
                  <a:lnTo>
                    <a:pt x="451877" y="4093"/>
                  </a:lnTo>
                  <a:lnTo>
                    <a:pt x="434603" y="4285"/>
                  </a:lnTo>
                  <a:lnTo>
                    <a:pt x="417239" y="4417"/>
                  </a:lnTo>
                  <a:lnTo>
                    <a:pt x="399646" y="4507"/>
                  </a:lnTo>
                  <a:lnTo>
                    <a:pt x="381535" y="4568"/>
                  </a:lnTo>
                  <a:lnTo>
                    <a:pt x="362797" y="4610"/>
                  </a:lnTo>
                  <a:lnTo>
                    <a:pt x="343634" y="4637"/>
                  </a:lnTo>
                  <a:lnTo>
                    <a:pt x="324466" y="4656"/>
                  </a:lnTo>
                  <a:lnTo>
                    <a:pt x="305528" y="4673"/>
                  </a:lnTo>
                  <a:lnTo>
                    <a:pt x="286727" y="4854"/>
                  </a:lnTo>
                  <a:lnTo>
                    <a:pt x="267731" y="5508"/>
                  </a:lnTo>
                  <a:lnTo>
                    <a:pt x="248361" y="6761"/>
                  </a:lnTo>
                  <a:lnTo>
                    <a:pt x="228760" y="8416"/>
                  </a:lnTo>
                  <a:lnTo>
                    <a:pt x="209287" y="10066"/>
                  </a:lnTo>
                  <a:lnTo>
                    <a:pt x="190147" y="11470"/>
                  </a:lnTo>
                  <a:lnTo>
                    <a:pt x="171378" y="12563"/>
                  </a:lnTo>
                  <a:lnTo>
                    <a:pt x="152935" y="13372"/>
                  </a:lnTo>
                  <a:lnTo>
                    <a:pt x="134757" y="13954"/>
                  </a:lnTo>
                  <a:lnTo>
                    <a:pt x="116937" y="14532"/>
                  </a:lnTo>
                  <a:lnTo>
                    <a:pt x="99732" y="15461"/>
                  </a:lnTo>
                  <a:lnTo>
                    <a:pt x="83238" y="16900"/>
                  </a:lnTo>
                  <a:lnTo>
                    <a:pt x="67609" y="18692"/>
                  </a:lnTo>
                  <a:lnTo>
                    <a:pt x="51397" y="20621"/>
                  </a:lnTo>
                  <a:lnTo>
                    <a:pt x="30943" y="22858"/>
                  </a:lnTo>
                  <a:lnTo>
                    <a:pt x="0" y="2575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69990" y="2200455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2867" y="8936"/>
                  </a:lnTo>
                  <a:lnTo>
                    <a:pt x="5010" y="18563"/>
                  </a:lnTo>
                  <a:lnTo>
                    <a:pt x="6618" y="29850"/>
                  </a:lnTo>
                  <a:lnTo>
                    <a:pt x="7969" y="42518"/>
                  </a:lnTo>
                  <a:lnTo>
                    <a:pt x="9467" y="55997"/>
                  </a:lnTo>
                  <a:lnTo>
                    <a:pt x="11317" y="69883"/>
                  </a:lnTo>
                  <a:lnTo>
                    <a:pt x="13557" y="84437"/>
                  </a:lnTo>
                  <a:lnTo>
                    <a:pt x="16137" y="100474"/>
                  </a:lnTo>
                  <a:lnTo>
                    <a:pt x="18987" y="118330"/>
                  </a:lnTo>
                  <a:lnTo>
                    <a:pt x="22036" y="137728"/>
                  </a:lnTo>
                  <a:lnTo>
                    <a:pt x="25230" y="158051"/>
                  </a:lnTo>
                  <a:lnTo>
                    <a:pt x="28518" y="178827"/>
                  </a:lnTo>
                  <a:lnTo>
                    <a:pt x="31708" y="199472"/>
                  </a:lnTo>
                  <a:lnTo>
                    <a:pt x="34471" y="219246"/>
                  </a:lnTo>
                  <a:lnTo>
                    <a:pt x="36665" y="237822"/>
                  </a:lnTo>
                  <a:lnTo>
                    <a:pt x="38509" y="254835"/>
                  </a:lnTo>
                  <a:lnTo>
                    <a:pt x="40774" y="271470"/>
                  </a:lnTo>
                  <a:lnTo>
                    <a:pt x="44775" y="290305"/>
                  </a:lnTo>
                  <a:lnTo>
                    <a:pt x="52643" y="31585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12104" y="1979357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0" y="0"/>
                  </a:moveTo>
                  <a:lnTo>
                    <a:pt x="11501" y="0"/>
                  </a:lnTo>
                  <a:lnTo>
                    <a:pt x="21371" y="0"/>
                  </a:lnTo>
                  <a:lnTo>
                    <a:pt x="30836" y="0"/>
                  </a:lnTo>
                  <a:lnTo>
                    <a:pt x="42114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01315" y="2111633"/>
              <a:ext cx="302199" cy="395255"/>
            </a:xfrm>
            <a:custGeom>
              <a:avLst/>
              <a:gdLst/>
              <a:ahLst/>
              <a:cxnLst/>
              <a:rect l="0" t="0" r="0" b="0"/>
              <a:pathLst>
                <a:path w="302199" h="395255">
                  <a:moveTo>
                    <a:pt x="184530" y="4594"/>
                  </a:moveTo>
                  <a:lnTo>
                    <a:pt x="175594" y="1795"/>
                  </a:lnTo>
                  <a:lnTo>
                    <a:pt x="165967" y="293"/>
                  </a:lnTo>
                  <a:lnTo>
                    <a:pt x="154679" y="0"/>
                  </a:lnTo>
                  <a:lnTo>
                    <a:pt x="142012" y="1198"/>
                  </a:lnTo>
                  <a:lnTo>
                    <a:pt x="128533" y="4611"/>
                  </a:lnTo>
                  <a:lnTo>
                    <a:pt x="114670" y="10430"/>
                  </a:lnTo>
                  <a:lnTo>
                    <a:pt x="100980" y="18071"/>
                  </a:lnTo>
                  <a:lnTo>
                    <a:pt x="88185" y="26486"/>
                  </a:lnTo>
                  <a:lnTo>
                    <a:pt x="76586" y="35004"/>
                  </a:lnTo>
                  <a:lnTo>
                    <a:pt x="65971" y="43819"/>
                  </a:lnTo>
                  <a:lnTo>
                    <a:pt x="55833" y="53781"/>
                  </a:lnTo>
                  <a:lnTo>
                    <a:pt x="45831" y="65301"/>
                  </a:lnTo>
                  <a:lnTo>
                    <a:pt x="36126" y="78497"/>
                  </a:lnTo>
                  <a:lnTo>
                    <a:pt x="27281" y="93423"/>
                  </a:lnTo>
                  <a:lnTo>
                    <a:pt x="19554" y="109918"/>
                  </a:lnTo>
                  <a:lnTo>
                    <a:pt x="13061" y="127692"/>
                  </a:lnTo>
                  <a:lnTo>
                    <a:pt x="7922" y="146440"/>
                  </a:lnTo>
                  <a:lnTo>
                    <a:pt x="4067" y="165883"/>
                  </a:lnTo>
                  <a:lnTo>
                    <a:pt x="1445" y="185325"/>
                  </a:lnTo>
                  <a:lnTo>
                    <a:pt x="118" y="203692"/>
                  </a:lnTo>
                  <a:lnTo>
                    <a:pt x="0" y="220485"/>
                  </a:lnTo>
                  <a:lnTo>
                    <a:pt x="884" y="235726"/>
                  </a:lnTo>
                  <a:lnTo>
                    <a:pt x="2538" y="249665"/>
                  </a:lnTo>
                  <a:lnTo>
                    <a:pt x="4765" y="262597"/>
                  </a:lnTo>
                  <a:lnTo>
                    <a:pt x="7564" y="274624"/>
                  </a:lnTo>
                  <a:lnTo>
                    <a:pt x="11120" y="285650"/>
                  </a:lnTo>
                  <a:lnTo>
                    <a:pt x="15475" y="295706"/>
                  </a:lnTo>
                  <a:lnTo>
                    <a:pt x="20536" y="304937"/>
                  </a:lnTo>
                  <a:lnTo>
                    <a:pt x="26158" y="313525"/>
                  </a:lnTo>
                  <a:lnTo>
                    <a:pt x="32199" y="321637"/>
                  </a:lnTo>
                  <a:lnTo>
                    <a:pt x="38545" y="329407"/>
                  </a:lnTo>
                  <a:lnTo>
                    <a:pt x="45103" y="336939"/>
                  </a:lnTo>
                  <a:lnTo>
                    <a:pt x="51824" y="344305"/>
                  </a:lnTo>
                  <a:lnTo>
                    <a:pt x="59150" y="351558"/>
                  </a:lnTo>
                  <a:lnTo>
                    <a:pt x="67972" y="358735"/>
                  </a:lnTo>
                  <a:lnTo>
                    <a:pt x="78651" y="365855"/>
                  </a:lnTo>
                  <a:lnTo>
                    <a:pt x="90910" y="372772"/>
                  </a:lnTo>
                  <a:lnTo>
                    <a:pt x="104127" y="379190"/>
                  </a:lnTo>
                  <a:lnTo>
                    <a:pt x="117827" y="384978"/>
                  </a:lnTo>
                  <a:lnTo>
                    <a:pt x="131584" y="389848"/>
                  </a:lnTo>
                  <a:lnTo>
                    <a:pt x="144959" y="393287"/>
                  </a:lnTo>
                  <a:lnTo>
                    <a:pt x="157767" y="395144"/>
                  </a:lnTo>
                  <a:lnTo>
                    <a:pt x="170178" y="395254"/>
                  </a:lnTo>
                  <a:lnTo>
                    <a:pt x="182593" y="393284"/>
                  </a:lnTo>
                  <a:lnTo>
                    <a:pt x="195239" y="389257"/>
                  </a:lnTo>
                  <a:lnTo>
                    <a:pt x="207854" y="383640"/>
                  </a:lnTo>
                  <a:lnTo>
                    <a:pt x="219799" y="377123"/>
                  </a:lnTo>
                  <a:lnTo>
                    <a:pt x="230755" y="370186"/>
                  </a:lnTo>
                  <a:lnTo>
                    <a:pt x="240570" y="362921"/>
                  </a:lnTo>
                  <a:lnTo>
                    <a:pt x="249091" y="355141"/>
                  </a:lnTo>
                  <a:lnTo>
                    <a:pt x="256379" y="346760"/>
                  </a:lnTo>
                  <a:lnTo>
                    <a:pt x="262800" y="337826"/>
                  </a:lnTo>
                  <a:lnTo>
                    <a:pt x="268893" y="328444"/>
                  </a:lnTo>
                  <a:lnTo>
                    <a:pt x="274998" y="318707"/>
                  </a:lnTo>
                  <a:lnTo>
                    <a:pt x="281084" y="308216"/>
                  </a:lnTo>
                  <a:lnTo>
                    <a:pt x="286872" y="296124"/>
                  </a:lnTo>
                  <a:lnTo>
                    <a:pt x="292202" y="282109"/>
                  </a:lnTo>
                  <a:lnTo>
                    <a:pt x="296746" y="266797"/>
                  </a:lnTo>
                  <a:lnTo>
                    <a:pt x="299960" y="251442"/>
                  </a:lnTo>
                  <a:lnTo>
                    <a:pt x="301676" y="236780"/>
                  </a:lnTo>
                  <a:lnTo>
                    <a:pt x="302198" y="222853"/>
                  </a:lnTo>
                  <a:lnTo>
                    <a:pt x="302101" y="209288"/>
                  </a:lnTo>
                  <a:lnTo>
                    <a:pt x="301773" y="195791"/>
                  </a:lnTo>
                  <a:lnTo>
                    <a:pt x="301080" y="182065"/>
                  </a:lnTo>
                  <a:lnTo>
                    <a:pt x="299485" y="167764"/>
                  </a:lnTo>
                  <a:lnTo>
                    <a:pt x="296747" y="152765"/>
                  </a:lnTo>
                  <a:lnTo>
                    <a:pt x="292924" y="137281"/>
                  </a:lnTo>
                  <a:lnTo>
                    <a:pt x="288208" y="121740"/>
                  </a:lnTo>
                  <a:lnTo>
                    <a:pt x="282812" y="106404"/>
                  </a:lnTo>
                  <a:lnTo>
                    <a:pt x="276915" y="91515"/>
                  </a:lnTo>
                  <a:lnTo>
                    <a:pt x="270667" y="77364"/>
                  </a:lnTo>
                  <a:lnTo>
                    <a:pt x="264180" y="64046"/>
                  </a:lnTo>
                  <a:lnTo>
                    <a:pt x="257837" y="51928"/>
                  </a:lnTo>
                  <a:lnTo>
                    <a:pt x="251665" y="40548"/>
                  </a:lnTo>
                  <a:lnTo>
                    <a:pt x="245123" y="28906"/>
                  </a:lnTo>
                  <a:lnTo>
                    <a:pt x="237172" y="1512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012186" y="2084285"/>
              <a:ext cx="389556" cy="516254"/>
            </a:xfrm>
            <a:custGeom>
              <a:avLst/>
              <a:gdLst/>
              <a:ahLst/>
              <a:cxnLst/>
              <a:rect l="0" t="0" r="0" b="0"/>
              <a:pathLst>
                <a:path w="389556" h="516254">
                  <a:moveTo>
                    <a:pt x="0" y="42471"/>
                  </a:moveTo>
                  <a:lnTo>
                    <a:pt x="5868" y="51273"/>
                  </a:lnTo>
                  <a:lnTo>
                    <a:pt x="11433" y="59619"/>
                  </a:lnTo>
                  <a:lnTo>
                    <a:pt x="17227" y="68318"/>
                  </a:lnTo>
                  <a:lnTo>
                    <a:pt x="23135" y="77439"/>
                  </a:lnTo>
                  <a:lnTo>
                    <a:pt x="28816" y="86934"/>
                  </a:lnTo>
                  <a:lnTo>
                    <a:pt x="34095" y="96730"/>
                  </a:lnTo>
                  <a:lnTo>
                    <a:pt x="39119" y="106917"/>
                  </a:lnTo>
                  <a:lnTo>
                    <a:pt x="44254" y="117739"/>
                  </a:lnTo>
                  <a:lnTo>
                    <a:pt x="49704" y="129279"/>
                  </a:lnTo>
                  <a:lnTo>
                    <a:pt x="55348" y="141468"/>
                  </a:lnTo>
                  <a:lnTo>
                    <a:pt x="60836" y="154183"/>
                  </a:lnTo>
                  <a:lnTo>
                    <a:pt x="65975" y="167293"/>
                  </a:lnTo>
                  <a:lnTo>
                    <a:pt x="70730" y="180690"/>
                  </a:lnTo>
                  <a:lnTo>
                    <a:pt x="75151" y="194289"/>
                  </a:lnTo>
                  <a:lnTo>
                    <a:pt x="79308" y="208025"/>
                  </a:lnTo>
                  <a:lnTo>
                    <a:pt x="83268" y="221688"/>
                  </a:lnTo>
                  <a:lnTo>
                    <a:pt x="87088" y="234943"/>
                  </a:lnTo>
                  <a:lnTo>
                    <a:pt x="90810" y="247637"/>
                  </a:lnTo>
                  <a:lnTo>
                    <a:pt x="94463" y="259788"/>
                  </a:lnTo>
                  <a:lnTo>
                    <a:pt x="98069" y="271489"/>
                  </a:lnTo>
                  <a:lnTo>
                    <a:pt x="101644" y="282843"/>
                  </a:lnTo>
                  <a:lnTo>
                    <a:pt x="105197" y="293945"/>
                  </a:lnTo>
                  <a:lnTo>
                    <a:pt x="108736" y="304866"/>
                  </a:lnTo>
                  <a:lnTo>
                    <a:pt x="112259" y="315667"/>
                  </a:lnTo>
                  <a:lnTo>
                    <a:pt x="115609" y="326549"/>
                  </a:lnTo>
                  <a:lnTo>
                    <a:pt x="118480" y="337847"/>
                  </a:lnTo>
                  <a:lnTo>
                    <a:pt x="120743" y="349711"/>
                  </a:lnTo>
                  <a:lnTo>
                    <a:pt x="122430" y="362120"/>
                  </a:lnTo>
                  <a:lnTo>
                    <a:pt x="123646" y="374982"/>
                  </a:lnTo>
                  <a:lnTo>
                    <a:pt x="124491" y="388163"/>
                  </a:lnTo>
                  <a:lnTo>
                    <a:pt x="124719" y="400586"/>
                  </a:lnTo>
                  <a:lnTo>
                    <a:pt x="123130" y="410180"/>
                  </a:lnTo>
                  <a:lnTo>
                    <a:pt x="118883" y="414807"/>
                  </a:lnTo>
                  <a:lnTo>
                    <a:pt x="113334" y="413873"/>
                  </a:lnTo>
                  <a:lnTo>
                    <a:pt x="108116" y="409455"/>
                  </a:lnTo>
                  <a:lnTo>
                    <a:pt x="103498" y="402939"/>
                  </a:lnTo>
                  <a:lnTo>
                    <a:pt x="99322" y="395070"/>
                  </a:lnTo>
                  <a:lnTo>
                    <a:pt x="95584" y="385977"/>
                  </a:lnTo>
                  <a:lnTo>
                    <a:pt x="92481" y="375342"/>
                  </a:lnTo>
                  <a:lnTo>
                    <a:pt x="90076" y="363097"/>
                  </a:lnTo>
                  <a:lnTo>
                    <a:pt x="88300" y="349276"/>
                  </a:lnTo>
                  <a:lnTo>
                    <a:pt x="87028" y="333860"/>
                  </a:lnTo>
                  <a:lnTo>
                    <a:pt x="86137" y="317012"/>
                  </a:lnTo>
                  <a:lnTo>
                    <a:pt x="85522" y="299324"/>
                  </a:lnTo>
                  <a:lnTo>
                    <a:pt x="85101" y="281692"/>
                  </a:lnTo>
                  <a:lnTo>
                    <a:pt x="84815" y="264607"/>
                  </a:lnTo>
                  <a:lnTo>
                    <a:pt x="84622" y="247866"/>
                  </a:lnTo>
                  <a:lnTo>
                    <a:pt x="84492" y="230792"/>
                  </a:lnTo>
                  <a:lnTo>
                    <a:pt x="84409" y="213019"/>
                  </a:lnTo>
                  <a:lnTo>
                    <a:pt x="84525" y="194980"/>
                  </a:lnTo>
                  <a:lnTo>
                    <a:pt x="85133" y="177694"/>
                  </a:lnTo>
                  <a:lnTo>
                    <a:pt x="86360" y="161694"/>
                  </a:lnTo>
                  <a:lnTo>
                    <a:pt x="88169" y="147018"/>
                  </a:lnTo>
                  <a:lnTo>
                    <a:pt x="90453" y="133473"/>
                  </a:lnTo>
                  <a:lnTo>
                    <a:pt x="93101" y="120799"/>
                  </a:lnTo>
                  <a:lnTo>
                    <a:pt x="96013" y="108439"/>
                  </a:lnTo>
                  <a:lnTo>
                    <a:pt x="99115" y="95593"/>
                  </a:lnTo>
                  <a:lnTo>
                    <a:pt x="102356" y="81876"/>
                  </a:lnTo>
                  <a:lnTo>
                    <a:pt x="106024" y="67744"/>
                  </a:lnTo>
                  <a:lnTo>
                    <a:pt x="110703" y="54249"/>
                  </a:lnTo>
                  <a:lnTo>
                    <a:pt x="116639" y="41960"/>
                  </a:lnTo>
                  <a:lnTo>
                    <a:pt x="123915" y="31100"/>
                  </a:lnTo>
                  <a:lnTo>
                    <a:pt x="132628" y="21805"/>
                  </a:lnTo>
                  <a:lnTo>
                    <a:pt x="142677" y="13974"/>
                  </a:lnTo>
                  <a:lnTo>
                    <a:pt x="153832" y="7683"/>
                  </a:lnTo>
                  <a:lnTo>
                    <a:pt x="165835" y="3264"/>
                  </a:lnTo>
                  <a:lnTo>
                    <a:pt x="178462" y="735"/>
                  </a:lnTo>
                  <a:lnTo>
                    <a:pt x="191531" y="0"/>
                  </a:lnTo>
                  <a:lnTo>
                    <a:pt x="204910" y="1018"/>
                  </a:lnTo>
                  <a:lnTo>
                    <a:pt x="218492" y="3590"/>
                  </a:lnTo>
                  <a:lnTo>
                    <a:pt x="231884" y="7417"/>
                  </a:lnTo>
                  <a:lnTo>
                    <a:pt x="244423" y="12194"/>
                  </a:lnTo>
                  <a:lnTo>
                    <a:pt x="255823" y="17671"/>
                  </a:lnTo>
                  <a:lnTo>
                    <a:pt x="266293" y="23974"/>
                  </a:lnTo>
                  <a:lnTo>
                    <a:pt x="276325" y="31568"/>
                  </a:lnTo>
                  <a:lnTo>
                    <a:pt x="286254" y="40601"/>
                  </a:lnTo>
                  <a:lnTo>
                    <a:pt x="295909" y="50769"/>
                  </a:lnTo>
                  <a:lnTo>
                    <a:pt x="304719" y="61512"/>
                  </a:lnTo>
                  <a:lnTo>
                    <a:pt x="312426" y="72442"/>
                  </a:lnTo>
                  <a:lnTo>
                    <a:pt x="319076" y="83373"/>
                  </a:lnTo>
                  <a:lnTo>
                    <a:pt x="324853" y="94239"/>
                  </a:lnTo>
                  <a:lnTo>
                    <a:pt x="329959" y="105026"/>
                  </a:lnTo>
                  <a:lnTo>
                    <a:pt x="334576" y="115743"/>
                  </a:lnTo>
                  <a:lnTo>
                    <a:pt x="338844" y="126406"/>
                  </a:lnTo>
                  <a:lnTo>
                    <a:pt x="342869" y="137033"/>
                  </a:lnTo>
                  <a:lnTo>
                    <a:pt x="346728" y="147799"/>
                  </a:lnTo>
                  <a:lnTo>
                    <a:pt x="350473" y="159020"/>
                  </a:lnTo>
                  <a:lnTo>
                    <a:pt x="354140" y="170831"/>
                  </a:lnTo>
                  <a:lnTo>
                    <a:pt x="357755" y="183205"/>
                  </a:lnTo>
                  <a:lnTo>
                    <a:pt x="361336" y="196044"/>
                  </a:lnTo>
                  <a:lnTo>
                    <a:pt x="364888" y="209246"/>
                  </a:lnTo>
                  <a:lnTo>
                    <a:pt x="368257" y="223045"/>
                  </a:lnTo>
                  <a:lnTo>
                    <a:pt x="371139" y="237979"/>
                  </a:lnTo>
                  <a:lnTo>
                    <a:pt x="373409" y="254250"/>
                  </a:lnTo>
                  <a:lnTo>
                    <a:pt x="375103" y="271755"/>
                  </a:lnTo>
                  <a:lnTo>
                    <a:pt x="376322" y="290262"/>
                  </a:lnTo>
                  <a:lnTo>
                    <a:pt x="377180" y="309524"/>
                  </a:lnTo>
                  <a:lnTo>
                    <a:pt x="377774" y="329170"/>
                  </a:lnTo>
                  <a:lnTo>
                    <a:pt x="378182" y="348731"/>
                  </a:lnTo>
                  <a:lnTo>
                    <a:pt x="378459" y="367954"/>
                  </a:lnTo>
                  <a:lnTo>
                    <a:pt x="378646" y="386624"/>
                  </a:lnTo>
                  <a:lnTo>
                    <a:pt x="378771" y="404474"/>
                  </a:lnTo>
                  <a:lnTo>
                    <a:pt x="378859" y="421441"/>
                  </a:lnTo>
                  <a:lnTo>
                    <a:pt x="379090" y="437463"/>
                  </a:lnTo>
                  <a:lnTo>
                    <a:pt x="379776" y="452392"/>
                  </a:lnTo>
                  <a:lnTo>
                    <a:pt x="381050" y="466239"/>
                  </a:lnTo>
                  <a:lnTo>
                    <a:pt x="382727" y="478717"/>
                  </a:lnTo>
                  <a:lnTo>
                    <a:pt x="384568" y="490378"/>
                  </a:lnTo>
                  <a:lnTo>
                    <a:pt x="386733" y="502249"/>
                  </a:lnTo>
                  <a:lnTo>
                    <a:pt x="389555" y="51625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433327" y="2077975"/>
              <a:ext cx="464407" cy="532622"/>
            </a:xfrm>
            <a:custGeom>
              <a:avLst/>
              <a:gdLst/>
              <a:ahLst/>
              <a:cxnLst/>
              <a:rect l="0" t="0" r="0" b="0"/>
              <a:pathLst>
                <a:path w="464407" h="532622">
                  <a:moveTo>
                    <a:pt x="379025" y="27724"/>
                  </a:moveTo>
                  <a:lnTo>
                    <a:pt x="370225" y="21924"/>
                  </a:lnTo>
                  <a:lnTo>
                    <a:pt x="361878" y="16999"/>
                  </a:lnTo>
                  <a:lnTo>
                    <a:pt x="353166" y="12501"/>
                  </a:lnTo>
                  <a:lnTo>
                    <a:pt x="343526" y="8453"/>
                  </a:lnTo>
                  <a:lnTo>
                    <a:pt x="332086" y="5088"/>
                  </a:lnTo>
                  <a:lnTo>
                    <a:pt x="318534" y="2484"/>
                  </a:lnTo>
                  <a:lnTo>
                    <a:pt x="303043" y="730"/>
                  </a:lnTo>
                  <a:lnTo>
                    <a:pt x="285980" y="0"/>
                  </a:lnTo>
                  <a:lnTo>
                    <a:pt x="267739" y="287"/>
                  </a:lnTo>
                  <a:lnTo>
                    <a:pt x="249139" y="1445"/>
                  </a:lnTo>
                  <a:lnTo>
                    <a:pt x="231352" y="3285"/>
                  </a:lnTo>
                  <a:lnTo>
                    <a:pt x="214955" y="5631"/>
                  </a:lnTo>
                  <a:lnTo>
                    <a:pt x="199983" y="8341"/>
                  </a:lnTo>
                  <a:lnTo>
                    <a:pt x="186226" y="11304"/>
                  </a:lnTo>
                  <a:lnTo>
                    <a:pt x="173404" y="14453"/>
                  </a:lnTo>
                  <a:lnTo>
                    <a:pt x="160941" y="18058"/>
                  </a:lnTo>
                  <a:lnTo>
                    <a:pt x="148024" y="22697"/>
                  </a:lnTo>
                  <a:lnTo>
                    <a:pt x="134259" y="28600"/>
                  </a:lnTo>
                  <a:lnTo>
                    <a:pt x="120095" y="35685"/>
                  </a:lnTo>
                  <a:lnTo>
                    <a:pt x="106578" y="43737"/>
                  </a:lnTo>
                  <a:lnTo>
                    <a:pt x="94270" y="52525"/>
                  </a:lnTo>
                  <a:lnTo>
                    <a:pt x="83228" y="61848"/>
                  </a:lnTo>
                  <a:lnTo>
                    <a:pt x="73277" y="71552"/>
                  </a:lnTo>
                  <a:lnTo>
                    <a:pt x="64189" y="81529"/>
                  </a:lnTo>
                  <a:lnTo>
                    <a:pt x="56068" y="92024"/>
                  </a:lnTo>
                  <a:lnTo>
                    <a:pt x="49351" y="103593"/>
                  </a:lnTo>
                  <a:lnTo>
                    <a:pt x="44170" y="116443"/>
                  </a:lnTo>
                  <a:lnTo>
                    <a:pt x="40689" y="129989"/>
                  </a:lnTo>
                  <a:lnTo>
                    <a:pt x="39249" y="143089"/>
                  </a:lnTo>
                  <a:lnTo>
                    <a:pt x="39850" y="155109"/>
                  </a:lnTo>
                  <a:lnTo>
                    <a:pt x="42524" y="165617"/>
                  </a:lnTo>
                  <a:lnTo>
                    <a:pt x="47510" y="174146"/>
                  </a:lnTo>
                  <a:lnTo>
                    <a:pt x="54716" y="180648"/>
                  </a:lnTo>
                  <a:lnTo>
                    <a:pt x="63789" y="185234"/>
                  </a:lnTo>
                  <a:lnTo>
                    <a:pt x="74312" y="187969"/>
                  </a:lnTo>
                  <a:lnTo>
                    <a:pt x="85904" y="189071"/>
                  </a:lnTo>
                  <a:lnTo>
                    <a:pt x="98262" y="188698"/>
                  </a:lnTo>
                  <a:lnTo>
                    <a:pt x="111156" y="186862"/>
                  </a:lnTo>
                  <a:lnTo>
                    <a:pt x="124418" y="183709"/>
                  </a:lnTo>
                  <a:lnTo>
                    <a:pt x="137933" y="179645"/>
                  </a:lnTo>
                  <a:lnTo>
                    <a:pt x="151619" y="175234"/>
                  </a:lnTo>
                  <a:lnTo>
                    <a:pt x="165421" y="170830"/>
                  </a:lnTo>
                  <a:lnTo>
                    <a:pt x="179301" y="166740"/>
                  </a:lnTo>
                  <a:lnTo>
                    <a:pt x="193234" y="163300"/>
                  </a:lnTo>
                  <a:lnTo>
                    <a:pt x="207206" y="160618"/>
                  </a:lnTo>
                  <a:lnTo>
                    <a:pt x="221370" y="158632"/>
                  </a:lnTo>
                  <a:lnTo>
                    <a:pt x="236024" y="157207"/>
                  </a:lnTo>
                  <a:lnTo>
                    <a:pt x="251285" y="156213"/>
                  </a:lnTo>
                  <a:lnTo>
                    <a:pt x="266790" y="155695"/>
                  </a:lnTo>
                  <a:lnTo>
                    <a:pt x="281818" y="155871"/>
                  </a:lnTo>
                  <a:lnTo>
                    <a:pt x="296003" y="156808"/>
                  </a:lnTo>
                  <a:lnTo>
                    <a:pt x="309478" y="158590"/>
                  </a:lnTo>
                  <a:lnTo>
                    <a:pt x="322673" y="161389"/>
                  </a:lnTo>
                  <a:lnTo>
                    <a:pt x="335881" y="165205"/>
                  </a:lnTo>
                  <a:lnTo>
                    <a:pt x="349055" y="170056"/>
                  </a:lnTo>
                  <a:lnTo>
                    <a:pt x="361915" y="176061"/>
                  </a:lnTo>
                  <a:lnTo>
                    <a:pt x="374309" y="183171"/>
                  </a:lnTo>
                  <a:lnTo>
                    <a:pt x="386073" y="191045"/>
                  </a:lnTo>
                  <a:lnTo>
                    <a:pt x="396973" y="199169"/>
                  </a:lnTo>
                  <a:lnTo>
                    <a:pt x="406969" y="207231"/>
                  </a:lnTo>
                  <a:lnTo>
                    <a:pt x="416173" y="215440"/>
                  </a:lnTo>
                  <a:lnTo>
                    <a:pt x="424750" y="224396"/>
                  </a:lnTo>
                  <a:lnTo>
                    <a:pt x="432851" y="234392"/>
                  </a:lnTo>
                  <a:lnTo>
                    <a:pt x="440448" y="245565"/>
                  </a:lnTo>
                  <a:lnTo>
                    <a:pt x="447330" y="258055"/>
                  </a:lnTo>
                  <a:lnTo>
                    <a:pt x="453435" y="271797"/>
                  </a:lnTo>
                  <a:lnTo>
                    <a:pt x="458517" y="286585"/>
                  </a:lnTo>
                  <a:lnTo>
                    <a:pt x="462100" y="302182"/>
                  </a:lnTo>
                  <a:lnTo>
                    <a:pt x="464057" y="318374"/>
                  </a:lnTo>
                  <a:lnTo>
                    <a:pt x="464406" y="334991"/>
                  </a:lnTo>
                  <a:lnTo>
                    <a:pt x="463126" y="351905"/>
                  </a:lnTo>
                  <a:lnTo>
                    <a:pt x="460378" y="369009"/>
                  </a:lnTo>
                  <a:lnTo>
                    <a:pt x="456431" y="385749"/>
                  </a:lnTo>
                  <a:lnTo>
                    <a:pt x="451575" y="401157"/>
                  </a:lnTo>
                  <a:lnTo>
                    <a:pt x="446045" y="414819"/>
                  </a:lnTo>
                  <a:lnTo>
                    <a:pt x="439707" y="426975"/>
                  </a:lnTo>
                  <a:lnTo>
                    <a:pt x="432090" y="438223"/>
                  </a:lnTo>
                  <a:lnTo>
                    <a:pt x="423032" y="449012"/>
                  </a:lnTo>
                  <a:lnTo>
                    <a:pt x="412508" y="459431"/>
                  </a:lnTo>
                  <a:lnTo>
                    <a:pt x="400461" y="469296"/>
                  </a:lnTo>
                  <a:lnTo>
                    <a:pt x="387020" y="478528"/>
                  </a:lnTo>
                  <a:lnTo>
                    <a:pt x="372434" y="487018"/>
                  </a:lnTo>
                  <a:lnTo>
                    <a:pt x="356975" y="494568"/>
                  </a:lnTo>
                  <a:lnTo>
                    <a:pt x="340865" y="501156"/>
                  </a:lnTo>
                  <a:lnTo>
                    <a:pt x="323964" y="506749"/>
                  </a:lnTo>
                  <a:lnTo>
                    <a:pt x="305794" y="511215"/>
                  </a:lnTo>
                  <a:lnTo>
                    <a:pt x="286215" y="514595"/>
                  </a:lnTo>
                  <a:lnTo>
                    <a:pt x="266016" y="517223"/>
                  </a:lnTo>
                  <a:lnTo>
                    <a:pt x="246676" y="519610"/>
                  </a:lnTo>
                  <a:lnTo>
                    <a:pt x="228963" y="522069"/>
                  </a:lnTo>
                  <a:lnTo>
                    <a:pt x="212801" y="524554"/>
                  </a:lnTo>
                  <a:lnTo>
                    <a:pt x="197644" y="526769"/>
                  </a:lnTo>
                  <a:lnTo>
                    <a:pt x="183041" y="528555"/>
                  </a:lnTo>
                  <a:lnTo>
                    <a:pt x="168723" y="529907"/>
                  </a:lnTo>
                  <a:lnTo>
                    <a:pt x="154548" y="530889"/>
                  </a:lnTo>
                  <a:lnTo>
                    <a:pt x="140432" y="531584"/>
                  </a:lnTo>
                  <a:lnTo>
                    <a:pt x="126017" y="532068"/>
                  </a:lnTo>
                  <a:lnTo>
                    <a:pt x="110666" y="532400"/>
                  </a:lnTo>
                  <a:lnTo>
                    <a:pt x="94132" y="532621"/>
                  </a:lnTo>
                  <a:lnTo>
                    <a:pt x="77008" y="532573"/>
                  </a:lnTo>
                  <a:lnTo>
                    <a:pt x="58649" y="531791"/>
                  </a:lnTo>
                  <a:lnTo>
                    <a:pt x="35206" y="529091"/>
                  </a:lnTo>
                  <a:lnTo>
                    <a:pt x="0" y="52256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58259" y="2527973"/>
              <a:ext cx="6875110" cy="441064"/>
            </a:xfrm>
            <a:custGeom>
              <a:avLst/>
              <a:gdLst/>
              <a:ahLst/>
              <a:cxnLst/>
              <a:rect l="0" t="0" r="0" b="0"/>
              <a:pathLst>
                <a:path w="6875110" h="441064">
                  <a:moveTo>
                    <a:pt x="6875109" y="441063"/>
                  </a:moveTo>
                  <a:lnTo>
                    <a:pt x="6860306" y="438196"/>
                  </a:lnTo>
                  <a:lnTo>
                    <a:pt x="6845115" y="436054"/>
                  </a:lnTo>
                  <a:lnTo>
                    <a:pt x="6828037" y="434447"/>
                  </a:lnTo>
                  <a:lnTo>
                    <a:pt x="6809635" y="433093"/>
                  </a:lnTo>
                  <a:lnTo>
                    <a:pt x="6791122" y="431597"/>
                  </a:lnTo>
                  <a:lnTo>
                    <a:pt x="6773228" y="429750"/>
                  </a:lnTo>
                  <a:lnTo>
                    <a:pt x="6756167" y="427683"/>
                  </a:lnTo>
                  <a:lnTo>
                    <a:pt x="6739886" y="425751"/>
                  </a:lnTo>
                  <a:lnTo>
                    <a:pt x="6724235" y="424150"/>
                  </a:lnTo>
                  <a:lnTo>
                    <a:pt x="6708896" y="422754"/>
                  </a:lnTo>
                  <a:lnTo>
                    <a:pt x="6693429" y="421209"/>
                  </a:lnTo>
                  <a:lnTo>
                    <a:pt x="6677609" y="419323"/>
                  </a:lnTo>
                  <a:lnTo>
                    <a:pt x="6661555" y="417226"/>
                  </a:lnTo>
                  <a:lnTo>
                    <a:pt x="6645624" y="415271"/>
                  </a:lnTo>
                  <a:lnTo>
                    <a:pt x="6630015" y="413655"/>
                  </a:lnTo>
                  <a:lnTo>
                    <a:pt x="6614600" y="412248"/>
                  </a:lnTo>
                  <a:lnTo>
                    <a:pt x="6599033" y="410696"/>
                  </a:lnTo>
                  <a:lnTo>
                    <a:pt x="6583117" y="408800"/>
                  </a:lnTo>
                  <a:lnTo>
                    <a:pt x="6566989" y="406527"/>
                  </a:lnTo>
                  <a:lnTo>
                    <a:pt x="6551002" y="403922"/>
                  </a:lnTo>
                  <a:lnTo>
                    <a:pt x="6535350" y="401055"/>
                  </a:lnTo>
                  <a:lnTo>
                    <a:pt x="6519907" y="397994"/>
                  </a:lnTo>
                  <a:lnTo>
                    <a:pt x="6504317" y="394794"/>
                  </a:lnTo>
                  <a:lnTo>
                    <a:pt x="6488384" y="391499"/>
                  </a:lnTo>
                  <a:lnTo>
                    <a:pt x="6472074" y="388305"/>
                  </a:lnTo>
                  <a:lnTo>
                    <a:pt x="6455431" y="385541"/>
                  </a:lnTo>
                  <a:lnTo>
                    <a:pt x="6438527" y="383345"/>
                  </a:lnTo>
                  <a:lnTo>
                    <a:pt x="6421428" y="381531"/>
                  </a:lnTo>
                  <a:lnTo>
                    <a:pt x="6404189" y="379699"/>
                  </a:lnTo>
                  <a:lnTo>
                    <a:pt x="6386852" y="377607"/>
                  </a:lnTo>
                  <a:lnTo>
                    <a:pt x="6369447" y="375031"/>
                  </a:lnTo>
                  <a:lnTo>
                    <a:pt x="6351997" y="371689"/>
                  </a:lnTo>
                  <a:lnTo>
                    <a:pt x="6334509" y="367520"/>
                  </a:lnTo>
                  <a:lnTo>
                    <a:pt x="6316833" y="362939"/>
                  </a:lnTo>
                  <a:lnTo>
                    <a:pt x="6298667" y="358712"/>
                  </a:lnTo>
                  <a:lnTo>
                    <a:pt x="6279880" y="355237"/>
                  </a:lnTo>
                  <a:lnTo>
                    <a:pt x="6260347" y="352245"/>
                  </a:lnTo>
                  <a:lnTo>
                    <a:pt x="6239864" y="349016"/>
                  </a:lnTo>
                  <a:lnTo>
                    <a:pt x="6218417" y="345142"/>
                  </a:lnTo>
                  <a:lnTo>
                    <a:pt x="6196303" y="340708"/>
                  </a:lnTo>
                  <a:lnTo>
                    <a:pt x="6174005" y="336105"/>
                  </a:lnTo>
                  <a:lnTo>
                    <a:pt x="6151823" y="331598"/>
                  </a:lnTo>
                  <a:lnTo>
                    <a:pt x="6129861" y="327283"/>
                  </a:lnTo>
                  <a:lnTo>
                    <a:pt x="6108122" y="323165"/>
                  </a:lnTo>
                  <a:lnTo>
                    <a:pt x="6086567" y="319215"/>
                  </a:lnTo>
                  <a:lnTo>
                    <a:pt x="6064989" y="315394"/>
                  </a:lnTo>
                  <a:lnTo>
                    <a:pt x="6043042" y="311669"/>
                  </a:lnTo>
                  <a:lnTo>
                    <a:pt x="6020567" y="308011"/>
                  </a:lnTo>
                  <a:lnTo>
                    <a:pt x="5997572" y="304400"/>
                  </a:lnTo>
                  <a:lnTo>
                    <a:pt x="5974141" y="300822"/>
                  </a:lnTo>
                  <a:lnTo>
                    <a:pt x="5950377" y="297262"/>
                  </a:lnTo>
                  <a:lnTo>
                    <a:pt x="5926368" y="293549"/>
                  </a:lnTo>
                  <a:lnTo>
                    <a:pt x="5902183" y="289371"/>
                  </a:lnTo>
                  <a:lnTo>
                    <a:pt x="5877871" y="284599"/>
                  </a:lnTo>
                  <a:lnTo>
                    <a:pt x="5853308" y="279427"/>
                  </a:lnTo>
                  <a:lnTo>
                    <a:pt x="5828212" y="274263"/>
                  </a:lnTo>
                  <a:lnTo>
                    <a:pt x="5802476" y="269347"/>
                  </a:lnTo>
                  <a:lnTo>
                    <a:pt x="5776310" y="264742"/>
                  </a:lnTo>
                  <a:lnTo>
                    <a:pt x="5750132" y="260422"/>
                  </a:lnTo>
                  <a:lnTo>
                    <a:pt x="5724181" y="256333"/>
                  </a:lnTo>
                  <a:lnTo>
                    <a:pt x="5698365" y="252418"/>
                  </a:lnTo>
                  <a:lnTo>
                    <a:pt x="5672353" y="248629"/>
                  </a:lnTo>
                  <a:lnTo>
                    <a:pt x="5645962" y="244923"/>
                  </a:lnTo>
                  <a:lnTo>
                    <a:pt x="5619170" y="241111"/>
                  </a:lnTo>
                  <a:lnTo>
                    <a:pt x="5592031" y="236865"/>
                  </a:lnTo>
                  <a:lnTo>
                    <a:pt x="5564620" y="232048"/>
                  </a:lnTo>
                  <a:lnTo>
                    <a:pt x="5537006" y="226846"/>
                  </a:lnTo>
                  <a:lnTo>
                    <a:pt x="5509249" y="221662"/>
                  </a:lnTo>
                  <a:lnTo>
                    <a:pt x="5481390" y="216732"/>
                  </a:lnTo>
                  <a:lnTo>
                    <a:pt x="5453461" y="212117"/>
                  </a:lnTo>
                  <a:lnTo>
                    <a:pt x="5425483" y="207792"/>
                  </a:lnTo>
                  <a:lnTo>
                    <a:pt x="5397471" y="203699"/>
                  </a:lnTo>
                  <a:lnTo>
                    <a:pt x="5369266" y="199781"/>
                  </a:lnTo>
                  <a:lnTo>
                    <a:pt x="5340572" y="195990"/>
                  </a:lnTo>
                  <a:lnTo>
                    <a:pt x="5311262" y="192288"/>
                  </a:lnTo>
                  <a:lnTo>
                    <a:pt x="5281374" y="188647"/>
                  </a:lnTo>
                  <a:lnTo>
                    <a:pt x="5251010" y="185049"/>
                  </a:lnTo>
                  <a:lnTo>
                    <a:pt x="5220284" y="181480"/>
                  </a:lnTo>
                  <a:lnTo>
                    <a:pt x="5189294" y="177931"/>
                  </a:lnTo>
                  <a:lnTo>
                    <a:pt x="5158116" y="174395"/>
                  </a:lnTo>
                  <a:lnTo>
                    <a:pt x="5126808" y="170867"/>
                  </a:lnTo>
                  <a:lnTo>
                    <a:pt x="5095410" y="167346"/>
                  </a:lnTo>
                  <a:lnTo>
                    <a:pt x="5063950" y="163828"/>
                  </a:lnTo>
                  <a:lnTo>
                    <a:pt x="5032450" y="160314"/>
                  </a:lnTo>
                  <a:lnTo>
                    <a:pt x="5000921" y="156801"/>
                  </a:lnTo>
                  <a:lnTo>
                    <a:pt x="4969373" y="153289"/>
                  </a:lnTo>
                  <a:lnTo>
                    <a:pt x="4937809" y="149782"/>
                  </a:lnTo>
                  <a:lnTo>
                    <a:pt x="4906068" y="146444"/>
                  </a:lnTo>
                  <a:lnTo>
                    <a:pt x="4873845" y="143583"/>
                  </a:lnTo>
                  <a:lnTo>
                    <a:pt x="4841014" y="141317"/>
                  </a:lnTo>
                  <a:lnTo>
                    <a:pt x="4807608" y="139287"/>
                  </a:lnTo>
                  <a:lnTo>
                    <a:pt x="4773729" y="136777"/>
                  </a:lnTo>
                  <a:lnTo>
                    <a:pt x="4739490" y="133426"/>
                  </a:lnTo>
                  <a:lnTo>
                    <a:pt x="4704989" y="129529"/>
                  </a:lnTo>
                  <a:lnTo>
                    <a:pt x="4670299" y="125828"/>
                  </a:lnTo>
                  <a:lnTo>
                    <a:pt x="4635476" y="122742"/>
                  </a:lnTo>
                  <a:lnTo>
                    <a:pt x="4600394" y="120198"/>
                  </a:lnTo>
                  <a:lnTo>
                    <a:pt x="4564777" y="117808"/>
                  </a:lnTo>
                  <a:lnTo>
                    <a:pt x="4528518" y="115314"/>
                  </a:lnTo>
                  <a:lnTo>
                    <a:pt x="4491827" y="112622"/>
                  </a:lnTo>
                  <a:lnTo>
                    <a:pt x="4455122" y="109729"/>
                  </a:lnTo>
                  <a:lnTo>
                    <a:pt x="4418645" y="106665"/>
                  </a:lnTo>
                  <a:lnTo>
                    <a:pt x="4382301" y="103471"/>
                  </a:lnTo>
                  <a:lnTo>
                    <a:pt x="4345761" y="100180"/>
                  </a:lnTo>
                  <a:lnTo>
                    <a:pt x="4308842" y="96820"/>
                  </a:lnTo>
                  <a:lnTo>
                    <a:pt x="4271522" y="93412"/>
                  </a:lnTo>
                  <a:lnTo>
                    <a:pt x="4233855" y="89972"/>
                  </a:lnTo>
                  <a:lnTo>
                    <a:pt x="4195915" y="86513"/>
                  </a:lnTo>
                  <a:lnTo>
                    <a:pt x="4157774" y="83208"/>
                  </a:lnTo>
                  <a:lnTo>
                    <a:pt x="4119487" y="80368"/>
                  </a:lnTo>
                  <a:lnTo>
                    <a:pt x="4081095" y="78121"/>
                  </a:lnTo>
                  <a:lnTo>
                    <a:pt x="4042465" y="76274"/>
                  </a:lnTo>
                  <a:lnTo>
                    <a:pt x="4003311" y="74419"/>
                  </a:lnTo>
                  <a:lnTo>
                    <a:pt x="3963520" y="72316"/>
                  </a:lnTo>
                  <a:lnTo>
                    <a:pt x="3923135" y="69902"/>
                  </a:lnTo>
                  <a:lnTo>
                    <a:pt x="3882264" y="67202"/>
                  </a:lnTo>
                  <a:lnTo>
                    <a:pt x="3841023" y="64277"/>
                  </a:lnTo>
                  <a:lnTo>
                    <a:pt x="3799514" y="61346"/>
                  </a:lnTo>
                  <a:lnTo>
                    <a:pt x="3757813" y="58765"/>
                  </a:lnTo>
                  <a:lnTo>
                    <a:pt x="3715981" y="56695"/>
                  </a:lnTo>
                  <a:lnTo>
                    <a:pt x="3674058" y="54969"/>
                  </a:lnTo>
                  <a:lnTo>
                    <a:pt x="3632071" y="53195"/>
                  </a:lnTo>
                  <a:lnTo>
                    <a:pt x="3590044" y="51148"/>
                  </a:lnTo>
                  <a:lnTo>
                    <a:pt x="3547987" y="48771"/>
                  </a:lnTo>
                  <a:lnTo>
                    <a:pt x="3505911" y="46096"/>
                  </a:lnTo>
                  <a:lnTo>
                    <a:pt x="3463819" y="43182"/>
                  </a:lnTo>
                  <a:lnTo>
                    <a:pt x="3421549" y="40089"/>
                  </a:lnTo>
                  <a:lnTo>
                    <a:pt x="3378798" y="36868"/>
                  </a:lnTo>
                  <a:lnTo>
                    <a:pt x="3335434" y="33559"/>
                  </a:lnTo>
                  <a:lnTo>
                    <a:pt x="3291328" y="30356"/>
                  </a:lnTo>
                  <a:lnTo>
                    <a:pt x="3246271" y="27584"/>
                  </a:lnTo>
                  <a:lnTo>
                    <a:pt x="3200256" y="25384"/>
                  </a:lnTo>
                  <a:lnTo>
                    <a:pt x="3153572" y="23568"/>
                  </a:lnTo>
                  <a:lnTo>
                    <a:pt x="3106706" y="21734"/>
                  </a:lnTo>
                  <a:lnTo>
                    <a:pt x="3059947" y="19650"/>
                  </a:lnTo>
                  <a:lnTo>
                    <a:pt x="3013071" y="17418"/>
                  </a:lnTo>
                  <a:lnTo>
                    <a:pt x="2965469" y="15373"/>
                  </a:lnTo>
                  <a:lnTo>
                    <a:pt x="2916846" y="13696"/>
                  </a:lnTo>
                  <a:lnTo>
                    <a:pt x="2867223" y="12248"/>
                  </a:lnTo>
                  <a:lnTo>
                    <a:pt x="2816765" y="10668"/>
                  </a:lnTo>
                  <a:lnTo>
                    <a:pt x="2765664" y="8759"/>
                  </a:lnTo>
                  <a:lnTo>
                    <a:pt x="2714091" y="6646"/>
                  </a:lnTo>
                  <a:lnTo>
                    <a:pt x="2662182" y="4681"/>
                  </a:lnTo>
                  <a:lnTo>
                    <a:pt x="2610035" y="3062"/>
                  </a:lnTo>
                  <a:lnTo>
                    <a:pt x="2557557" y="1823"/>
                  </a:lnTo>
                  <a:lnTo>
                    <a:pt x="2504494" y="917"/>
                  </a:lnTo>
                  <a:lnTo>
                    <a:pt x="2450751" y="277"/>
                  </a:lnTo>
                  <a:lnTo>
                    <a:pt x="2396386" y="0"/>
                  </a:lnTo>
                  <a:lnTo>
                    <a:pt x="2341515" y="339"/>
                  </a:lnTo>
                  <a:lnTo>
                    <a:pt x="2286263" y="1381"/>
                  </a:lnTo>
                  <a:lnTo>
                    <a:pt x="2230733" y="3064"/>
                  </a:lnTo>
                  <a:lnTo>
                    <a:pt x="2175006" y="5264"/>
                  </a:lnTo>
                  <a:lnTo>
                    <a:pt x="2119143" y="7850"/>
                  </a:lnTo>
                  <a:lnTo>
                    <a:pt x="2063187" y="10552"/>
                  </a:lnTo>
                  <a:lnTo>
                    <a:pt x="2007166" y="12979"/>
                  </a:lnTo>
                  <a:lnTo>
                    <a:pt x="1951094" y="14949"/>
                  </a:lnTo>
                  <a:lnTo>
                    <a:pt x="1894656" y="16780"/>
                  </a:lnTo>
                  <a:lnTo>
                    <a:pt x="1837246" y="19155"/>
                  </a:lnTo>
                  <a:lnTo>
                    <a:pt x="1778618" y="22421"/>
                  </a:lnTo>
                  <a:lnTo>
                    <a:pt x="1719006" y="26429"/>
                  </a:lnTo>
                  <a:lnTo>
                    <a:pt x="1658921" y="30739"/>
                  </a:lnTo>
                  <a:lnTo>
                    <a:pt x="1598719" y="35050"/>
                  </a:lnTo>
                  <a:lnTo>
                    <a:pt x="1538561" y="39403"/>
                  </a:lnTo>
                  <a:lnTo>
                    <a:pt x="1478500" y="44077"/>
                  </a:lnTo>
                  <a:lnTo>
                    <a:pt x="1418533" y="49214"/>
                  </a:lnTo>
                  <a:lnTo>
                    <a:pt x="1358482" y="54646"/>
                  </a:lnTo>
                  <a:lnTo>
                    <a:pt x="1298019" y="59992"/>
                  </a:lnTo>
                  <a:lnTo>
                    <a:pt x="1237003" y="65038"/>
                  </a:lnTo>
                  <a:lnTo>
                    <a:pt x="1175616" y="69902"/>
                  </a:lnTo>
                  <a:lnTo>
                    <a:pt x="1114257" y="74928"/>
                  </a:lnTo>
                  <a:lnTo>
                    <a:pt x="1053154" y="80314"/>
                  </a:lnTo>
                  <a:lnTo>
                    <a:pt x="992204" y="86254"/>
                  </a:lnTo>
                  <a:lnTo>
                    <a:pt x="931072" y="93006"/>
                  </a:lnTo>
                  <a:lnTo>
                    <a:pt x="869569" y="100628"/>
                  </a:lnTo>
                  <a:lnTo>
                    <a:pt x="807670" y="109020"/>
                  </a:lnTo>
                  <a:lnTo>
                    <a:pt x="745428" y="118023"/>
                  </a:lnTo>
                  <a:lnTo>
                    <a:pt x="682916" y="127490"/>
                  </a:lnTo>
                  <a:lnTo>
                    <a:pt x="620204" y="137456"/>
                  </a:lnTo>
                  <a:lnTo>
                    <a:pt x="557350" y="148131"/>
                  </a:lnTo>
                  <a:lnTo>
                    <a:pt x="494412" y="159567"/>
                  </a:lnTo>
                  <a:lnTo>
                    <a:pt x="432079" y="171518"/>
                  </a:lnTo>
                  <a:lnTo>
                    <a:pt x="371600" y="183540"/>
                  </a:lnTo>
                  <a:lnTo>
                    <a:pt x="313531" y="195362"/>
                  </a:lnTo>
                  <a:lnTo>
                    <a:pt x="258570" y="206742"/>
                  </a:lnTo>
                  <a:lnTo>
                    <a:pt x="207857" y="217383"/>
                  </a:lnTo>
                  <a:lnTo>
                    <a:pt x="161637" y="227196"/>
                  </a:lnTo>
                  <a:lnTo>
                    <a:pt x="120704" y="235966"/>
                  </a:lnTo>
                  <a:lnTo>
                    <a:pt x="82819" y="244122"/>
                  </a:lnTo>
                  <a:lnTo>
                    <a:pt x="44652" y="252380"/>
                  </a:lnTo>
                  <a:lnTo>
                    <a:pt x="0" y="26207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68497" y="252683"/>
            <a:ext cx="2737410" cy="610654"/>
            <a:chOff x="368497" y="252683"/>
            <a:chExt cx="2737410" cy="610654"/>
          </a:xfrm>
        </p:grpSpPr>
        <p:sp>
          <p:nvSpPr>
            <p:cNvPr id="2" name="Freeform 1"/>
            <p:cNvSpPr/>
            <p:nvPr/>
          </p:nvSpPr>
          <p:spPr>
            <a:xfrm>
              <a:off x="610652" y="357968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5" y="8683"/>
                  </a:lnTo>
                  <a:lnTo>
                    <a:pt x="178" y="21377"/>
                  </a:lnTo>
                  <a:lnTo>
                    <a:pt x="826" y="36851"/>
                  </a:lnTo>
                  <a:lnTo>
                    <a:pt x="2075" y="54612"/>
                  </a:lnTo>
                  <a:lnTo>
                    <a:pt x="3728" y="73903"/>
                  </a:lnTo>
                  <a:lnTo>
                    <a:pt x="5376" y="93680"/>
                  </a:lnTo>
                  <a:lnTo>
                    <a:pt x="6783" y="113305"/>
                  </a:lnTo>
                  <a:lnTo>
                    <a:pt x="8049" y="132376"/>
                  </a:lnTo>
                  <a:lnTo>
                    <a:pt x="9505" y="150562"/>
                  </a:lnTo>
                  <a:lnTo>
                    <a:pt x="11332" y="167805"/>
                  </a:lnTo>
                  <a:lnTo>
                    <a:pt x="13389" y="184707"/>
                  </a:lnTo>
                  <a:lnTo>
                    <a:pt x="15317" y="202363"/>
                  </a:lnTo>
                  <a:lnTo>
                    <a:pt x="16915" y="221321"/>
                  </a:lnTo>
                  <a:lnTo>
                    <a:pt x="18311" y="241296"/>
                  </a:lnTo>
                  <a:lnTo>
                    <a:pt x="19855" y="261477"/>
                  </a:lnTo>
                  <a:lnTo>
                    <a:pt x="21741" y="281341"/>
                  </a:lnTo>
                  <a:lnTo>
                    <a:pt x="23847" y="300542"/>
                  </a:lnTo>
                  <a:lnTo>
                    <a:pt x="26029" y="320954"/>
                  </a:lnTo>
                  <a:lnTo>
                    <a:pt x="28481" y="347718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252683"/>
              <a:ext cx="463255" cy="105286"/>
            </a:xfrm>
            <a:custGeom>
              <a:avLst/>
              <a:gdLst/>
              <a:ahLst/>
              <a:cxnLst/>
              <a:rect l="0" t="0" r="0" b="0"/>
              <a:pathLst>
                <a:path w="463255" h="105286">
                  <a:moveTo>
                    <a:pt x="463254" y="0"/>
                  </a:moveTo>
                  <a:lnTo>
                    <a:pt x="451519" y="2934"/>
                  </a:lnTo>
                  <a:lnTo>
                    <a:pt x="440390" y="5716"/>
                  </a:lnTo>
                  <a:lnTo>
                    <a:pt x="428787" y="8616"/>
                  </a:lnTo>
                  <a:lnTo>
                    <a:pt x="416453" y="11656"/>
                  </a:lnTo>
                  <a:lnTo>
                    <a:pt x="403145" y="14821"/>
                  </a:lnTo>
                  <a:lnTo>
                    <a:pt x="388835" y="18081"/>
                  </a:lnTo>
                  <a:lnTo>
                    <a:pt x="373658" y="21246"/>
                  </a:lnTo>
                  <a:lnTo>
                    <a:pt x="357796" y="23989"/>
                  </a:lnTo>
                  <a:lnTo>
                    <a:pt x="341434" y="26169"/>
                  </a:lnTo>
                  <a:lnTo>
                    <a:pt x="325042" y="27971"/>
                  </a:lnTo>
                  <a:lnTo>
                    <a:pt x="309344" y="29795"/>
                  </a:lnTo>
                  <a:lnTo>
                    <a:pt x="294678" y="31877"/>
                  </a:lnTo>
                  <a:lnTo>
                    <a:pt x="281035" y="34277"/>
                  </a:lnTo>
                  <a:lnTo>
                    <a:pt x="268251" y="36968"/>
                  </a:lnTo>
                  <a:lnTo>
                    <a:pt x="256116" y="39892"/>
                  </a:lnTo>
                  <a:lnTo>
                    <a:pt x="243963" y="42991"/>
                  </a:lnTo>
                  <a:lnTo>
                    <a:pt x="230730" y="46218"/>
                  </a:lnTo>
                  <a:lnTo>
                    <a:pt x="215930" y="49534"/>
                  </a:lnTo>
                  <a:lnTo>
                    <a:pt x="199748" y="52912"/>
                  </a:lnTo>
                  <a:lnTo>
                    <a:pt x="182743" y="56333"/>
                  </a:lnTo>
                  <a:lnTo>
                    <a:pt x="165341" y="59783"/>
                  </a:lnTo>
                  <a:lnTo>
                    <a:pt x="147777" y="63252"/>
                  </a:lnTo>
                  <a:lnTo>
                    <a:pt x="130161" y="66735"/>
                  </a:lnTo>
                  <a:lnTo>
                    <a:pt x="112547" y="70227"/>
                  </a:lnTo>
                  <a:lnTo>
                    <a:pt x="95281" y="73724"/>
                  </a:lnTo>
                  <a:lnTo>
                    <a:pt x="78981" y="77226"/>
                  </a:lnTo>
                  <a:lnTo>
                    <a:pt x="63912" y="80730"/>
                  </a:lnTo>
                  <a:lnTo>
                    <a:pt x="50262" y="84277"/>
                  </a:lnTo>
                  <a:lnTo>
                    <a:pt x="36869" y="88400"/>
                  </a:lnTo>
                  <a:lnTo>
                    <a:pt x="21439" y="9458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2166" y="525300"/>
              <a:ext cx="122228" cy="201736"/>
            </a:xfrm>
            <a:custGeom>
              <a:avLst/>
              <a:gdLst/>
              <a:ahLst/>
              <a:cxnLst/>
              <a:rect l="0" t="0" r="0" b="0"/>
              <a:pathLst>
                <a:path w="122228" h="201736">
                  <a:moveTo>
                    <a:pt x="6414" y="74824"/>
                  </a:moveTo>
                  <a:lnTo>
                    <a:pt x="6481" y="86559"/>
                  </a:lnTo>
                  <a:lnTo>
                    <a:pt x="7121" y="97688"/>
                  </a:lnTo>
                  <a:lnTo>
                    <a:pt x="8418" y="109286"/>
                  </a:lnTo>
                  <a:lnTo>
                    <a:pt x="10277" y="121447"/>
                  </a:lnTo>
                  <a:lnTo>
                    <a:pt x="12594" y="134107"/>
                  </a:lnTo>
                  <a:lnTo>
                    <a:pt x="15256" y="147163"/>
                  </a:lnTo>
                  <a:lnTo>
                    <a:pt x="18007" y="160515"/>
                  </a:lnTo>
                  <a:lnTo>
                    <a:pt x="20465" y="174081"/>
                  </a:lnTo>
                  <a:lnTo>
                    <a:pt x="22428" y="187709"/>
                  </a:lnTo>
                  <a:lnTo>
                    <a:pt x="23225" y="198283"/>
                  </a:lnTo>
                  <a:lnTo>
                    <a:pt x="22352" y="201735"/>
                  </a:lnTo>
                  <a:lnTo>
                    <a:pt x="20506" y="198985"/>
                  </a:lnTo>
                  <a:lnTo>
                    <a:pt x="18109" y="192064"/>
                  </a:lnTo>
                  <a:lnTo>
                    <a:pt x="15357" y="182683"/>
                  </a:lnTo>
                  <a:lnTo>
                    <a:pt x="12363" y="172145"/>
                  </a:lnTo>
                  <a:lnTo>
                    <a:pt x="9208" y="161186"/>
                  </a:lnTo>
                  <a:lnTo>
                    <a:pt x="6108" y="149985"/>
                  </a:lnTo>
                  <a:lnTo>
                    <a:pt x="3407" y="138368"/>
                  </a:lnTo>
                  <a:lnTo>
                    <a:pt x="1266" y="126243"/>
                  </a:lnTo>
                  <a:lnTo>
                    <a:pt x="0" y="113804"/>
                  </a:lnTo>
                  <a:lnTo>
                    <a:pt x="132" y="101442"/>
                  </a:lnTo>
                  <a:lnTo>
                    <a:pt x="1817" y="89386"/>
                  </a:lnTo>
                  <a:lnTo>
                    <a:pt x="4898" y="77847"/>
                  </a:lnTo>
                  <a:lnTo>
                    <a:pt x="9100" y="67098"/>
                  </a:lnTo>
                  <a:lnTo>
                    <a:pt x="14151" y="57203"/>
                  </a:lnTo>
                  <a:lnTo>
                    <a:pt x="19981" y="48067"/>
                  </a:lnTo>
                  <a:lnTo>
                    <a:pt x="26717" y="39536"/>
                  </a:lnTo>
                  <a:lnTo>
                    <a:pt x="34357" y="31465"/>
                  </a:lnTo>
                  <a:lnTo>
                    <a:pt x="42774" y="23889"/>
                  </a:lnTo>
                  <a:lnTo>
                    <a:pt x="51802" y="17020"/>
                  </a:lnTo>
                  <a:lnTo>
                    <a:pt x="61280" y="10925"/>
                  </a:lnTo>
                  <a:lnTo>
                    <a:pt x="71008" y="5862"/>
                  </a:lnTo>
                  <a:lnTo>
                    <a:pt x="81915" y="1961"/>
                  </a:lnTo>
                  <a:lnTo>
                    <a:pt x="97191" y="0"/>
                  </a:lnTo>
                  <a:lnTo>
                    <a:pt x="122227" y="1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4565" y="581930"/>
              <a:ext cx="170928" cy="165594"/>
            </a:xfrm>
            <a:custGeom>
              <a:avLst/>
              <a:gdLst/>
              <a:ahLst/>
              <a:cxnLst/>
              <a:rect l="0" t="0" r="0" b="0"/>
              <a:pathLst>
                <a:path w="170928" h="165594">
                  <a:moveTo>
                    <a:pt x="76170" y="102422"/>
                  </a:moveTo>
                  <a:lnTo>
                    <a:pt x="79104" y="93621"/>
                  </a:lnTo>
                  <a:lnTo>
                    <a:pt x="81886" y="85274"/>
                  </a:lnTo>
                  <a:lnTo>
                    <a:pt x="84777" y="76575"/>
                  </a:lnTo>
                  <a:lnTo>
                    <a:pt x="87471" y="67454"/>
                  </a:lnTo>
                  <a:lnTo>
                    <a:pt x="89340" y="57959"/>
                  </a:lnTo>
                  <a:lnTo>
                    <a:pt x="90093" y="48172"/>
                  </a:lnTo>
                  <a:lnTo>
                    <a:pt x="89607" y="38331"/>
                  </a:lnTo>
                  <a:lnTo>
                    <a:pt x="87757" y="28805"/>
                  </a:lnTo>
                  <a:lnTo>
                    <a:pt x="84611" y="19786"/>
                  </a:lnTo>
                  <a:lnTo>
                    <a:pt x="80058" y="11765"/>
                  </a:lnTo>
                  <a:lnTo>
                    <a:pt x="73728" y="5589"/>
                  </a:lnTo>
                  <a:lnTo>
                    <a:pt x="65596" y="1565"/>
                  </a:lnTo>
                  <a:lnTo>
                    <a:pt x="56391" y="0"/>
                  </a:lnTo>
                  <a:lnTo>
                    <a:pt x="47369" y="1444"/>
                  </a:lnTo>
                  <a:lnTo>
                    <a:pt x="39234" y="5895"/>
                  </a:lnTo>
                  <a:lnTo>
                    <a:pt x="32150" y="12763"/>
                  </a:lnTo>
                  <a:lnTo>
                    <a:pt x="26009" y="21184"/>
                  </a:lnTo>
                  <a:lnTo>
                    <a:pt x="20622" y="30509"/>
                  </a:lnTo>
                  <a:lnTo>
                    <a:pt x="15801" y="40510"/>
                  </a:lnTo>
                  <a:lnTo>
                    <a:pt x="11386" y="51273"/>
                  </a:lnTo>
                  <a:lnTo>
                    <a:pt x="7268" y="62802"/>
                  </a:lnTo>
                  <a:lnTo>
                    <a:pt x="3685" y="74830"/>
                  </a:lnTo>
                  <a:lnTo>
                    <a:pt x="1189" y="86912"/>
                  </a:lnTo>
                  <a:lnTo>
                    <a:pt x="0" y="98778"/>
                  </a:lnTo>
                  <a:lnTo>
                    <a:pt x="187" y="110188"/>
                  </a:lnTo>
                  <a:lnTo>
                    <a:pt x="1833" y="120851"/>
                  </a:lnTo>
                  <a:lnTo>
                    <a:pt x="4836" y="130670"/>
                  </a:lnTo>
                  <a:lnTo>
                    <a:pt x="9123" y="139076"/>
                  </a:lnTo>
                  <a:lnTo>
                    <a:pt x="14742" y="144987"/>
                  </a:lnTo>
                  <a:lnTo>
                    <a:pt x="21588" y="148029"/>
                  </a:lnTo>
                  <a:lnTo>
                    <a:pt x="29285" y="148291"/>
                  </a:lnTo>
                  <a:lnTo>
                    <a:pt x="37289" y="145966"/>
                  </a:lnTo>
                  <a:lnTo>
                    <a:pt x="45261" y="141436"/>
                  </a:lnTo>
                  <a:lnTo>
                    <a:pt x="53070" y="135008"/>
                  </a:lnTo>
                  <a:lnTo>
                    <a:pt x="60694" y="126816"/>
                  </a:lnTo>
                  <a:lnTo>
                    <a:pt x="68146" y="117091"/>
                  </a:lnTo>
                  <a:lnTo>
                    <a:pt x="75133" y="106141"/>
                  </a:lnTo>
                  <a:lnTo>
                    <a:pt x="81073" y="94269"/>
                  </a:lnTo>
                  <a:lnTo>
                    <a:pt x="85742" y="81815"/>
                  </a:lnTo>
                  <a:lnTo>
                    <a:pt x="89438" y="72083"/>
                  </a:lnTo>
                  <a:lnTo>
                    <a:pt x="92521" y="69086"/>
                  </a:lnTo>
                  <a:lnTo>
                    <a:pt x="95098" y="71592"/>
                  </a:lnTo>
                  <a:lnTo>
                    <a:pt x="97526" y="77501"/>
                  </a:lnTo>
                  <a:lnTo>
                    <a:pt x="100218" y="85197"/>
                  </a:lnTo>
                  <a:lnTo>
                    <a:pt x="103578" y="93522"/>
                  </a:lnTo>
                  <a:lnTo>
                    <a:pt x="107738" y="101871"/>
                  </a:lnTo>
                  <a:lnTo>
                    <a:pt x="112636" y="110011"/>
                  </a:lnTo>
                  <a:lnTo>
                    <a:pt x="118134" y="117895"/>
                  </a:lnTo>
                  <a:lnTo>
                    <a:pt x="124085" y="125544"/>
                  </a:lnTo>
                  <a:lnTo>
                    <a:pt x="130447" y="132897"/>
                  </a:lnTo>
                  <a:lnTo>
                    <a:pt x="138113" y="140613"/>
                  </a:lnTo>
                  <a:lnTo>
                    <a:pt x="149991" y="150491"/>
                  </a:lnTo>
                  <a:lnTo>
                    <a:pt x="170927" y="165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6549" y="569339"/>
              <a:ext cx="123876" cy="178185"/>
            </a:xfrm>
            <a:custGeom>
              <a:avLst/>
              <a:gdLst/>
              <a:ahLst/>
              <a:cxnLst/>
              <a:rect l="0" t="0" r="0" b="0"/>
              <a:pathLst>
                <a:path w="123876" h="178185">
                  <a:moveTo>
                    <a:pt x="0" y="20256"/>
                  </a:moveTo>
                  <a:lnTo>
                    <a:pt x="67" y="34791"/>
                  </a:lnTo>
                  <a:lnTo>
                    <a:pt x="707" y="47422"/>
                  </a:lnTo>
                  <a:lnTo>
                    <a:pt x="2004" y="59331"/>
                  </a:lnTo>
                  <a:lnTo>
                    <a:pt x="3863" y="70986"/>
                  </a:lnTo>
                  <a:lnTo>
                    <a:pt x="6180" y="82827"/>
                  </a:lnTo>
                  <a:lnTo>
                    <a:pt x="8846" y="95062"/>
                  </a:lnTo>
                  <a:lnTo>
                    <a:pt x="11770" y="107558"/>
                  </a:lnTo>
                  <a:lnTo>
                    <a:pt x="14877" y="119948"/>
                  </a:lnTo>
                  <a:lnTo>
                    <a:pt x="18092" y="131949"/>
                  </a:lnTo>
                  <a:lnTo>
                    <a:pt x="20666" y="140864"/>
                  </a:lnTo>
                  <a:lnTo>
                    <a:pt x="21839" y="143298"/>
                  </a:lnTo>
                  <a:lnTo>
                    <a:pt x="22139" y="140169"/>
                  </a:lnTo>
                  <a:lnTo>
                    <a:pt x="22064" y="133219"/>
                  </a:lnTo>
                  <a:lnTo>
                    <a:pt x="21871" y="123781"/>
                  </a:lnTo>
                  <a:lnTo>
                    <a:pt x="21671" y="112741"/>
                  </a:lnTo>
                  <a:lnTo>
                    <a:pt x="21501" y="100665"/>
                  </a:lnTo>
                  <a:lnTo>
                    <a:pt x="21370" y="87918"/>
                  </a:lnTo>
                  <a:lnTo>
                    <a:pt x="21279" y="74736"/>
                  </a:lnTo>
                  <a:lnTo>
                    <a:pt x="21383" y="61434"/>
                  </a:lnTo>
                  <a:lnTo>
                    <a:pt x="21984" y="48418"/>
                  </a:lnTo>
                  <a:lnTo>
                    <a:pt x="23218" y="35895"/>
                  </a:lnTo>
                  <a:lnTo>
                    <a:pt x="25540" y="24365"/>
                  </a:lnTo>
                  <a:lnTo>
                    <a:pt x="29766" y="14678"/>
                  </a:lnTo>
                  <a:lnTo>
                    <a:pt x="36162" y="7143"/>
                  </a:lnTo>
                  <a:lnTo>
                    <a:pt x="44205" y="2066"/>
                  </a:lnTo>
                  <a:lnTo>
                    <a:pt x="52897" y="0"/>
                  </a:lnTo>
                  <a:lnTo>
                    <a:pt x="61585" y="945"/>
                  </a:lnTo>
                  <a:lnTo>
                    <a:pt x="69838" y="4476"/>
                  </a:lnTo>
                  <a:lnTo>
                    <a:pt x="77292" y="10035"/>
                  </a:lnTo>
                  <a:lnTo>
                    <a:pt x="83858" y="17103"/>
                  </a:lnTo>
                  <a:lnTo>
                    <a:pt x="89791" y="25420"/>
                  </a:lnTo>
                  <a:lnTo>
                    <a:pt x="95557" y="34971"/>
                  </a:lnTo>
                  <a:lnTo>
                    <a:pt x="101437" y="45650"/>
                  </a:lnTo>
                  <a:lnTo>
                    <a:pt x="107203" y="57260"/>
                  </a:lnTo>
                  <a:lnTo>
                    <a:pt x="112244" y="69585"/>
                  </a:lnTo>
                  <a:lnTo>
                    <a:pt x="116263" y="82434"/>
                  </a:lnTo>
                  <a:lnTo>
                    <a:pt x="119284" y="95656"/>
                  </a:lnTo>
                  <a:lnTo>
                    <a:pt x="121468" y="109138"/>
                  </a:lnTo>
                  <a:lnTo>
                    <a:pt x="123005" y="122782"/>
                  </a:lnTo>
                  <a:lnTo>
                    <a:pt x="123875" y="135924"/>
                  </a:lnTo>
                  <a:lnTo>
                    <a:pt x="123825" y="148625"/>
                  </a:lnTo>
                  <a:lnTo>
                    <a:pt x="121737" y="162000"/>
                  </a:lnTo>
                  <a:lnTo>
                    <a:pt x="115813" y="1781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75654" y="563930"/>
              <a:ext cx="145916" cy="173200"/>
            </a:xfrm>
            <a:custGeom>
              <a:avLst/>
              <a:gdLst/>
              <a:ahLst/>
              <a:cxnLst/>
              <a:rect l="0" t="0" r="0" b="0"/>
              <a:pathLst>
                <a:path w="145916" h="173200">
                  <a:moveTo>
                    <a:pt x="124636" y="4608"/>
                  </a:moveTo>
                  <a:lnTo>
                    <a:pt x="115767" y="1809"/>
                  </a:lnTo>
                  <a:lnTo>
                    <a:pt x="106780" y="307"/>
                  </a:lnTo>
                  <a:lnTo>
                    <a:pt x="96790" y="0"/>
                  </a:lnTo>
                  <a:lnTo>
                    <a:pt x="85982" y="680"/>
                  </a:lnTo>
                  <a:lnTo>
                    <a:pt x="74819" y="2147"/>
                  </a:lnTo>
                  <a:lnTo>
                    <a:pt x="63618" y="4221"/>
                  </a:lnTo>
                  <a:lnTo>
                    <a:pt x="52679" y="6903"/>
                  </a:lnTo>
                  <a:lnTo>
                    <a:pt x="42343" y="10374"/>
                  </a:lnTo>
                  <a:lnTo>
                    <a:pt x="32735" y="14674"/>
                  </a:lnTo>
                  <a:lnTo>
                    <a:pt x="23963" y="19866"/>
                  </a:lnTo>
                  <a:lnTo>
                    <a:pt x="16211" y="26107"/>
                  </a:lnTo>
                  <a:lnTo>
                    <a:pt x="9488" y="33377"/>
                  </a:lnTo>
                  <a:lnTo>
                    <a:pt x="4142" y="41362"/>
                  </a:lnTo>
                  <a:lnTo>
                    <a:pt x="906" y="49560"/>
                  </a:lnTo>
                  <a:lnTo>
                    <a:pt x="0" y="57654"/>
                  </a:lnTo>
                  <a:lnTo>
                    <a:pt x="1510" y="65205"/>
                  </a:lnTo>
                  <a:lnTo>
                    <a:pt x="5640" y="71590"/>
                  </a:lnTo>
                  <a:lnTo>
                    <a:pt x="12229" y="76579"/>
                  </a:lnTo>
                  <a:lnTo>
                    <a:pt x="20703" y="80114"/>
                  </a:lnTo>
                  <a:lnTo>
                    <a:pt x="30284" y="82128"/>
                  </a:lnTo>
                  <a:lnTo>
                    <a:pt x="40422" y="82744"/>
                  </a:lnTo>
                  <a:lnTo>
                    <a:pt x="50818" y="82211"/>
                  </a:lnTo>
                  <a:lnTo>
                    <a:pt x="61323" y="80799"/>
                  </a:lnTo>
                  <a:lnTo>
                    <a:pt x="71867" y="78753"/>
                  </a:lnTo>
                  <a:lnTo>
                    <a:pt x="82422" y="76587"/>
                  </a:lnTo>
                  <a:lnTo>
                    <a:pt x="92976" y="75053"/>
                  </a:lnTo>
                  <a:lnTo>
                    <a:pt x="103516" y="74518"/>
                  </a:lnTo>
                  <a:lnTo>
                    <a:pt x="113715" y="75315"/>
                  </a:lnTo>
                  <a:lnTo>
                    <a:pt x="122958" y="77903"/>
                  </a:lnTo>
                  <a:lnTo>
                    <a:pt x="130979" y="82351"/>
                  </a:lnTo>
                  <a:lnTo>
                    <a:pt x="137517" y="88423"/>
                  </a:lnTo>
                  <a:lnTo>
                    <a:pt x="142160" y="95778"/>
                  </a:lnTo>
                  <a:lnTo>
                    <a:pt x="144872" y="104090"/>
                  </a:lnTo>
                  <a:lnTo>
                    <a:pt x="145915" y="113092"/>
                  </a:lnTo>
                  <a:lnTo>
                    <a:pt x="145643" y="122578"/>
                  </a:lnTo>
                  <a:lnTo>
                    <a:pt x="144382" y="132390"/>
                  </a:lnTo>
                  <a:lnTo>
                    <a:pt x="142083" y="142096"/>
                  </a:lnTo>
                  <a:lnTo>
                    <a:pt x="138338" y="151006"/>
                  </a:lnTo>
                  <a:lnTo>
                    <a:pt x="133042" y="158804"/>
                  </a:lnTo>
                  <a:lnTo>
                    <a:pt x="126367" y="165191"/>
                  </a:lnTo>
                  <a:lnTo>
                    <a:pt x="118591" y="169734"/>
                  </a:lnTo>
                  <a:lnTo>
                    <a:pt x="109989" y="172374"/>
                  </a:lnTo>
                  <a:lnTo>
                    <a:pt x="100789" y="173199"/>
                  </a:lnTo>
                  <a:lnTo>
                    <a:pt x="91169" y="172249"/>
                  </a:lnTo>
                  <a:lnTo>
                    <a:pt x="81271" y="169734"/>
                  </a:lnTo>
                  <a:lnTo>
                    <a:pt x="71641" y="166268"/>
                  </a:lnTo>
                  <a:lnTo>
                    <a:pt x="62293" y="162439"/>
                  </a:lnTo>
                  <a:lnTo>
                    <a:pt x="52406" y="157914"/>
                  </a:lnTo>
                  <a:lnTo>
                    <a:pt x="40408" y="1520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5214" y="343807"/>
              <a:ext cx="135118" cy="403717"/>
            </a:xfrm>
            <a:custGeom>
              <a:avLst/>
              <a:gdLst/>
              <a:ahLst/>
              <a:cxnLst/>
              <a:rect l="0" t="0" r="0" b="0"/>
              <a:pathLst>
                <a:path w="135118" h="403717">
                  <a:moveTo>
                    <a:pt x="50889" y="403716"/>
                  </a:moveTo>
                  <a:lnTo>
                    <a:pt x="48022" y="394848"/>
                  </a:lnTo>
                  <a:lnTo>
                    <a:pt x="45880" y="385861"/>
                  </a:lnTo>
                  <a:lnTo>
                    <a:pt x="44273" y="375861"/>
                  </a:lnTo>
                  <a:lnTo>
                    <a:pt x="42919" y="364707"/>
                  </a:lnTo>
                  <a:lnTo>
                    <a:pt x="41422" y="352248"/>
                  </a:lnTo>
                  <a:lnTo>
                    <a:pt x="39576" y="338540"/>
                  </a:lnTo>
                  <a:lnTo>
                    <a:pt x="37509" y="323950"/>
                  </a:lnTo>
                  <a:lnTo>
                    <a:pt x="35577" y="309021"/>
                  </a:lnTo>
                  <a:lnTo>
                    <a:pt x="33976" y="294092"/>
                  </a:lnTo>
                  <a:lnTo>
                    <a:pt x="32580" y="279138"/>
                  </a:lnTo>
                  <a:lnTo>
                    <a:pt x="31035" y="263880"/>
                  </a:lnTo>
                  <a:lnTo>
                    <a:pt x="29145" y="248174"/>
                  </a:lnTo>
                  <a:lnTo>
                    <a:pt x="26875" y="232185"/>
                  </a:lnTo>
                  <a:lnTo>
                    <a:pt x="24272" y="216290"/>
                  </a:lnTo>
                  <a:lnTo>
                    <a:pt x="21407" y="200706"/>
                  </a:lnTo>
                  <a:lnTo>
                    <a:pt x="18347" y="185477"/>
                  </a:lnTo>
                  <a:lnTo>
                    <a:pt x="15147" y="170565"/>
                  </a:lnTo>
                  <a:lnTo>
                    <a:pt x="11853" y="155904"/>
                  </a:lnTo>
                  <a:lnTo>
                    <a:pt x="8659" y="141431"/>
                  </a:lnTo>
                  <a:lnTo>
                    <a:pt x="5895" y="127093"/>
                  </a:lnTo>
                  <a:lnTo>
                    <a:pt x="3704" y="112851"/>
                  </a:lnTo>
                  <a:lnTo>
                    <a:pt x="2063" y="98674"/>
                  </a:lnTo>
                  <a:lnTo>
                    <a:pt x="879" y="84542"/>
                  </a:lnTo>
                  <a:lnTo>
                    <a:pt x="59" y="70450"/>
                  </a:lnTo>
                  <a:lnTo>
                    <a:pt x="0" y="56716"/>
                  </a:lnTo>
                  <a:lnTo>
                    <a:pt x="1548" y="43946"/>
                  </a:lnTo>
                  <a:lnTo>
                    <a:pt x="5043" y="32405"/>
                  </a:lnTo>
                  <a:lnTo>
                    <a:pt x="10510" y="22351"/>
                  </a:lnTo>
                  <a:lnTo>
                    <a:pt x="17925" y="14194"/>
                  </a:lnTo>
                  <a:lnTo>
                    <a:pt x="27064" y="7973"/>
                  </a:lnTo>
                  <a:lnTo>
                    <a:pt x="37589" y="3592"/>
                  </a:lnTo>
                  <a:lnTo>
                    <a:pt x="49162" y="1002"/>
                  </a:lnTo>
                  <a:lnTo>
                    <a:pt x="61486" y="0"/>
                  </a:lnTo>
                  <a:lnTo>
                    <a:pt x="74012" y="443"/>
                  </a:lnTo>
                  <a:lnTo>
                    <a:pt x="85961" y="2326"/>
                  </a:lnTo>
                  <a:lnTo>
                    <a:pt x="96948" y="5506"/>
                  </a:lnTo>
                  <a:lnTo>
                    <a:pt x="106659" y="9437"/>
                  </a:lnTo>
                  <a:lnTo>
                    <a:pt x="115623" y="13638"/>
                  </a:lnTo>
                  <a:lnTo>
                    <a:pt x="124622" y="18475"/>
                  </a:lnTo>
                  <a:lnTo>
                    <a:pt x="135117" y="246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526424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0" y="6612"/>
                  </a:lnTo>
                  <a:lnTo>
                    <a:pt x="98039" y="7793"/>
                  </a:lnTo>
                  <a:lnTo>
                    <a:pt x="86228" y="8641"/>
                  </a:lnTo>
                  <a:lnTo>
                    <a:pt x="73779" y="9239"/>
                  </a:lnTo>
                  <a:lnTo>
                    <a:pt x="61082" y="9654"/>
                  </a:lnTo>
                  <a:lnTo>
                    <a:pt x="47258" y="9984"/>
                  </a:lnTo>
                  <a:lnTo>
                    <a:pt x="28858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68436" y="600124"/>
              <a:ext cx="102894" cy="116273"/>
            </a:xfrm>
            <a:custGeom>
              <a:avLst/>
              <a:gdLst/>
              <a:ahLst/>
              <a:cxnLst/>
              <a:rect l="0" t="0" r="0" b="0"/>
              <a:pathLst>
                <a:path w="102894" h="116273">
                  <a:moveTo>
                    <a:pt x="74009" y="31585"/>
                  </a:moveTo>
                  <a:lnTo>
                    <a:pt x="70941" y="22918"/>
                  </a:lnTo>
                  <a:lnTo>
                    <a:pt x="66879" y="15852"/>
                  </a:lnTo>
                  <a:lnTo>
                    <a:pt x="61386" y="9760"/>
                  </a:lnTo>
                  <a:lnTo>
                    <a:pt x="54626" y="4877"/>
                  </a:lnTo>
                  <a:lnTo>
                    <a:pt x="46829" y="1960"/>
                  </a:lnTo>
                  <a:lnTo>
                    <a:pt x="38241" y="1270"/>
                  </a:lnTo>
                  <a:lnTo>
                    <a:pt x="29401" y="2925"/>
                  </a:lnTo>
                  <a:lnTo>
                    <a:pt x="21092" y="7152"/>
                  </a:lnTo>
                  <a:lnTo>
                    <a:pt x="13708" y="13811"/>
                  </a:lnTo>
                  <a:lnTo>
                    <a:pt x="7602" y="22500"/>
                  </a:lnTo>
                  <a:lnTo>
                    <a:pt x="3251" y="32758"/>
                  </a:lnTo>
                  <a:lnTo>
                    <a:pt x="738" y="44160"/>
                  </a:lnTo>
                  <a:lnTo>
                    <a:pt x="0" y="56048"/>
                  </a:lnTo>
                  <a:lnTo>
                    <a:pt x="1008" y="67561"/>
                  </a:lnTo>
                  <a:lnTo>
                    <a:pt x="3581" y="78256"/>
                  </a:lnTo>
                  <a:lnTo>
                    <a:pt x="7745" y="87910"/>
                  </a:lnTo>
                  <a:lnTo>
                    <a:pt x="13813" y="96330"/>
                  </a:lnTo>
                  <a:lnTo>
                    <a:pt x="21778" y="103540"/>
                  </a:lnTo>
                  <a:lnTo>
                    <a:pt x="31210" y="109401"/>
                  </a:lnTo>
                  <a:lnTo>
                    <a:pt x="41450" y="113524"/>
                  </a:lnTo>
                  <a:lnTo>
                    <a:pt x="52034" y="115846"/>
                  </a:lnTo>
                  <a:lnTo>
                    <a:pt x="62562" y="116272"/>
                  </a:lnTo>
                  <a:lnTo>
                    <a:pt x="72623" y="114514"/>
                  </a:lnTo>
                  <a:lnTo>
                    <a:pt x="82039" y="110622"/>
                  </a:lnTo>
                  <a:lnTo>
                    <a:pt x="90343" y="104755"/>
                  </a:lnTo>
                  <a:lnTo>
                    <a:pt x="96718" y="97006"/>
                  </a:lnTo>
                  <a:lnTo>
                    <a:pt x="100888" y="87614"/>
                  </a:lnTo>
                  <a:lnTo>
                    <a:pt x="102893" y="77074"/>
                  </a:lnTo>
                  <a:lnTo>
                    <a:pt x="102809" y="66016"/>
                  </a:lnTo>
                  <a:lnTo>
                    <a:pt x="100902" y="54851"/>
                  </a:lnTo>
                  <a:lnTo>
                    <a:pt x="97466" y="44019"/>
                  </a:lnTo>
                  <a:lnTo>
                    <a:pt x="92178" y="32915"/>
                  </a:lnTo>
                  <a:lnTo>
                    <a:pt x="82346" y="19452"/>
                  </a:lnTo>
                  <a:lnTo>
                    <a:pt x="6348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05616" y="558010"/>
              <a:ext cx="105286" cy="136721"/>
            </a:xfrm>
            <a:custGeom>
              <a:avLst/>
              <a:gdLst/>
              <a:ahLst/>
              <a:cxnLst/>
              <a:rect l="0" t="0" r="0" b="0"/>
              <a:pathLst>
                <a:path w="105286" h="136721">
                  <a:moveTo>
                    <a:pt x="0" y="73699"/>
                  </a:moveTo>
                  <a:lnTo>
                    <a:pt x="5801" y="82501"/>
                  </a:lnTo>
                  <a:lnTo>
                    <a:pt x="10725" y="90847"/>
                  </a:lnTo>
                  <a:lnTo>
                    <a:pt x="15227" y="99546"/>
                  </a:lnTo>
                  <a:lnTo>
                    <a:pt x="19448" y="108667"/>
                  </a:lnTo>
                  <a:lnTo>
                    <a:pt x="23462" y="118162"/>
                  </a:lnTo>
                  <a:lnTo>
                    <a:pt x="27295" y="127879"/>
                  </a:lnTo>
                  <a:lnTo>
                    <a:pt x="29980" y="135124"/>
                  </a:lnTo>
                  <a:lnTo>
                    <a:pt x="30201" y="136720"/>
                  </a:lnTo>
                  <a:lnTo>
                    <a:pt x="28223" y="133866"/>
                  </a:lnTo>
                  <a:lnTo>
                    <a:pt x="24970" y="127997"/>
                  </a:lnTo>
                  <a:lnTo>
                    <a:pt x="21552" y="119883"/>
                  </a:lnTo>
                  <a:lnTo>
                    <a:pt x="18590" y="110065"/>
                  </a:lnTo>
                  <a:lnTo>
                    <a:pt x="16431" y="99149"/>
                  </a:lnTo>
                  <a:lnTo>
                    <a:pt x="15346" y="87795"/>
                  </a:lnTo>
                  <a:lnTo>
                    <a:pt x="15364" y="76412"/>
                  </a:lnTo>
                  <a:lnTo>
                    <a:pt x="16662" y="65490"/>
                  </a:lnTo>
                  <a:lnTo>
                    <a:pt x="19651" y="55684"/>
                  </a:lnTo>
                  <a:lnTo>
                    <a:pt x="24401" y="47238"/>
                  </a:lnTo>
                  <a:lnTo>
                    <a:pt x="30689" y="40058"/>
                  </a:lnTo>
                  <a:lnTo>
                    <a:pt x="38197" y="33911"/>
                  </a:lnTo>
                  <a:lnTo>
                    <a:pt x="46611" y="28549"/>
                  </a:lnTo>
                  <a:lnTo>
                    <a:pt x="55604" y="23713"/>
                  </a:lnTo>
                  <a:lnTo>
                    <a:pt x="65929" y="18568"/>
                  </a:lnTo>
                  <a:lnTo>
                    <a:pt x="80722" y="115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3015" y="579839"/>
              <a:ext cx="210667" cy="146628"/>
            </a:xfrm>
            <a:custGeom>
              <a:avLst/>
              <a:gdLst/>
              <a:ahLst/>
              <a:cxnLst/>
              <a:rect l="0" t="0" r="0" b="0"/>
              <a:pathLst>
                <a:path w="210667" h="146628">
                  <a:moveTo>
                    <a:pt x="0" y="30813"/>
                  </a:moveTo>
                  <a:lnTo>
                    <a:pt x="67" y="42481"/>
                  </a:lnTo>
                  <a:lnTo>
                    <a:pt x="707" y="52970"/>
                  </a:lnTo>
                  <a:lnTo>
                    <a:pt x="2006" y="63201"/>
                  </a:lnTo>
                  <a:lnTo>
                    <a:pt x="3954" y="70854"/>
                  </a:lnTo>
                  <a:lnTo>
                    <a:pt x="6275" y="72681"/>
                  </a:lnTo>
                  <a:lnTo>
                    <a:pt x="8539" y="69385"/>
                  </a:lnTo>
                  <a:lnTo>
                    <a:pt x="10844" y="62484"/>
                  </a:lnTo>
                  <a:lnTo>
                    <a:pt x="13495" y="53502"/>
                  </a:lnTo>
                  <a:lnTo>
                    <a:pt x="16845" y="43873"/>
                  </a:lnTo>
                  <a:lnTo>
                    <a:pt x="21012" y="34421"/>
                  </a:lnTo>
                  <a:lnTo>
                    <a:pt x="26090" y="26092"/>
                  </a:lnTo>
                  <a:lnTo>
                    <a:pt x="32242" y="20148"/>
                  </a:lnTo>
                  <a:lnTo>
                    <a:pt x="39447" y="17043"/>
                  </a:lnTo>
                  <a:lnTo>
                    <a:pt x="47385" y="16717"/>
                  </a:lnTo>
                  <a:lnTo>
                    <a:pt x="55550" y="18990"/>
                  </a:lnTo>
                  <a:lnTo>
                    <a:pt x="63626" y="23475"/>
                  </a:lnTo>
                  <a:lnTo>
                    <a:pt x="71334" y="29701"/>
                  </a:lnTo>
                  <a:lnTo>
                    <a:pt x="78358" y="37224"/>
                  </a:lnTo>
                  <a:lnTo>
                    <a:pt x="84585" y="45609"/>
                  </a:lnTo>
                  <a:lnTo>
                    <a:pt x="89640" y="52021"/>
                  </a:lnTo>
                  <a:lnTo>
                    <a:pt x="93068" y="52973"/>
                  </a:lnTo>
                  <a:lnTo>
                    <a:pt x="95329" y="49126"/>
                  </a:lnTo>
                  <a:lnTo>
                    <a:pt x="97218" y="41905"/>
                  </a:lnTo>
                  <a:lnTo>
                    <a:pt x="99545" y="32906"/>
                  </a:lnTo>
                  <a:lnTo>
                    <a:pt x="103102" y="23816"/>
                  </a:lnTo>
                  <a:lnTo>
                    <a:pt x="108175" y="15542"/>
                  </a:lnTo>
                  <a:lnTo>
                    <a:pt x="114818" y="8653"/>
                  </a:lnTo>
                  <a:lnTo>
                    <a:pt x="123081" y="3684"/>
                  </a:lnTo>
                  <a:lnTo>
                    <a:pt x="132807" y="722"/>
                  </a:lnTo>
                  <a:lnTo>
                    <a:pt x="143400" y="0"/>
                  </a:lnTo>
                  <a:lnTo>
                    <a:pt x="153960" y="2074"/>
                  </a:lnTo>
                  <a:lnTo>
                    <a:pt x="163979" y="6983"/>
                  </a:lnTo>
                  <a:lnTo>
                    <a:pt x="173330" y="14344"/>
                  </a:lnTo>
                  <a:lnTo>
                    <a:pt x="182070" y="23634"/>
                  </a:lnTo>
                  <a:lnTo>
                    <a:pt x="190306" y="34355"/>
                  </a:lnTo>
                  <a:lnTo>
                    <a:pt x="197668" y="45939"/>
                  </a:lnTo>
                  <a:lnTo>
                    <a:pt x="203336" y="57772"/>
                  </a:lnTo>
                  <a:lnTo>
                    <a:pt x="207006" y="69501"/>
                  </a:lnTo>
                  <a:lnTo>
                    <a:pt x="208996" y="81127"/>
                  </a:lnTo>
                  <a:lnTo>
                    <a:pt x="210182" y="94347"/>
                  </a:lnTo>
                  <a:lnTo>
                    <a:pt x="210666" y="113670"/>
                  </a:lnTo>
                  <a:lnTo>
                    <a:pt x="210570" y="146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09040" y="589623"/>
              <a:ext cx="165116" cy="132752"/>
            </a:xfrm>
            <a:custGeom>
              <a:avLst/>
              <a:gdLst/>
              <a:ahLst/>
              <a:cxnLst/>
              <a:rect l="0" t="0" r="0" b="0"/>
              <a:pathLst>
                <a:path w="165116" h="132752">
                  <a:moveTo>
                    <a:pt x="70358" y="94729"/>
                  </a:moveTo>
                  <a:lnTo>
                    <a:pt x="76159" y="85928"/>
                  </a:lnTo>
                  <a:lnTo>
                    <a:pt x="81083" y="77581"/>
                  </a:lnTo>
                  <a:lnTo>
                    <a:pt x="85572" y="68882"/>
                  </a:lnTo>
                  <a:lnTo>
                    <a:pt x="89275" y="59761"/>
                  </a:lnTo>
                  <a:lnTo>
                    <a:pt x="91343" y="50266"/>
                  </a:lnTo>
                  <a:lnTo>
                    <a:pt x="91440" y="40483"/>
                  </a:lnTo>
                  <a:lnTo>
                    <a:pt x="89543" y="30815"/>
                  </a:lnTo>
                  <a:lnTo>
                    <a:pt x="85681" y="21938"/>
                  </a:lnTo>
                  <a:lnTo>
                    <a:pt x="80082" y="14167"/>
                  </a:lnTo>
                  <a:lnTo>
                    <a:pt x="73087" y="7799"/>
                  </a:lnTo>
                  <a:lnTo>
                    <a:pt x="65038" y="3272"/>
                  </a:lnTo>
                  <a:lnTo>
                    <a:pt x="56228" y="645"/>
                  </a:lnTo>
                  <a:lnTo>
                    <a:pt x="47045" y="0"/>
                  </a:lnTo>
                  <a:lnTo>
                    <a:pt x="37962" y="1604"/>
                  </a:lnTo>
                  <a:lnTo>
                    <a:pt x="29234" y="5394"/>
                  </a:lnTo>
                  <a:lnTo>
                    <a:pt x="21240" y="11360"/>
                  </a:lnTo>
                  <a:lnTo>
                    <a:pt x="14548" y="19708"/>
                  </a:lnTo>
                  <a:lnTo>
                    <a:pt x="9345" y="30319"/>
                  </a:lnTo>
                  <a:lnTo>
                    <a:pt x="5495" y="42662"/>
                  </a:lnTo>
                  <a:lnTo>
                    <a:pt x="2737" y="56002"/>
                  </a:lnTo>
                  <a:lnTo>
                    <a:pt x="817" y="69812"/>
                  </a:lnTo>
                  <a:lnTo>
                    <a:pt x="0" y="83488"/>
                  </a:lnTo>
                  <a:lnTo>
                    <a:pt x="1031" y="96284"/>
                  </a:lnTo>
                  <a:lnTo>
                    <a:pt x="4170" y="107871"/>
                  </a:lnTo>
                  <a:lnTo>
                    <a:pt x="9227" y="117802"/>
                  </a:lnTo>
                  <a:lnTo>
                    <a:pt x="15834" y="125351"/>
                  </a:lnTo>
                  <a:lnTo>
                    <a:pt x="23609" y="130345"/>
                  </a:lnTo>
                  <a:lnTo>
                    <a:pt x="32064" y="132751"/>
                  </a:lnTo>
                  <a:lnTo>
                    <a:pt x="40644" y="132412"/>
                  </a:lnTo>
                  <a:lnTo>
                    <a:pt x="49027" y="129516"/>
                  </a:lnTo>
                  <a:lnTo>
                    <a:pt x="56787" y="124337"/>
                  </a:lnTo>
                  <a:lnTo>
                    <a:pt x="63321" y="117058"/>
                  </a:lnTo>
                  <a:lnTo>
                    <a:pt x="68417" y="107982"/>
                  </a:lnTo>
                  <a:lnTo>
                    <a:pt x="72196" y="97485"/>
                  </a:lnTo>
                  <a:lnTo>
                    <a:pt x="74905" y="85924"/>
                  </a:lnTo>
                  <a:lnTo>
                    <a:pt x="76831" y="73662"/>
                  </a:lnTo>
                  <a:lnTo>
                    <a:pt x="79016" y="63286"/>
                  </a:lnTo>
                  <a:lnTo>
                    <a:pt x="82194" y="58426"/>
                  </a:lnTo>
                  <a:lnTo>
                    <a:pt x="85554" y="58959"/>
                  </a:lnTo>
                  <a:lnTo>
                    <a:pt x="88869" y="63251"/>
                  </a:lnTo>
                  <a:lnTo>
                    <a:pt x="92335" y="69739"/>
                  </a:lnTo>
                  <a:lnTo>
                    <a:pt x="96298" y="77199"/>
                  </a:lnTo>
                  <a:lnTo>
                    <a:pt x="100914" y="84933"/>
                  </a:lnTo>
                  <a:lnTo>
                    <a:pt x="106478" y="92310"/>
                  </a:lnTo>
                  <a:lnTo>
                    <a:pt x="113495" y="98612"/>
                  </a:lnTo>
                  <a:lnTo>
                    <a:pt x="122089" y="103566"/>
                  </a:lnTo>
                  <a:lnTo>
                    <a:pt x="131475" y="107263"/>
                  </a:lnTo>
                  <a:lnTo>
                    <a:pt x="141076" y="110322"/>
                  </a:lnTo>
                  <a:lnTo>
                    <a:pt x="151733" y="113010"/>
                  </a:lnTo>
                  <a:lnTo>
                    <a:pt x="165115" y="1157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16269" y="347440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74"/>
                  </a:lnTo>
                  <a:lnTo>
                    <a:pt x="0" y="58214"/>
                  </a:lnTo>
                  <a:lnTo>
                    <a:pt x="0" y="77823"/>
                  </a:lnTo>
                  <a:lnTo>
                    <a:pt x="0" y="98865"/>
                  </a:lnTo>
                  <a:lnTo>
                    <a:pt x="0" y="120470"/>
                  </a:lnTo>
                  <a:lnTo>
                    <a:pt x="0" y="141411"/>
                  </a:lnTo>
                  <a:lnTo>
                    <a:pt x="0" y="161082"/>
                  </a:lnTo>
                  <a:lnTo>
                    <a:pt x="0" y="179742"/>
                  </a:lnTo>
                  <a:lnTo>
                    <a:pt x="0" y="198192"/>
                  </a:lnTo>
                  <a:lnTo>
                    <a:pt x="0" y="216941"/>
                  </a:lnTo>
                  <a:lnTo>
                    <a:pt x="0" y="235994"/>
                  </a:lnTo>
                  <a:lnTo>
                    <a:pt x="0" y="255034"/>
                  </a:lnTo>
                  <a:lnTo>
                    <a:pt x="5" y="273847"/>
                  </a:lnTo>
                  <a:lnTo>
                    <a:pt x="177" y="292211"/>
                  </a:lnTo>
                  <a:lnTo>
                    <a:pt x="826" y="309842"/>
                  </a:lnTo>
                  <a:lnTo>
                    <a:pt x="2074" y="326642"/>
                  </a:lnTo>
                  <a:lnTo>
                    <a:pt x="3736" y="342093"/>
                  </a:lnTo>
                  <a:lnTo>
                    <a:pt x="5562" y="356685"/>
                  </a:lnTo>
                  <a:lnTo>
                    <a:pt x="7717" y="371699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68870" y="521812"/>
              <a:ext cx="273742" cy="25670"/>
            </a:xfrm>
            <a:custGeom>
              <a:avLst/>
              <a:gdLst/>
              <a:ahLst/>
              <a:cxnLst/>
              <a:rect l="0" t="0" r="0" b="0"/>
              <a:pathLst>
                <a:path w="273742" h="25670">
                  <a:moveTo>
                    <a:pt x="273741" y="4612"/>
                  </a:moveTo>
                  <a:lnTo>
                    <a:pt x="264806" y="1813"/>
                  </a:lnTo>
                  <a:lnTo>
                    <a:pt x="255179" y="311"/>
                  </a:lnTo>
                  <a:lnTo>
                    <a:pt x="243887" y="0"/>
                  </a:lnTo>
                  <a:lnTo>
                    <a:pt x="231046" y="506"/>
                  </a:lnTo>
                  <a:lnTo>
                    <a:pt x="216918" y="1326"/>
                  </a:lnTo>
                  <a:lnTo>
                    <a:pt x="201794" y="2146"/>
                  </a:lnTo>
                  <a:lnTo>
                    <a:pt x="185932" y="3003"/>
                  </a:lnTo>
                  <a:lnTo>
                    <a:pt x="169544" y="4177"/>
                  </a:lnTo>
                  <a:lnTo>
                    <a:pt x="152791" y="5812"/>
                  </a:lnTo>
                  <a:lnTo>
                    <a:pt x="135952" y="7740"/>
                  </a:lnTo>
                  <a:lnTo>
                    <a:pt x="119414" y="9579"/>
                  </a:lnTo>
                  <a:lnTo>
                    <a:pt x="103367" y="11119"/>
                  </a:lnTo>
                  <a:lnTo>
                    <a:pt x="87981" y="12474"/>
                  </a:lnTo>
                  <a:lnTo>
                    <a:pt x="73487" y="13992"/>
                  </a:lnTo>
                  <a:lnTo>
                    <a:pt x="59931" y="15860"/>
                  </a:lnTo>
                  <a:lnTo>
                    <a:pt x="47452" y="17955"/>
                  </a:lnTo>
                  <a:lnTo>
                    <a:pt x="35045" y="20127"/>
                  </a:lnTo>
                  <a:lnTo>
                    <a:pt x="20503" y="22571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42611" y="579067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67" y="88332"/>
                  </a:lnTo>
                  <a:lnTo>
                    <a:pt x="7868" y="102757"/>
                  </a:lnTo>
                  <a:lnTo>
                    <a:pt x="8799" y="117271"/>
                  </a:lnTo>
                  <a:lnTo>
                    <a:pt x="9639" y="134262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42611" y="4948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17553" y="558010"/>
              <a:ext cx="126402" cy="160432"/>
            </a:xfrm>
            <a:custGeom>
              <a:avLst/>
              <a:gdLst/>
              <a:ahLst/>
              <a:cxnLst/>
              <a:rect l="0" t="0" r="0" b="0"/>
              <a:pathLst>
                <a:path w="126402" h="160432">
                  <a:moveTo>
                    <a:pt x="93514" y="0"/>
                  </a:moveTo>
                  <a:lnTo>
                    <a:pt x="84713" y="2934"/>
                  </a:lnTo>
                  <a:lnTo>
                    <a:pt x="76366" y="5716"/>
                  </a:lnTo>
                  <a:lnTo>
                    <a:pt x="67672" y="8620"/>
                  </a:lnTo>
                  <a:lnTo>
                    <a:pt x="58724" y="11833"/>
                  </a:lnTo>
                  <a:lnTo>
                    <a:pt x="49877" y="15646"/>
                  </a:lnTo>
                  <a:lnTo>
                    <a:pt x="41338" y="20168"/>
                  </a:lnTo>
                  <a:lnTo>
                    <a:pt x="33150" y="25505"/>
                  </a:lnTo>
                  <a:lnTo>
                    <a:pt x="25272" y="31841"/>
                  </a:lnTo>
                  <a:lnTo>
                    <a:pt x="17656" y="39183"/>
                  </a:lnTo>
                  <a:lnTo>
                    <a:pt x="10728" y="47555"/>
                  </a:lnTo>
                  <a:lnTo>
                    <a:pt x="5360" y="57077"/>
                  </a:lnTo>
                  <a:lnTo>
                    <a:pt x="1900" y="67700"/>
                  </a:lnTo>
                  <a:lnTo>
                    <a:pt x="222" y="79087"/>
                  </a:lnTo>
                  <a:lnTo>
                    <a:pt x="0" y="90722"/>
                  </a:lnTo>
                  <a:lnTo>
                    <a:pt x="897" y="102282"/>
                  </a:lnTo>
                  <a:lnTo>
                    <a:pt x="2936" y="113483"/>
                  </a:lnTo>
                  <a:lnTo>
                    <a:pt x="6500" y="124004"/>
                  </a:lnTo>
                  <a:lnTo>
                    <a:pt x="11676" y="133736"/>
                  </a:lnTo>
                  <a:lnTo>
                    <a:pt x="18438" y="142424"/>
                  </a:lnTo>
                  <a:lnTo>
                    <a:pt x="26804" y="149588"/>
                  </a:lnTo>
                  <a:lnTo>
                    <a:pt x="36612" y="155103"/>
                  </a:lnTo>
                  <a:lnTo>
                    <a:pt x="47264" y="158824"/>
                  </a:lnTo>
                  <a:lnTo>
                    <a:pt x="57866" y="160431"/>
                  </a:lnTo>
                  <a:lnTo>
                    <a:pt x="67916" y="159956"/>
                  </a:lnTo>
                  <a:lnTo>
                    <a:pt x="77288" y="157706"/>
                  </a:lnTo>
                  <a:lnTo>
                    <a:pt x="86042" y="154071"/>
                  </a:lnTo>
                  <a:lnTo>
                    <a:pt x="94297" y="149404"/>
                  </a:lnTo>
                  <a:lnTo>
                    <a:pt x="102010" y="143834"/>
                  </a:lnTo>
                  <a:lnTo>
                    <a:pt x="108980" y="137272"/>
                  </a:lnTo>
                  <a:lnTo>
                    <a:pt x="115145" y="129749"/>
                  </a:lnTo>
                  <a:lnTo>
                    <a:pt x="120271" y="121409"/>
                  </a:lnTo>
                  <a:lnTo>
                    <a:pt x="123884" y="112434"/>
                  </a:lnTo>
                  <a:lnTo>
                    <a:pt x="125867" y="102987"/>
                  </a:lnTo>
                  <a:lnTo>
                    <a:pt x="126401" y="93202"/>
                  </a:lnTo>
                  <a:lnTo>
                    <a:pt x="125779" y="83181"/>
                  </a:lnTo>
                  <a:lnTo>
                    <a:pt x="124290" y="73005"/>
                  </a:lnTo>
                  <a:lnTo>
                    <a:pt x="122136" y="62989"/>
                  </a:lnTo>
                  <a:lnTo>
                    <a:pt x="119116" y="52594"/>
                  </a:lnTo>
                  <a:lnTo>
                    <a:pt x="113851" y="39791"/>
                  </a:lnTo>
                  <a:lnTo>
                    <a:pt x="104042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74238" y="532540"/>
              <a:ext cx="170103" cy="193927"/>
            </a:xfrm>
            <a:custGeom>
              <a:avLst/>
              <a:gdLst/>
              <a:ahLst/>
              <a:cxnLst/>
              <a:rect l="0" t="0" r="0" b="0"/>
              <a:pathLst>
                <a:path w="170103" h="193927">
                  <a:moveTo>
                    <a:pt x="0" y="57055"/>
                  </a:moveTo>
                  <a:lnTo>
                    <a:pt x="2934" y="65857"/>
                  </a:lnTo>
                  <a:lnTo>
                    <a:pt x="5716" y="74203"/>
                  </a:lnTo>
                  <a:lnTo>
                    <a:pt x="8611" y="82907"/>
                  </a:lnTo>
                  <a:lnTo>
                    <a:pt x="11478" y="92200"/>
                  </a:lnTo>
                  <a:lnTo>
                    <a:pt x="13995" y="102344"/>
                  </a:lnTo>
                  <a:lnTo>
                    <a:pt x="16010" y="113384"/>
                  </a:lnTo>
                  <a:lnTo>
                    <a:pt x="17695" y="125051"/>
                  </a:lnTo>
                  <a:lnTo>
                    <a:pt x="19439" y="136873"/>
                  </a:lnTo>
                  <a:lnTo>
                    <a:pt x="21442" y="148486"/>
                  </a:lnTo>
                  <a:lnTo>
                    <a:pt x="22966" y="157123"/>
                  </a:lnTo>
                  <a:lnTo>
                    <a:pt x="23255" y="159350"/>
                  </a:lnTo>
                  <a:lnTo>
                    <a:pt x="22967" y="156084"/>
                  </a:lnTo>
                  <a:lnTo>
                    <a:pt x="22544" y="148885"/>
                  </a:lnTo>
                  <a:lnTo>
                    <a:pt x="22153" y="138756"/>
                  </a:lnTo>
                  <a:lnTo>
                    <a:pt x="21843" y="126438"/>
                  </a:lnTo>
                  <a:lnTo>
                    <a:pt x="21780" y="112524"/>
                  </a:lnTo>
                  <a:lnTo>
                    <a:pt x="22259" y="97472"/>
                  </a:lnTo>
                  <a:lnTo>
                    <a:pt x="23397" y="81634"/>
                  </a:lnTo>
                  <a:lnTo>
                    <a:pt x="25313" y="65583"/>
                  </a:lnTo>
                  <a:lnTo>
                    <a:pt x="28201" y="50109"/>
                  </a:lnTo>
                  <a:lnTo>
                    <a:pt x="32085" y="35608"/>
                  </a:lnTo>
                  <a:lnTo>
                    <a:pt x="37322" y="22753"/>
                  </a:lnTo>
                  <a:lnTo>
                    <a:pt x="44650" y="12627"/>
                  </a:lnTo>
                  <a:lnTo>
                    <a:pt x="54274" y="5566"/>
                  </a:lnTo>
                  <a:lnTo>
                    <a:pt x="65467" y="1434"/>
                  </a:lnTo>
                  <a:lnTo>
                    <a:pt x="76894" y="0"/>
                  </a:lnTo>
                  <a:lnTo>
                    <a:pt x="87758" y="850"/>
                  </a:lnTo>
                  <a:lnTo>
                    <a:pt x="97811" y="3652"/>
                  </a:lnTo>
                  <a:lnTo>
                    <a:pt x="107088" y="8256"/>
                  </a:lnTo>
                  <a:lnTo>
                    <a:pt x="115731" y="14423"/>
                  </a:lnTo>
                  <a:lnTo>
                    <a:pt x="123891" y="22000"/>
                  </a:lnTo>
                  <a:lnTo>
                    <a:pt x="131699" y="30988"/>
                  </a:lnTo>
                  <a:lnTo>
                    <a:pt x="139254" y="41252"/>
                  </a:lnTo>
                  <a:lnTo>
                    <a:pt x="146467" y="52399"/>
                  </a:lnTo>
                  <a:lnTo>
                    <a:pt x="153086" y="63873"/>
                  </a:lnTo>
                  <a:lnTo>
                    <a:pt x="159009" y="75334"/>
                  </a:lnTo>
                  <a:lnTo>
                    <a:pt x="163970" y="86809"/>
                  </a:lnTo>
                  <a:lnTo>
                    <a:pt x="167471" y="98579"/>
                  </a:lnTo>
                  <a:lnTo>
                    <a:pt x="169382" y="110790"/>
                  </a:lnTo>
                  <a:lnTo>
                    <a:pt x="170034" y="123413"/>
                  </a:lnTo>
                  <a:lnTo>
                    <a:pt x="170102" y="137868"/>
                  </a:lnTo>
                  <a:lnTo>
                    <a:pt x="169591" y="158782"/>
                  </a:lnTo>
                  <a:lnTo>
                    <a:pt x="168456" y="1939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5896" y="747523"/>
              <a:ext cx="2316270" cy="115814"/>
            </a:xfrm>
            <a:custGeom>
              <a:avLst/>
              <a:gdLst/>
              <a:ahLst/>
              <a:cxnLst/>
              <a:rect l="0" t="0" r="0" b="0"/>
              <a:pathLst>
                <a:path w="2316270" h="115814">
                  <a:moveTo>
                    <a:pt x="2316269" y="31585"/>
                  </a:moveTo>
                  <a:lnTo>
                    <a:pt x="2304534" y="31585"/>
                  </a:lnTo>
                  <a:lnTo>
                    <a:pt x="2293405" y="31585"/>
                  </a:lnTo>
                  <a:lnTo>
                    <a:pt x="2281807" y="31581"/>
                  </a:lnTo>
                  <a:lnTo>
                    <a:pt x="2269646" y="31408"/>
                  </a:lnTo>
                  <a:lnTo>
                    <a:pt x="2256986" y="30760"/>
                  </a:lnTo>
                  <a:lnTo>
                    <a:pt x="2243930" y="29511"/>
                  </a:lnTo>
                  <a:lnTo>
                    <a:pt x="2230578" y="27858"/>
                  </a:lnTo>
                  <a:lnTo>
                    <a:pt x="2217013" y="26210"/>
                  </a:lnTo>
                  <a:lnTo>
                    <a:pt x="2203293" y="24807"/>
                  </a:lnTo>
                  <a:lnTo>
                    <a:pt x="2189301" y="23715"/>
                  </a:lnTo>
                  <a:lnTo>
                    <a:pt x="2174763" y="22907"/>
                  </a:lnTo>
                  <a:lnTo>
                    <a:pt x="2159571" y="22324"/>
                  </a:lnTo>
                  <a:lnTo>
                    <a:pt x="2143774" y="21746"/>
                  </a:lnTo>
                  <a:lnTo>
                    <a:pt x="2127484" y="20818"/>
                  </a:lnTo>
                  <a:lnTo>
                    <a:pt x="2110815" y="19378"/>
                  </a:lnTo>
                  <a:lnTo>
                    <a:pt x="2093707" y="17596"/>
                  </a:lnTo>
                  <a:lnTo>
                    <a:pt x="2075929" y="15860"/>
                  </a:lnTo>
                  <a:lnTo>
                    <a:pt x="2057408" y="14398"/>
                  </a:lnTo>
                  <a:lnTo>
                    <a:pt x="2038055" y="13266"/>
                  </a:lnTo>
                  <a:lnTo>
                    <a:pt x="2017691" y="12431"/>
                  </a:lnTo>
                  <a:lnTo>
                    <a:pt x="1996340" y="11831"/>
                  </a:lnTo>
                  <a:lnTo>
                    <a:pt x="1974798" y="11241"/>
                  </a:lnTo>
                  <a:lnTo>
                    <a:pt x="1954482" y="10306"/>
                  </a:lnTo>
                  <a:lnTo>
                    <a:pt x="1936065" y="8861"/>
                  </a:lnTo>
                  <a:lnTo>
                    <a:pt x="1918904" y="7075"/>
                  </a:lnTo>
                  <a:lnTo>
                    <a:pt x="1901473" y="5336"/>
                  </a:lnTo>
                  <a:lnTo>
                    <a:pt x="1882885" y="3873"/>
                  </a:lnTo>
                  <a:lnTo>
                    <a:pt x="1862937" y="2740"/>
                  </a:lnTo>
                  <a:lnTo>
                    <a:pt x="1841770" y="1904"/>
                  </a:lnTo>
                  <a:lnTo>
                    <a:pt x="1819641" y="1308"/>
                  </a:lnTo>
                  <a:lnTo>
                    <a:pt x="1797288" y="891"/>
                  </a:lnTo>
                  <a:lnTo>
                    <a:pt x="1775835" y="603"/>
                  </a:lnTo>
                  <a:lnTo>
                    <a:pt x="1755826" y="407"/>
                  </a:lnTo>
                  <a:lnTo>
                    <a:pt x="1737277" y="273"/>
                  </a:lnTo>
                  <a:lnTo>
                    <a:pt x="1719966" y="183"/>
                  </a:lnTo>
                  <a:lnTo>
                    <a:pt x="1703599" y="123"/>
                  </a:lnTo>
                  <a:lnTo>
                    <a:pt x="1687434" y="82"/>
                  </a:lnTo>
                  <a:lnTo>
                    <a:pt x="1670347" y="55"/>
                  </a:lnTo>
                  <a:lnTo>
                    <a:pt x="1651811" y="37"/>
                  </a:lnTo>
                  <a:lnTo>
                    <a:pt x="1632306" y="24"/>
                  </a:lnTo>
                  <a:lnTo>
                    <a:pt x="1612980" y="16"/>
                  </a:lnTo>
                  <a:lnTo>
                    <a:pt x="1594503" y="11"/>
                  </a:lnTo>
                  <a:lnTo>
                    <a:pt x="1577031" y="7"/>
                  </a:lnTo>
                  <a:lnTo>
                    <a:pt x="1560466" y="5"/>
                  </a:lnTo>
                  <a:lnTo>
                    <a:pt x="1544624" y="3"/>
                  </a:lnTo>
                  <a:lnTo>
                    <a:pt x="1529325" y="2"/>
                  </a:lnTo>
                  <a:lnTo>
                    <a:pt x="1514417" y="1"/>
                  </a:lnTo>
                  <a:lnTo>
                    <a:pt x="1499786" y="1"/>
                  </a:lnTo>
                  <a:lnTo>
                    <a:pt x="1485345" y="0"/>
                  </a:lnTo>
                  <a:lnTo>
                    <a:pt x="1471035" y="0"/>
                  </a:lnTo>
                  <a:lnTo>
                    <a:pt x="1456813" y="0"/>
                  </a:lnTo>
                  <a:lnTo>
                    <a:pt x="1442653" y="0"/>
                  </a:lnTo>
                  <a:lnTo>
                    <a:pt x="1428532" y="0"/>
                  </a:lnTo>
                  <a:lnTo>
                    <a:pt x="1414434" y="0"/>
                  </a:lnTo>
                  <a:lnTo>
                    <a:pt x="1400187" y="0"/>
                  </a:lnTo>
                  <a:lnTo>
                    <a:pt x="1385476" y="0"/>
                  </a:lnTo>
                  <a:lnTo>
                    <a:pt x="1370173" y="0"/>
                  </a:lnTo>
                  <a:lnTo>
                    <a:pt x="1354471" y="0"/>
                  </a:lnTo>
                  <a:lnTo>
                    <a:pt x="1338778" y="0"/>
                  </a:lnTo>
                  <a:lnTo>
                    <a:pt x="1323332" y="0"/>
                  </a:lnTo>
                  <a:lnTo>
                    <a:pt x="1308198" y="0"/>
                  </a:lnTo>
                  <a:lnTo>
                    <a:pt x="1293350" y="0"/>
                  </a:lnTo>
                  <a:lnTo>
                    <a:pt x="1278732" y="0"/>
                  </a:lnTo>
                  <a:lnTo>
                    <a:pt x="1264288" y="0"/>
                  </a:lnTo>
                  <a:lnTo>
                    <a:pt x="1249970" y="0"/>
                  </a:lnTo>
                  <a:lnTo>
                    <a:pt x="1235740" y="5"/>
                  </a:lnTo>
                  <a:lnTo>
                    <a:pt x="1221572" y="177"/>
                  </a:lnTo>
                  <a:lnTo>
                    <a:pt x="1207447" y="826"/>
                  </a:lnTo>
                  <a:lnTo>
                    <a:pt x="1193345" y="2074"/>
                  </a:lnTo>
                  <a:lnTo>
                    <a:pt x="1179094" y="3727"/>
                  </a:lnTo>
                  <a:lnTo>
                    <a:pt x="1164382" y="5375"/>
                  </a:lnTo>
                  <a:lnTo>
                    <a:pt x="1149077" y="6778"/>
                  </a:lnTo>
                  <a:lnTo>
                    <a:pt x="1133374" y="7871"/>
                  </a:lnTo>
                  <a:lnTo>
                    <a:pt x="1117680" y="8679"/>
                  </a:lnTo>
                  <a:lnTo>
                    <a:pt x="1102234" y="9257"/>
                  </a:lnTo>
                  <a:lnTo>
                    <a:pt x="1087100" y="9662"/>
                  </a:lnTo>
                  <a:lnTo>
                    <a:pt x="1072252" y="9941"/>
                  </a:lnTo>
                  <a:lnTo>
                    <a:pt x="1057634" y="10137"/>
                  </a:lnTo>
                  <a:lnTo>
                    <a:pt x="1043190" y="10439"/>
                  </a:lnTo>
                  <a:lnTo>
                    <a:pt x="1028872" y="11175"/>
                  </a:lnTo>
                  <a:lnTo>
                    <a:pt x="1014642" y="12483"/>
                  </a:lnTo>
                  <a:lnTo>
                    <a:pt x="1000474" y="14175"/>
                  </a:lnTo>
                  <a:lnTo>
                    <a:pt x="986348" y="15850"/>
                  </a:lnTo>
                  <a:lnTo>
                    <a:pt x="972251" y="17271"/>
                  </a:lnTo>
                  <a:lnTo>
                    <a:pt x="958173" y="18375"/>
                  </a:lnTo>
                  <a:lnTo>
                    <a:pt x="944109" y="19191"/>
                  </a:lnTo>
                  <a:lnTo>
                    <a:pt x="930053" y="19775"/>
                  </a:lnTo>
                  <a:lnTo>
                    <a:pt x="916003" y="20183"/>
                  </a:lnTo>
                  <a:lnTo>
                    <a:pt x="901957" y="20465"/>
                  </a:lnTo>
                  <a:lnTo>
                    <a:pt x="887914" y="20658"/>
                  </a:lnTo>
                  <a:lnTo>
                    <a:pt x="873872" y="20789"/>
                  </a:lnTo>
                  <a:lnTo>
                    <a:pt x="859832" y="20877"/>
                  </a:lnTo>
                  <a:lnTo>
                    <a:pt x="845792" y="20941"/>
                  </a:lnTo>
                  <a:lnTo>
                    <a:pt x="831753" y="21154"/>
                  </a:lnTo>
                  <a:lnTo>
                    <a:pt x="817715" y="21829"/>
                  </a:lnTo>
                  <a:lnTo>
                    <a:pt x="803672" y="23095"/>
                  </a:lnTo>
                  <a:lnTo>
                    <a:pt x="789460" y="24760"/>
                  </a:lnTo>
                  <a:lnTo>
                    <a:pt x="774774" y="26416"/>
                  </a:lnTo>
                  <a:lnTo>
                    <a:pt x="759469" y="27829"/>
                  </a:lnTo>
                  <a:lnTo>
                    <a:pt x="743087" y="29098"/>
                  </a:lnTo>
                  <a:lnTo>
                    <a:pt x="724807" y="30557"/>
                  </a:lnTo>
                  <a:lnTo>
                    <a:pt x="704358" y="32385"/>
                  </a:lnTo>
                  <a:lnTo>
                    <a:pt x="682098" y="34444"/>
                  </a:lnTo>
                  <a:lnTo>
                    <a:pt x="658714" y="36372"/>
                  </a:lnTo>
                  <a:lnTo>
                    <a:pt x="634741" y="37971"/>
                  </a:lnTo>
                  <a:lnTo>
                    <a:pt x="610969" y="39367"/>
                  </a:lnTo>
                  <a:lnTo>
                    <a:pt x="588475" y="40911"/>
                  </a:lnTo>
                  <a:lnTo>
                    <a:pt x="567725" y="42797"/>
                  </a:lnTo>
                  <a:lnTo>
                    <a:pt x="548659" y="44894"/>
                  </a:lnTo>
                  <a:lnTo>
                    <a:pt x="530991" y="46848"/>
                  </a:lnTo>
                  <a:lnTo>
                    <a:pt x="514400" y="48465"/>
                  </a:lnTo>
                  <a:lnTo>
                    <a:pt x="498762" y="49872"/>
                  </a:lnTo>
                  <a:lnTo>
                    <a:pt x="484156" y="51424"/>
                  </a:lnTo>
                  <a:lnTo>
                    <a:pt x="470540" y="53315"/>
                  </a:lnTo>
                  <a:lnTo>
                    <a:pt x="457595" y="55416"/>
                  </a:lnTo>
                  <a:lnTo>
                    <a:pt x="444828" y="57372"/>
                  </a:lnTo>
                  <a:lnTo>
                    <a:pt x="431940" y="58990"/>
                  </a:lnTo>
                  <a:lnTo>
                    <a:pt x="418825" y="60398"/>
                  </a:lnTo>
                  <a:lnTo>
                    <a:pt x="405481" y="61951"/>
                  </a:lnTo>
                  <a:lnTo>
                    <a:pt x="391931" y="63843"/>
                  </a:lnTo>
                  <a:lnTo>
                    <a:pt x="377729" y="65944"/>
                  </a:lnTo>
                  <a:lnTo>
                    <a:pt x="361992" y="67900"/>
                  </a:lnTo>
                  <a:lnTo>
                    <a:pt x="344381" y="69518"/>
                  </a:lnTo>
                  <a:lnTo>
                    <a:pt x="325672" y="70927"/>
                  </a:lnTo>
                  <a:lnTo>
                    <a:pt x="307415" y="72479"/>
                  </a:lnTo>
                  <a:lnTo>
                    <a:pt x="290470" y="74371"/>
                  </a:lnTo>
                  <a:lnTo>
                    <a:pt x="274841" y="76472"/>
                  </a:lnTo>
                  <a:lnTo>
                    <a:pt x="260051" y="78429"/>
                  </a:lnTo>
                  <a:lnTo>
                    <a:pt x="245702" y="80047"/>
                  </a:lnTo>
                  <a:lnTo>
                    <a:pt x="231725" y="81455"/>
                  </a:lnTo>
                  <a:lnTo>
                    <a:pt x="218312" y="83008"/>
                  </a:lnTo>
                  <a:lnTo>
                    <a:pt x="205532" y="84899"/>
                  </a:lnTo>
                  <a:lnTo>
                    <a:pt x="193166" y="87000"/>
                  </a:lnTo>
                  <a:lnTo>
                    <a:pt x="180795" y="88957"/>
                  </a:lnTo>
                  <a:lnTo>
                    <a:pt x="168180" y="90575"/>
                  </a:lnTo>
                  <a:lnTo>
                    <a:pt x="155419" y="91984"/>
                  </a:lnTo>
                  <a:lnTo>
                    <a:pt x="142846" y="93536"/>
                  </a:lnTo>
                  <a:lnTo>
                    <a:pt x="130641" y="95433"/>
                  </a:lnTo>
                  <a:lnTo>
                    <a:pt x="118665" y="97706"/>
                  </a:lnTo>
                  <a:lnTo>
                    <a:pt x="106557" y="100312"/>
                  </a:lnTo>
                  <a:lnTo>
                    <a:pt x="94115" y="103174"/>
                  </a:lnTo>
                  <a:lnTo>
                    <a:pt x="81301" y="106062"/>
                  </a:lnTo>
                  <a:lnTo>
                    <a:pt x="68160" y="108614"/>
                  </a:lnTo>
                  <a:lnTo>
                    <a:pt x="54778" y="110660"/>
                  </a:lnTo>
                  <a:lnTo>
                    <a:pt x="41828" y="112205"/>
                  </a:lnTo>
                  <a:lnTo>
                    <a:pt x="29284" y="113491"/>
                  </a:lnTo>
                  <a:lnTo>
                    <a:pt x="16044" y="11462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32207" y="536953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61910" y="2875"/>
                  </a:lnTo>
                  <a:lnTo>
                    <a:pt x="49477" y="5343"/>
                  </a:lnTo>
                  <a:lnTo>
                    <a:pt x="31389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284891" y="231626"/>
            <a:ext cx="6829134" cy="694882"/>
            <a:chOff x="3284891" y="231626"/>
            <a:chExt cx="6829134" cy="694882"/>
          </a:xfrm>
        </p:grpSpPr>
        <p:sp>
          <p:nvSpPr>
            <p:cNvPr id="23" name="Freeform 22"/>
            <p:cNvSpPr/>
            <p:nvPr/>
          </p:nvSpPr>
          <p:spPr>
            <a:xfrm>
              <a:off x="3284891" y="239430"/>
              <a:ext cx="263213" cy="518622"/>
            </a:xfrm>
            <a:custGeom>
              <a:avLst/>
              <a:gdLst/>
              <a:ahLst/>
              <a:cxnLst/>
              <a:rect l="0" t="0" r="0" b="0"/>
              <a:pathLst>
                <a:path w="263213" h="518622">
                  <a:moveTo>
                    <a:pt x="0" y="518621"/>
                  </a:moveTo>
                  <a:lnTo>
                    <a:pt x="67" y="506886"/>
                  </a:lnTo>
                  <a:lnTo>
                    <a:pt x="707" y="495757"/>
                  </a:lnTo>
                  <a:lnTo>
                    <a:pt x="2004" y="484154"/>
                  </a:lnTo>
                  <a:lnTo>
                    <a:pt x="3863" y="471820"/>
                  </a:lnTo>
                  <a:lnTo>
                    <a:pt x="6180" y="458512"/>
                  </a:lnTo>
                  <a:lnTo>
                    <a:pt x="8846" y="444203"/>
                  </a:lnTo>
                  <a:lnTo>
                    <a:pt x="11770" y="429025"/>
                  </a:lnTo>
                  <a:lnTo>
                    <a:pt x="14877" y="413164"/>
                  </a:lnTo>
                  <a:lnTo>
                    <a:pt x="18113" y="396788"/>
                  </a:lnTo>
                  <a:lnTo>
                    <a:pt x="21436" y="379878"/>
                  </a:lnTo>
                  <a:lnTo>
                    <a:pt x="24821" y="362235"/>
                  </a:lnTo>
                  <a:lnTo>
                    <a:pt x="28242" y="343818"/>
                  </a:lnTo>
                  <a:lnTo>
                    <a:pt x="31522" y="325044"/>
                  </a:lnTo>
                  <a:lnTo>
                    <a:pt x="34345" y="306667"/>
                  </a:lnTo>
                  <a:lnTo>
                    <a:pt x="36581" y="289088"/>
                  </a:lnTo>
                  <a:lnTo>
                    <a:pt x="38421" y="272523"/>
                  </a:lnTo>
                  <a:lnTo>
                    <a:pt x="40271" y="257163"/>
                  </a:lnTo>
                  <a:lnTo>
                    <a:pt x="42370" y="242972"/>
                  </a:lnTo>
                  <a:lnTo>
                    <a:pt x="44782" y="229441"/>
                  </a:lnTo>
                  <a:lnTo>
                    <a:pt x="47480" y="215733"/>
                  </a:lnTo>
                  <a:lnTo>
                    <a:pt x="50409" y="201393"/>
                  </a:lnTo>
                  <a:lnTo>
                    <a:pt x="53512" y="186486"/>
                  </a:lnTo>
                  <a:lnTo>
                    <a:pt x="56741" y="171399"/>
                  </a:lnTo>
                  <a:lnTo>
                    <a:pt x="60059" y="156401"/>
                  </a:lnTo>
                  <a:lnTo>
                    <a:pt x="63438" y="141754"/>
                  </a:lnTo>
                  <a:lnTo>
                    <a:pt x="66860" y="127773"/>
                  </a:lnTo>
                  <a:lnTo>
                    <a:pt x="70315" y="114626"/>
                  </a:lnTo>
                  <a:lnTo>
                    <a:pt x="73974" y="104613"/>
                  </a:lnTo>
                  <a:lnTo>
                    <a:pt x="77487" y="100906"/>
                  </a:lnTo>
                  <a:lnTo>
                    <a:pt x="80012" y="102950"/>
                  </a:lnTo>
                  <a:lnTo>
                    <a:pt x="81612" y="109103"/>
                  </a:lnTo>
                  <a:lnTo>
                    <a:pt x="82593" y="118152"/>
                  </a:lnTo>
                  <a:lnTo>
                    <a:pt x="83195" y="129455"/>
                  </a:lnTo>
                  <a:lnTo>
                    <a:pt x="83577" y="142512"/>
                  </a:lnTo>
                  <a:lnTo>
                    <a:pt x="84157" y="156562"/>
                  </a:lnTo>
                  <a:lnTo>
                    <a:pt x="85602" y="170630"/>
                  </a:lnTo>
                  <a:lnTo>
                    <a:pt x="88209" y="184151"/>
                  </a:lnTo>
                  <a:lnTo>
                    <a:pt x="92095" y="196165"/>
                  </a:lnTo>
                  <a:lnTo>
                    <a:pt x="97377" y="205190"/>
                  </a:lnTo>
                  <a:lnTo>
                    <a:pt x="103960" y="210690"/>
                  </a:lnTo>
                  <a:lnTo>
                    <a:pt x="111294" y="212789"/>
                  </a:lnTo>
                  <a:lnTo>
                    <a:pt x="118514" y="211788"/>
                  </a:lnTo>
                  <a:lnTo>
                    <a:pt x="125144" y="208189"/>
                  </a:lnTo>
                  <a:lnTo>
                    <a:pt x="131236" y="202406"/>
                  </a:lnTo>
                  <a:lnTo>
                    <a:pt x="137167" y="194656"/>
                  </a:lnTo>
                  <a:lnTo>
                    <a:pt x="143195" y="185232"/>
                  </a:lnTo>
                  <a:lnTo>
                    <a:pt x="149414" y="174485"/>
                  </a:lnTo>
                  <a:lnTo>
                    <a:pt x="155830" y="162750"/>
                  </a:lnTo>
                  <a:lnTo>
                    <a:pt x="162407" y="150305"/>
                  </a:lnTo>
                  <a:lnTo>
                    <a:pt x="168945" y="137525"/>
                  </a:lnTo>
                  <a:lnTo>
                    <a:pt x="175102" y="124872"/>
                  </a:lnTo>
                  <a:lnTo>
                    <a:pt x="180721" y="112585"/>
                  </a:lnTo>
                  <a:lnTo>
                    <a:pt x="185814" y="100707"/>
                  </a:lnTo>
                  <a:lnTo>
                    <a:pt x="190469" y="89190"/>
                  </a:lnTo>
                  <a:lnTo>
                    <a:pt x="194786" y="77959"/>
                  </a:lnTo>
                  <a:lnTo>
                    <a:pt x="198856" y="66940"/>
                  </a:lnTo>
                  <a:lnTo>
                    <a:pt x="202750" y="56074"/>
                  </a:lnTo>
                  <a:lnTo>
                    <a:pt x="206521" y="45315"/>
                  </a:lnTo>
                  <a:lnTo>
                    <a:pt x="210208" y="34630"/>
                  </a:lnTo>
                  <a:lnTo>
                    <a:pt x="213837" y="23996"/>
                  </a:lnTo>
                  <a:lnTo>
                    <a:pt x="217440" y="13441"/>
                  </a:lnTo>
                  <a:lnTo>
                    <a:pt x="221501" y="4528"/>
                  </a:lnTo>
                  <a:lnTo>
                    <a:pt x="226135" y="0"/>
                  </a:lnTo>
                  <a:lnTo>
                    <a:pt x="230361" y="642"/>
                  </a:lnTo>
                  <a:lnTo>
                    <a:pt x="233745" y="5859"/>
                  </a:lnTo>
                  <a:lnTo>
                    <a:pt x="236274" y="14675"/>
                  </a:lnTo>
                  <a:lnTo>
                    <a:pt x="237928" y="26318"/>
                  </a:lnTo>
                  <a:lnTo>
                    <a:pt x="238564" y="40338"/>
                  </a:lnTo>
                  <a:lnTo>
                    <a:pt x="238205" y="56294"/>
                  </a:lnTo>
                  <a:lnTo>
                    <a:pt x="237162" y="73740"/>
                  </a:lnTo>
                  <a:lnTo>
                    <a:pt x="235928" y="92285"/>
                  </a:lnTo>
                  <a:lnTo>
                    <a:pt x="234806" y="111616"/>
                  </a:lnTo>
                  <a:lnTo>
                    <a:pt x="233901" y="131496"/>
                  </a:lnTo>
                  <a:lnTo>
                    <a:pt x="233220" y="151755"/>
                  </a:lnTo>
                  <a:lnTo>
                    <a:pt x="232727" y="172265"/>
                  </a:lnTo>
                  <a:lnTo>
                    <a:pt x="232379" y="192615"/>
                  </a:lnTo>
                  <a:lnTo>
                    <a:pt x="232137" y="212133"/>
                  </a:lnTo>
                  <a:lnTo>
                    <a:pt x="231971" y="230530"/>
                  </a:lnTo>
                  <a:lnTo>
                    <a:pt x="231859" y="248173"/>
                  </a:lnTo>
                  <a:lnTo>
                    <a:pt x="231782" y="265861"/>
                  </a:lnTo>
                  <a:lnTo>
                    <a:pt x="231731" y="284064"/>
                  </a:lnTo>
                  <a:lnTo>
                    <a:pt x="231697" y="302903"/>
                  </a:lnTo>
                  <a:lnTo>
                    <a:pt x="231673" y="322323"/>
                  </a:lnTo>
                  <a:lnTo>
                    <a:pt x="231662" y="342200"/>
                  </a:lnTo>
                  <a:lnTo>
                    <a:pt x="231825" y="362092"/>
                  </a:lnTo>
                  <a:lnTo>
                    <a:pt x="232466" y="381287"/>
                  </a:lnTo>
                  <a:lnTo>
                    <a:pt x="233715" y="399446"/>
                  </a:lnTo>
                  <a:lnTo>
                    <a:pt x="235537" y="416417"/>
                  </a:lnTo>
                  <a:lnTo>
                    <a:pt x="237832" y="432055"/>
                  </a:lnTo>
                  <a:lnTo>
                    <a:pt x="240486" y="446418"/>
                  </a:lnTo>
                  <a:lnTo>
                    <a:pt x="243444" y="459459"/>
                  </a:lnTo>
                  <a:lnTo>
                    <a:pt x="247100" y="472311"/>
                  </a:lnTo>
                  <a:lnTo>
                    <a:pt x="252890" y="487225"/>
                  </a:lnTo>
                  <a:lnTo>
                    <a:pt x="263212" y="5080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20640" y="536953"/>
              <a:ext cx="101885" cy="195475"/>
            </a:xfrm>
            <a:custGeom>
              <a:avLst/>
              <a:gdLst/>
              <a:ahLst/>
              <a:cxnLst/>
              <a:rect l="0" t="0" r="0" b="0"/>
              <a:pathLst>
                <a:path w="101885" h="195475">
                  <a:moveTo>
                    <a:pt x="64334" y="31585"/>
                  </a:moveTo>
                  <a:lnTo>
                    <a:pt x="52733" y="34720"/>
                  </a:lnTo>
                  <a:lnTo>
                    <a:pt x="42884" y="39423"/>
                  </a:lnTo>
                  <a:lnTo>
                    <a:pt x="33884" y="46208"/>
                  </a:lnTo>
                  <a:lnTo>
                    <a:pt x="25615" y="54654"/>
                  </a:lnTo>
                  <a:lnTo>
                    <a:pt x="18236" y="64120"/>
                  </a:lnTo>
                  <a:lnTo>
                    <a:pt x="11775" y="74135"/>
                  </a:lnTo>
                  <a:lnTo>
                    <a:pt x="6442" y="84591"/>
                  </a:lnTo>
                  <a:lnTo>
                    <a:pt x="2684" y="95656"/>
                  </a:lnTo>
                  <a:lnTo>
                    <a:pt x="602" y="107388"/>
                  </a:lnTo>
                  <a:lnTo>
                    <a:pt x="0" y="119722"/>
                  </a:lnTo>
                  <a:lnTo>
                    <a:pt x="576" y="132539"/>
                  </a:lnTo>
                  <a:lnTo>
                    <a:pt x="2044" y="145708"/>
                  </a:lnTo>
                  <a:lnTo>
                    <a:pt x="4484" y="158637"/>
                  </a:lnTo>
                  <a:lnTo>
                    <a:pt x="8324" y="170326"/>
                  </a:lnTo>
                  <a:lnTo>
                    <a:pt x="13685" y="180316"/>
                  </a:lnTo>
                  <a:lnTo>
                    <a:pt x="20402" y="188174"/>
                  </a:lnTo>
                  <a:lnTo>
                    <a:pt x="28206" y="193252"/>
                  </a:lnTo>
                  <a:lnTo>
                    <a:pt x="36823" y="195474"/>
                  </a:lnTo>
                  <a:lnTo>
                    <a:pt x="45863" y="195052"/>
                  </a:lnTo>
                  <a:lnTo>
                    <a:pt x="54844" y="192201"/>
                  </a:lnTo>
                  <a:lnTo>
                    <a:pt x="63503" y="187290"/>
                  </a:lnTo>
                  <a:lnTo>
                    <a:pt x="71621" y="180761"/>
                  </a:lnTo>
                  <a:lnTo>
                    <a:pt x="78927" y="173026"/>
                  </a:lnTo>
                  <a:lnTo>
                    <a:pt x="85355" y="164418"/>
                  </a:lnTo>
                  <a:lnTo>
                    <a:pt x="90842" y="155031"/>
                  </a:lnTo>
                  <a:lnTo>
                    <a:pt x="95238" y="144746"/>
                  </a:lnTo>
                  <a:lnTo>
                    <a:pt x="98562" y="133570"/>
                  </a:lnTo>
                  <a:lnTo>
                    <a:pt x="100814" y="121794"/>
                  </a:lnTo>
                  <a:lnTo>
                    <a:pt x="101884" y="109889"/>
                  </a:lnTo>
                  <a:lnTo>
                    <a:pt x="101827" y="98140"/>
                  </a:lnTo>
                  <a:lnTo>
                    <a:pt x="100825" y="86641"/>
                  </a:lnTo>
                  <a:lnTo>
                    <a:pt x="99089" y="75386"/>
                  </a:lnTo>
                  <a:lnTo>
                    <a:pt x="96813" y="64338"/>
                  </a:lnTo>
                  <a:lnTo>
                    <a:pt x="94111" y="53519"/>
                  </a:lnTo>
                  <a:lnTo>
                    <a:pt x="90655" y="41745"/>
                  </a:lnTo>
                  <a:lnTo>
                    <a:pt x="85028" y="25746"/>
                  </a:lnTo>
                  <a:lnTo>
                    <a:pt x="7486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79730" y="547481"/>
              <a:ext cx="126343" cy="178856"/>
            </a:xfrm>
            <a:custGeom>
              <a:avLst/>
              <a:gdLst/>
              <a:ahLst/>
              <a:cxnLst/>
              <a:rect l="0" t="0" r="0" b="0"/>
              <a:pathLst>
                <a:path w="126343" h="178856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16" y="39071"/>
                  </a:lnTo>
                  <a:lnTo>
                    <a:pt x="11656" y="50553"/>
                  </a:lnTo>
                  <a:lnTo>
                    <a:pt x="14821" y="61745"/>
                  </a:lnTo>
                  <a:lnTo>
                    <a:pt x="18085" y="72732"/>
                  </a:lnTo>
                  <a:lnTo>
                    <a:pt x="21423" y="83575"/>
                  </a:lnTo>
                  <a:lnTo>
                    <a:pt x="24814" y="94317"/>
                  </a:lnTo>
                  <a:lnTo>
                    <a:pt x="28247" y="104985"/>
                  </a:lnTo>
                  <a:lnTo>
                    <a:pt x="31875" y="115438"/>
                  </a:lnTo>
                  <a:lnTo>
                    <a:pt x="35996" y="125384"/>
                  </a:lnTo>
                  <a:lnTo>
                    <a:pt x="40729" y="134708"/>
                  </a:lnTo>
                  <a:lnTo>
                    <a:pt x="45875" y="143613"/>
                  </a:lnTo>
                  <a:lnTo>
                    <a:pt x="51022" y="152513"/>
                  </a:lnTo>
                  <a:lnTo>
                    <a:pt x="55930" y="161629"/>
                  </a:lnTo>
                  <a:lnTo>
                    <a:pt x="60725" y="170201"/>
                  </a:lnTo>
                  <a:lnTo>
                    <a:pt x="66554" y="176383"/>
                  </a:lnTo>
                  <a:lnTo>
                    <a:pt x="73511" y="178855"/>
                  </a:lnTo>
                  <a:lnTo>
                    <a:pt x="79589" y="177380"/>
                  </a:lnTo>
                  <a:lnTo>
                    <a:pt x="84208" y="172489"/>
                  </a:lnTo>
                  <a:lnTo>
                    <a:pt x="87695" y="164928"/>
                  </a:lnTo>
                  <a:lnTo>
                    <a:pt x="90658" y="155395"/>
                  </a:lnTo>
                  <a:lnTo>
                    <a:pt x="93506" y="144457"/>
                  </a:lnTo>
                  <a:lnTo>
                    <a:pt x="96418" y="132700"/>
                  </a:lnTo>
                  <a:lnTo>
                    <a:pt x="99451" y="120738"/>
                  </a:lnTo>
                  <a:lnTo>
                    <a:pt x="102603" y="108921"/>
                  </a:lnTo>
                  <a:lnTo>
                    <a:pt x="105896" y="97432"/>
                  </a:lnTo>
                  <a:lnTo>
                    <a:pt x="109814" y="85061"/>
                  </a:lnTo>
                  <a:lnTo>
                    <a:pt x="115817" y="68492"/>
                  </a:lnTo>
                  <a:lnTo>
                    <a:pt x="126342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90300" y="58959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7" y="11736"/>
                  </a:lnTo>
                  <a:lnTo>
                    <a:pt x="708" y="22864"/>
                  </a:lnTo>
                  <a:lnTo>
                    <a:pt x="2004" y="34458"/>
                  </a:lnTo>
                  <a:lnTo>
                    <a:pt x="3863" y="46446"/>
                  </a:lnTo>
                  <a:lnTo>
                    <a:pt x="6180" y="58458"/>
                  </a:lnTo>
                  <a:lnTo>
                    <a:pt x="8842" y="70266"/>
                  </a:lnTo>
                  <a:lnTo>
                    <a:pt x="11593" y="81965"/>
                  </a:lnTo>
                  <a:lnTo>
                    <a:pt x="14052" y="93882"/>
                  </a:lnTo>
                  <a:lnTo>
                    <a:pt x="16034" y="106176"/>
                  </a:lnTo>
                  <a:lnTo>
                    <a:pt x="17536" y="118257"/>
                  </a:lnTo>
                  <a:lnTo>
                    <a:pt x="18789" y="130056"/>
                  </a:lnTo>
                  <a:lnTo>
                    <a:pt x="19899" y="142614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90300" y="48431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06114" y="571483"/>
              <a:ext cx="157928" cy="154984"/>
            </a:xfrm>
            <a:custGeom>
              <a:avLst/>
              <a:gdLst/>
              <a:ahLst/>
              <a:cxnLst/>
              <a:rect l="0" t="0" r="0" b="0"/>
              <a:pathLst>
                <a:path w="157928" h="154984">
                  <a:moveTo>
                    <a:pt x="0" y="18112"/>
                  </a:moveTo>
                  <a:lnTo>
                    <a:pt x="2934" y="29848"/>
                  </a:lnTo>
                  <a:lnTo>
                    <a:pt x="5716" y="40976"/>
                  </a:lnTo>
                  <a:lnTo>
                    <a:pt x="8611" y="52575"/>
                  </a:lnTo>
                  <a:lnTo>
                    <a:pt x="11479" y="64736"/>
                  </a:lnTo>
                  <a:lnTo>
                    <a:pt x="13995" y="77396"/>
                  </a:lnTo>
                  <a:lnTo>
                    <a:pt x="15981" y="90353"/>
                  </a:lnTo>
                  <a:lnTo>
                    <a:pt x="16592" y="100012"/>
                  </a:lnTo>
                  <a:lnTo>
                    <a:pt x="15515" y="102140"/>
                  </a:lnTo>
                  <a:lnTo>
                    <a:pt x="14164" y="98345"/>
                  </a:lnTo>
                  <a:lnTo>
                    <a:pt x="13236" y="90923"/>
                  </a:lnTo>
                  <a:lnTo>
                    <a:pt x="13084" y="81617"/>
                  </a:lnTo>
                  <a:lnTo>
                    <a:pt x="13780" y="71445"/>
                  </a:lnTo>
                  <a:lnTo>
                    <a:pt x="15223" y="60919"/>
                  </a:lnTo>
                  <a:lnTo>
                    <a:pt x="17261" y="50275"/>
                  </a:lnTo>
                  <a:lnTo>
                    <a:pt x="19751" y="39620"/>
                  </a:lnTo>
                  <a:lnTo>
                    <a:pt x="22897" y="29318"/>
                  </a:lnTo>
                  <a:lnTo>
                    <a:pt x="27219" y="19993"/>
                  </a:lnTo>
                  <a:lnTo>
                    <a:pt x="32907" y="11915"/>
                  </a:lnTo>
                  <a:lnTo>
                    <a:pt x="39846" y="5506"/>
                  </a:lnTo>
                  <a:lnTo>
                    <a:pt x="47799" y="1481"/>
                  </a:lnTo>
                  <a:lnTo>
                    <a:pt x="56516" y="0"/>
                  </a:lnTo>
                  <a:lnTo>
                    <a:pt x="65623" y="768"/>
                  </a:lnTo>
                  <a:lnTo>
                    <a:pt x="74648" y="3327"/>
                  </a:lnTo>
                  <a:lnTo>
                    <a:pt x="83342" y="7236"/>
                  </a:lnTo>
                  <a:lnTo>
                    <a:pt x="91653" y="12450"/>
                  </a:lnTo>
                  <a:lnTo>
                    <a:pt x="99620" y="19296"/>
                  </a:lnTo>
                  <a:lnTo>
                    <a:pt x="107310" y="27820"/>
                  </a:lnTo>
                  <a:lnTo>
                    <a:pt x="114629" y="37644"/>
                  </a:lnTo>
                  <a:lnTo>
                    <a:pt x="121325" y="48155"/>
                  </a:lnTo>
                  <a:lnTo>
                    <a:pt x="127313" y="58928"/>
                  </a:lnTo>
                  <a:lnTo>
                    <a:pt x="132657" y="69755"/>
                  </a:lnTo>
                  <a:lnTo>
                    <a:pt x="137481" y="80550"/>
                  </a:lnTo>
                  <a:lnTo>
                    <a:pt x="141908" y="91285"/>
                  </a:lnTo>
                  <a:lnTo>
                    <a:pt x="145895" y="101893"/>
                  </a:lnTo>
                  <a:lnTo>
                    <a:pt x="149626" y="113502"/>
                  </a:lnTo>
                  <a:lnTo>
                    <a:pt x="153431" y="129366"/>
                  </a:lnTo>
                  <a:lnTo>
                    <a:pt x="157927" y="1549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27171" y="587086"/>
              <a:ext cx="265440" cy="286780"/>
            </a:xfrm>
            <a:custGeom>
              <a:avLst/>
              <a:gdLst/>
              <a:ahLst/>
              <a:cxnLst/>
              <a:rect l="0" t="0" r="0" b="0"/>
              <a:pathLst>
                <a:path w="265440" h="286780">
                  <a:moveTo>
                    <a:pt x="221098" y="139380"/>
                  </a:moveTo>
                  <a:lnTo>
                    <a:pt x="229765" y="133445"/>
                  </a:lnTo>
                  <a:lnTo>
                    <a:pt x="236832" y="127241"/>
                  </a:lnTo>
                  <a:lnTo>
                    <a:pt x="242937" y="120140"/>
                  </a:lnTo>
                  <a:lnTo>
                    <a:pt x="248339" y="112027"/>
                  </a:lnTo>
                  <a:lnTo>
                    <a:pt x="253201" y="102732"/>
                  </a:lnTo>
                  <a:lnTo>
                    <a:pt x="257651" y="92289"/>
                  </a:lnTo>
                  <a:lnTo>
                    <a:pt x="261472" y="81037"/>
                  </a:lnTo>
                  <a:lnTo>
                    <a:pt x="264134" y="69499"/>
                  </a:lnTo>
                  <a:lnTo>
                    <a:pt x="265439" y="58008"/>
                  </a:lnTo>
                  <a:lnTo>
                    <a:pt x="265332" y="46854"/>
                  </a:lnTo>
                  <a:lnTo>
                    <a:pt x="263740" y="36365"/>
                  </a:lnTo>
                  <a:lnTo>
                    <a:pt x="260769" y="26655"/>
                  </a:lnTo>
                  <a:lnTo>
                    <a:pt x="256333" y="17983"/>
                  </a:lnTo>
                  <a:lnTo>
                    <a:pt x="250082" y="10828"/>
                  </a:lnTo>
                  <a:lnTo>
                    <a:pt x="241998" y="5320"/>
                  </a:lnTo>
                  <a:lnTo>
                    <a:pt x="232656" y="1604"/>
                  </a:lnTo>
                  <a:lnTo>
                    <a:pt x="223010" y="0"/>
                  </a:lnTo>
                  <a:lnTo>
                    <a:pt x="213642" y="486"/>
                  </a:lnTo>
                  <a:lnTo>
                    <a:pt x="204915" y="3082"/>
                  </a:lnTo>
                  <a:lnTo>
                    <a:pt x="197133" y="8015"/>
                  </a:lnTo>
                  <a:lnTo>
                    <a:pt x="190353" y="15185"/>
                  </a:lnTo>
                  <a:lnTo>
                    <a:pt x="184615" y="24234"/>
                  </a:lnTo>
                  <a:lnTo>
                    <a:pt x="180042" y="34741"/>
                  </a:lnTo>
                  <a:lnTo>
                    <a:pt x="176596" y="46318"/>
                  </a:lnTo>
                  <a:lnTo>
                    <a:pt x="174262" y="58496"/>
                  </a:lnTo>
                  <a:lnTo>
                    <a:pt x="173135" y="70736"/>
                  </a:lnTo>
                  <a:lnTo>
                    <a:pt x="173163" y="82733"/>
                  </a:lnTo>
                  <a:lnTo>
                    <a:pt x="174486" y="94074"/>
                  </a:lnTo>
                  <a:lnTo>
                    <a:pt x="177500" y="104166"/>
                  </a:lnTo>
                  <a:lnTo>
                    <a:pt x="182266" y="112791"/>
                  </a:lnTo>
                  <a:lnTo>
                    <a:pt x="188399" y="119583"/>
                  </a:lnTo>
                  <a:lnTo>
                    <a:pt x="195271" y="123872"/>
                  </a:lnTo>
                  <a:lnTo>
                    <a:pt x="202440" y="125529"/>
                  </a:lnTo>
                  <a:lnTo>
                    <a:pt x="209522" y="124710"/>
                  </a:lnTo>
                  <a:lnTo>
                    <a:pt x="216116" y="121586"/>
                  </a:lnTo>
                  <a:lnTo>
                    <a:pt x="222065" y="116488"/>
                  </a:lnTo>
                  <a:lnTo>
                    <a:pt x="227397" y="109832"/>
                  </a:lnTo>
                  <a:lnTo>
                    <a:pt x="232221" y="102011"/>
                  </a:lnTo>
                  <a:lnTo>
                    <a:pt x="236668" y="93395"/>
                  </a:lnTo>
                  <a:lnTo>
                    <a:pt x="241335" y="85846"/>
                  </a:lnTo>
                  <a:lnTo>
                    <a:pt x="246408" y="82294"/>
                  </a:lnTo>
                  <a:lnTo>
                    <a:pt x="250923" y="83574"/>
                  </a:lnTo>
                  <a:lnTo>
                    <a:pt x="254489" y="89190"/>
                  </a:lnTo>
                  <a:lnTo>
                    <a:pt x="257136" y="98244"/>
                  </a:lnTo>
                  <a:lnTo>
                    <a:pt x="259034" y="109697"/>
                  </a:lnTo>
                  <a:lnTo>
                    <a:pt x="260364" y="122519"/>
                  </a:lnTo>
                  <a:lnTo>
                    <a:pt x="261282" y="136031"/>
                  </a:lnTo>
                  <a:lnTo>
                    <a:pt x="261910" y="149867"/>
                  </a:lnTo>
                  <a:lnTo>
                    <a:pt x="262337" y="163845"/>
                  </a:lnTo>
                  <a:lnTo>
                    <a:pt x="262607" y="177867"/>
                  </a:lnTo>
                  <a:lnTo>
                    <a:pt x="262109" y="191403"/>
                  </a:lnTo>
                  <a:lnTo>
                    <a:pt x="259646" y="203516"/>
                  </a:lnTo>
                  <a:lnTo>
                    <a:pt x="254725" y="213803"/>
                  </a:lnTo>
                  <a:lnTo>
                    <a:pt x="247654" y="222033"/>
                  </a:lnTo>
                  <a:lnTo>
                    <a:pt x="239155" y="227896"/>
                  </a:lnTo>
                  <a:lnTo>
                    <a:pt x="229806" y="231471"/>
                  </a:lnTo>
                  <a:lnTo>
                    <a:pt x="219803" y="233281"/>
                  </a:lnTo>
                  <a:lnTo>
                    <a:pt x="209045" y="234065"/>
                  </a:lnTo>
                  <a:lnTo>
                    <a:pt x="197519" y="234349"/>
                  </a:lnTo>
                  <a:lnTo>
                    <a:pt x="185324" y="234580"/>
                  </a:lnTo>
                  <a:lnTo>
                    <a:pt x="172599" y="235203"/>
                  </a:lnTo>
                  <a:lnTo>
                    <a:pt x="159478" y="236408"/>
                  </a:lnTo>
                  <a:lnTo>
                    <a:pt x="146073" y="238184"/>
                  </a:lnTo>
                  <a:lnTo>
                    <a:pt x="132467" y="240441"/>
                  </a:lnTo>
                  <a:lnTo>
                    <a:pt x="118726" y="243066"/>
                  </a:lnTo>
                  <a:lnTo>
                    <a:pt x="105059" y="245962"/>
                  </a:lnTo>
                  <a:lnTo>
                    <a:pt x="91802" y="249051"/>
                  </a:lnTo>
                  <a:lnTo>
                    <a:pt x="79107" y="252278"/>
                  </a:lnTo>
                  <a:lnTo>
                    <a:pt x="66955" y="255767"/>
                  </a:lnTo>
                  <a:lnTo>
                    <a:pt x="55253" y="259794"/>
                  </a:lnTo>
                  <a:lnTo>
                    <a:pt x="43911" y="264460"/>
                  </a:lnTo>
                  <a:lnTo>
                    <a:pt x="33290" y="269411"/>
                  </a:lnTo>
                  <a:lnTo>
                    <a:pt x="23160" y="274417"/>
                  </a:lnTo>
                  <a:lnTo>
                    <a:pt x="12627" y="279918"/>
                  </a:lnTo>
                  <a:lnTo>
                    <a:pt x="0" y="2867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26646" y="540037"/>
              <a:ext cx="184878" cy="158786"/>
            </a:xfrm>
            <a:custGeom>
              <a:avLst/>
              <a:gdLst/>
              <a:ahLst/>
              <a:cxnLst/>
              <a:rect l="0" t="0" r="0" b="0"/>
              <a:pathLst>
                <a:path w="184878" h="158786">
                  <a:moveTo>
                    <a:pt x="79592" y="81144"/>
                  </a:moveTo>
                  <a:lnTo>
                    <a:pt x="82459" y="72276"/>
                  </a:lnTo>
                  <a:lnTo>
                    <a:pt x="84601" y="63289"/>
                  </a:lnTo>
                  <a:lnTo>
                    <a:pt x="86195" y="53302"/>
                  </a:lnTo>
                  <a:lnTo>
                    <a:pt x="87030" y="42667"/>
                  </a:lnTo>
                  <a:lnTo>
                    <a:pt x="86582" y="32153"/>
                  </a:lnTo>
                  <a:lnTo>
                    <a:pt x="84668" y="22214"/>
                  </a:lnTo>
                  <a:lnTo>
                    <a:pt x="81259" y="13446"/>
                  </a:lnTo>
                  <a:lnTo>
                    <a:pt x="76302" y="6703"/>
                  </a:lnTo>
                  <a:lnTo>
                    <a:pt x="69934" y="2258"/>
                  </a:lnTo>
                  <a:lnTo>
                    <a:pt x="62575" y="56"/>
                  </a:lnTo>
                  <a:lnTo>
                    <a:pt x="54806" y="0"/>
                  </a:lnTo>
                  <a:lnTo>
                    <a:pt x="46999" y="1815"/>
                  </a:lnTo>
                  <a:lnTo>
                    <a:pt x="39472" y="5284"/>
                  </a:lnTo>
                  <a:lnTo>
                    <a:pt x="32571" y="10343"/>
                  </a:lnTo>
                  <a:lnTo>
                    <a:pt x="26414" y="16815"/>
                  </a:lnTo>
                  <a:lnTo>
                    <a:pt x="20940" y="24428"/>
                  </a:lnTo>
                  <a:lnTo>
                    <a:pt x="16022" y="32908"/>
                  </a:lnTo>
                  <a:lnTo>
                    <a:pt x="11528" y="42023"/>
                  </a:lnTo>
                  <a:lnTo>
                    <a:pt x="7508" y="51753"/>
                  </a:lnTo>
                  <a:lnTo>
                    <a:pt x="4179" y="62270"/>
                  </a:lnTo>
                  <a:lnTo>
                    <a:pt x="1614" y="73601"/>
                  </a:lnTo>
                  <a:lnTo>
                    <a:pt x="61" y="85481"/>
                  </a:lnTo>
                  <a:lnTo>
                    <a:pt x="0" y="97456"/>
                  </a:lnTo>
                  <a:lnTo>
                    <a:pt x="1556" y="109247"/>
                  </a:lnTo>
                  <a:lnTo>
                    <a:pt x="4551" y="120605"/>
                  </a:lnTo>
                  <a:lnTo>
                    <a:pt x="8695" y="131233"/>
                  </a:lnTo>
                  <a:lnTo>
                    <a:pt x="13703" y="141027"/>
                  </a:lnTo>
                  <a:lnTo>
                    <a:pt x="19334" y="149417"/>
                  </a:lnTo>
                  <a:lnTo>
                    <a:pt x="25404" y="155317"/>
                  </a:lnTo>
                  <a:lnTo>
                    <a:pt x="31780" y="158356"/>
                  </a:lnTo>
                  <a:lnTo>
                    <a:pt x="38364" y="158785"/>
                  </a:lnTo>
                  <a:lnTo>
                    <a:pt x="45090" y="157106"/>
                  </a:lnTo>
                  <a:lnTo>
                    <a:pt x="51913" y="153831"/>
                  </a:lnTo>
                  <a:lnTo>
                    <a:pt x="58800" y="149401"/>
                  </a:lnTo>
                  <a:lnTo>
                    <a:pt x="65731" y="144152"/>
                  </a:lnTo>
                  <a:lnTo>
                    <a:pt x="72687" y="138326"/>
                  </a:lnTo>
                  <a:lnTo>
                    <a:pt x="79494" y="131774"/>
                  </a:lnTo>
                  <a:lnTo>
                    <a:pt x="85838" y="124006"/>
                  </a:lnTo>
                  <a:lnTo>
                    <a:pt x="91602" y="114894"/>
                  </a:lnTo>
                  <a:lnTo>
                    <a:pt x="97343" y="106226"/>
                  </a:lnTo>
                  <a:lnTo>
                    <a:pt x="103274" y="101300"/>
                  </a:lnTo>
                  <a:lnTo>
                    <a:pt x="108719" y="101115"/>
                  </a:lnTo>
                  <a:lnTo>
                    <a:pt x="113958" y="104638"/>
                  </a:lnTo>
                  <a:lnTo>
                    <a:pt x="119357" y="110638"/>
                  </a:lnTo>
                  <a:lnTo>
                    <a:pt x="125231" y="117903"/>
                  </a:lnTo>
                  <a:lnTo>
                    <a:pt x="131901" y="125240"/>
                  </a:lnTo>
                  <a:lnTo>
                    <a:pt x="139439" y="132007"/>
                  </a:lnTo>
                  <a:lnTo>
                    <a:pt x="147424" y="137381"/>
                  </a:lnTo>
                  <a:lnTo>
                    <a:pt x="155087" y="140189"/>
                  </a:lnTo>
                  <a:lnTo>
                    <a:pt x="162033" y="140022"/>
                  </a:lnTo>
                  <a:lnTo>
                    <a:pt x="168734" y="137701"/>
                  </a:lnTo>
                  <a:lnTo>
                    <a:pt x="175923" y="132491"/>
                  </a:lnTo>
                  <a:lnTo>
                    <a:pt x="184877" y="1232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14366" y="550799"/>
              <a:ext cx="134029" cy="133554"/>
            </a:xfrm>
            <a:custGeom>
              <a:avLst/>
              <a:gdLst/>
              <a:ahLst/>
              <a:cxnLst/>
              <a:rect l="0" t="0" r="0" b="0"/>
              <a:pathLst>
                <a:path w="134029" h="133554">
                  <a:moveTo>
                    <a:pt x="7686" y="28268"/>
                  </a:moveTo>
                  <a:lnTo>
                    <a:pt x="7686" y="40003"/>
                  </a:lnTo>
                  <a:lnTo>
                    <a:pt x="7685" y="51132"/>
                  </a:lnTo>
                  <a:lnTo>
                    <a:pt x="7685" y="62730"/>
                  </a:lnTo>
                  <a:lnTo>
                    <a:pt x="7685" y="74891"/>
                  </a:lnTo>
                  <a:lnTo>
                    <a:pt x="7685" y="87551"/>
                  </a:lnTo>
                  <a:lnTo>
                    <a:pt x="7673" y="100576"/>
                  </a:lnTo>
                  <a:lnTo>
                    <a:pt x="7216" y="112710"/>
                  </a:lnTo>
                  <a:lnTo>
                    <a:pt x="5662" y="120301"/>
                  </a:lnTo>
                  <a:lnTo>
                    <a:pt x="3458" y="121179"/>
                  </a:lnTo>
                  <a:lnTo>
                    <a:pt x="1553" y="117087"/>
                  </a:lnTo>
                  <a:lnTo>
                    <a:pt x="325" y="109858"/>
                  </a:lnTo>
                  <a:lnTo>
                    <a:pt x="0" y="100903"/>
                  </a:lnTo>
                  <a:lnTo>
                    <a:pt x="591" y="91076"/>
                  </a:lnTo>
                  <a:lnTo>
                    <a:pt x="1969" y="80669"/>
                  </a:lnTo>
                  <a:lnTo>
                    <a:pt x="3966" y="69600"/>
                  </a:lnTo>
                  <a:lnTo>
                    <a:pt x="6425" y="57856"/>
                  </a:lnTo>
                  <a:lnTo>
                    <a:pt x="9381" y="45844"/>
                  </a:lnTo>
                  <a:lnTo>
                    <a:pt x="13043" y="34303"/>
                  </a:lnTo>
                  <a:lnTo>
                    <a:pt x="17475" y="23625"/>
                  </a:lnTo>
                  <a:lnTo>
                    <a:pt x="22756" y="14336"/>
                  </a:lnTo>
                  <a:lnTo>
                    <a:pt x="29058" y="7232"/>
                  </a:lnTo>
                  <a:lnTo>
                    <a:pt x="36371" y="2539"/>
                  </a:lnTo>
                  <a:lnTo>
                    <a:pt x="44383" y="169"/>
                  </a:lnTo>
                  <a:lnTo>
                    <a:pt x="52599" y="0"/>
                  </a:lnTo>
                  <a:lnTo>
                    <a:pt x="60715" y="1738"/>
                  </a:lnTo>
                  <a:lnTo>
                    <a:pt x="68620" y="5155"/>
                  </a:lnTo>
                  <a:lnTo>
                    <a:pt x="76308" y="10180"/>
                  </a:lnTo>
                  <a:lnTo>
                    <a:pt x="83803" y="16633"/>
                  </a:lnTo>
                  <a:lnTo>
                    <a:pt x="90818" y="24404"/>
                  </a:lnTo>
                  <a:lnTo>
                    <a:pt x="96778" y="33521"/>
                  </a:lnTo>
                  <a:lnTo>
                    <a:pt x="101463" y="43873"/>
                  </a:lnTo>
                  <a:lnTo>
                    <a:pt x="105287" y="55079"/>
                  </a:lnTo>
                  <a:lnTo>
                    <a:pt x="109085" y="66592"/>
                  </a:lnTo>
                  <a:lnTo>
                    <a:pt x="113340" y="78066"/>
                  </a:lnTo>
                  <a:lnTo>
                    <a:pt x="117881" y="89107"/>
                  </a:lnTo>
                  <a:lnTo>
                    <a:pt x="122502" y="100375"/>
                  </a:lnTo>
                  <a:lnTo>
                    <a:pt x="127615" y="113973"/>
                  </a:lnTo>
                  <a:lnTo>
                    <a:pt x="134028" y="1335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85919" y="547481"/>
              <a:ext cx="132169" cy="157857"/>
            </a:xfrm>
            <a:custGeom>
              <a:avLst/>
              <a:gdLst/>
              <a:ahLst/>
              <a:cxnLst/>
              <a:rect l="0" t="0" r="0" b="0"/>
              <a:pathLst>
                <a:path w="132169" h="157857">
                  <a:moveTo>
                    <a:pt x="78329" y="0"/>
                  </a:moveTo>
                  <a:lnTo>
                    <a:pt x="66728" y="134"/>
                  </a:lnTo>
                  <a:lnTo>
                    <a:pt x="56880" y="1415"/>
                  </a:lnTo>
                  <a:lnTo>
                    <a:pt x="47875" y="4008"/>
                  </a:lnTo>
                  <a:lnTo>
                    <a:pt x="39433" y="7727"/>
                  </a:lnTo>
                  <a:lnTo>
                    <a:pt x="31406" y="12360"/>
                  </a:lnTo>
                  <a:lnTo>
                    <a:pt x="23692" y="17707"/>
                  </a:lnTo>
                  <a:lnTo>
                    <a:pt x="16532" y="24073"/>
                  </a:lnTo>
                  <a:lnTo>
                    <a:pt x="10479" y="32232"/>
                  </a:lnTo>
                  <a:lnTo>
                    <a:pt x="5745" y="42453"/>
                  </a:lnTo>
                  <a:lnTo>
                    <a:pt x="2398" y="54232"/>
                  </a:lnTo>
                  <a:lnTo>
                    <a:pt x="518" y="66594"/>
                  </a:lnTo>
                  <a:lnTo>
                    <a:pt x="0" y="78906"/>
                  </a:lnTo>
                  <a:lnTo>
                    <a:pt x="770" y="90916"/>
                  </a:lnTo>
                  <a:lnTo>
                    <a:pt x="2874" y="102580"/>
                  </a:lnTo>
                  <a:lnTo>
                    <a:pt x="6216" y="113930"/>
                  </a:lnTo>
                  <a:lnTo>
                    <a:pt x="10747" y="124702"/>
                  </a:lnTo>
                  <a:lnTo>
                    <a:pt x="16536" y="134345"/>
                  </a:lnTo>
                  <a:lnTo>
                    <a:pt x="23504" y="142641"/>
                  </a:lnTo>
                  <a:lnTo>
                    <a:pt x="31454" y="149366"/>
                  </a:lnTo>
                  <a:lnTo>
                    <a:pt x="40162" y="154135"/>
                  </a:lnTo>
                  <a:lnTo>
                    <a:pt x="49420" y="156929"/>
                  </a:lnTo>
                  <a:lnTo>
                    <a:pt x="58906" y="157856"/>
                  </a:lnTo>
                  <a:lnTo>
                    <a:pt x="68195" y="156974"/>
                  </a:lnTo>
                  <a:lnTo>
                    <a:pt x="77069" y="154496"/>
                  </a:lnTo>
                  <a:lnTo>
                    <a:pt x="85503" y="150733"/>
                  </a:lnTo>
                  <a:lnTo>
                    <a:pt x="93553" y="146000"/>
                  </a:lnTo>
                  <a:lnTo>
                    <a:pt x="101299" y="140553"/>
                  </a:lnTo>
                  <a:lnTo>
                    <a:pt x="108655" y="134270"/>
                  </a:lnTo>
                  <a:lnTo>
                    <a:pt x="115376" y="126690"/>
                  </a:lnTo>
                  <a:lnTo>
                    <a:pt x="121371" y="117666"/>
                  </a:lnTo>
                  <a:lnTo>
                    <a:pt x="126381" y="107503"/>
                  </a:lnTo>
                  <a:lnTo>
                    <a:pt x="129916" y="96764"/>
                  </a:lnTo>
                  <a:lnTo>
                    <a:pt x="131842" y="85837"/>
                  </a:lnTo>
                  <a:lnTo>
                    <a:pt x="132168" y="74908"/>
                  </a:lnTo>
                  <a:lnTo>
                    <a:pt x="130874" y="64044"/>
                  </a:lnTo>
                  <a:lnTo>
                    <a:pt x="128111" y="53267"/>
                  </a:lnTo>
                  <a:lnTo>
                    <a:pt x="123987" y="42895"/>
                  </a:lnTo>
                  <a:lnTo>
                    <a:pt x="118478" y="33529"/>
                  </a:lnTo>
                  <a:lnTo>
                    <a:pt x="111709" y="25419"/>
                  </a:lnTo>
                  <a:lnTo>
                    <a:pt x="104175" y="18630"/>
                  </a:lnTo>
                  <a:lnTo>
                    <a:pt x="95807" y="12558"/>
                  </a:lnTo>
                  <a:lnTo>
                    <a:pt x="84754" y="6671"/>
                  </a:lnTo>
                  <a:lnTo>
                    <a:pt x="6780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69533" y="347440"/>
              <a:ext cx="162543" cy="352843"/>
            </a:xfrm>
            <a:custGeom>
              <a:avLst/>
              <a:gdLst/>
              <a:ahLst/>
              <a:cxnLst/>
              <a:rect l="0" t="0" r="0" b="0"/>
              <a:pathLst>
                <a:path w="162543" h="3528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5" y="81186"/>
                  </a:lnTo>
                  <a:lnTo>
                    <a:pt x="3728" y="97462"/>
                  </a:lnTo>
                  <a:lnTo>
                    <a:pt x="5376" y="114134"/>
                  </a:lnTo>
                  <a:lnTo>
                    <a:pt x="6783" y="131080"/>
                  </a:lnTo>
                  <a:lnTo>
                    <a:pt x="8048" y="148050"/>
                  </a:lnTo>
                  <a:lnTo>
                    <a:pt x="9504" y="164676"/>
                  </a:lnTo>
                  <a:lnTo>
                    <a:pt x="11331" y="180787"/>
                  </a:lnTo>
                  <a:lnTo>
                    <a:pt x="13389" y="196386"/>
                  </a:lnTo>
                  <a:lnTo>
                    <a:pt x="15317" y="211554"/>
                  </a:lnTo>
                  <a:lnTo>
                    <a:pt x="16911" y="226390"/>
                  </a:lnTo>
                  <a:lnTo>
                    <a:pt x="18133" y="240983"/>
                  </a:lnTo>
                  <a:lnTo>
                    <a:pt x="19029" y="255401"/>
                  </a:lnTo>
                  <a:lnTo>
                    <a:pt x="19666" y="269698"/>
                  </a:lnTo>
                  <a:lnTo>
                    <a:pt x="20110" y="283911"/>
                  </a:lnTo>
                  <a:lnTo>
                    <a:pt x="20417" y="298067"/>
                  </a:lnTo>
                  <a:lnTo>
                    <a:pt x="20626" y="312087"/>
                  </a:lnTo>
                  <a:lnTo>
                    <a:pt x="20776" y="322537"/>
                  </a:lnTo>
                  <a:lnTo>
                    <a:pt x="20889" y="325269"/>
                  </a:lnTo>
                  <a:lnTo>
                    <a:pt x="20966" y="321857"/>
                  </a:lnTo>
                  <a:lnTo>
                    <a:pt x="21180" y="314487"/>
                  </a:lnTo>
                  <a:lnTo>
                    <a:pt x="21852" y="304660"/>
                  </a:lnTo>
                  <a:lnTo>
                    <a:pt x="23118" y="293311"/>
                  </a:lnTo>
                  <a:lnTo>
                    <a:pt x="24951" y="281173"/>
                  </a:lnTo>
                  <a:lnTo>
                    <a:pt x="27251" y="268905"/>
                  </a:lnTo>
                  <a:lnTo>
                    <a:pt x="29914" y="256857"/>
                  </a:lnTo>
                  <a:lnTo>
                    <a:pt x="33008" y="245298"/>
                  </a:lnTo>
                  <a:lnTo>
                    <a:pt x="36761" y="234521"/>
                  </a:lnTo>
                  <a:lnTo>
                    <a:pt x="41254" y="224616"/>
                  </a:lnTo>
                  <a:lnTo>
                    <a:pt x="46576" y="215979"/>
                  </a:lnTo>
                  <a:lnTo>
                    <a:pt x="52905" y="209379"/>
                  </a:lnTo>
                  <a:lnTo>
                    <a:pt x="60240" y="205056"/>
                  </a:lnTo>
                  <a:lnTo>
                    <a:pt x="68436" y="202950"/>
                  </a:lnTo>
                  <a:lnTo>
                    <a:pt x="77308" y="202965"/>
                  </a:lnTo>
                  <a:lnTo>
                    <a:pt x="86679" y="204830"/>
                  </a:lnTo>
                  <a:lnTo>
                    <a:pt x="96240" y="208334"/>
                  </a:lnTo>
                  <a:lnTo>
                    <a:pt x="105579" y="213418"/>
                  </a:lnTo>
                  <a:lnTo>
                    <a:pt x="114487" y="219902"/>
                  </a:lnTo>
                  <a:lnTo>
                    <a:pt x="122942" y="227354"/>
                  </a:lnTo>
                  <a:lnTo>
                    <a:pt x="131007" y="235193"/>
                  </a:lnTo>
                  <a:lnTo>
                    <a:pt x="138759" y="243064"/>
                  </a:lnTo>
                  <a:lnTo>
                    <a:pt x="145949" y="251145"/>
                  </a:lnTo>
                  <a:lnTo>
                    <a:pt x="152026" y="260016"/>
                  </a:lnTo>
                  <a:lnTo>
                    <a:pt x="156776" y="269945"/>
                  </a:lnTo>
                  <a:lnTo>
                    <a:pt x="160135" y="280734"/>
                  </a:lnTo>
                  <a:lnTo>
                    <a:pt x="162023" y="291901"/>
                  </a:lnTo>
                  <a:lnTo>
                    <a:pt x="162542" y="303110"/>
                  </a:lnTo>
                  <a:lnTo>
                    <a:pt x="161604" y="313891"/>
                  </a:lnTo>
                  <a:lnTo>
                    <a:pt x="158853" y="323591"/>
                  </a:lnTo>
                  <a:lnTo>
                    <a:pt x="154259" y="331955"/>
                  </a:lnTo>
                  <a:lnTo>
                    <a:pt x="147904" y="338908"/>
                  </a:lnTo>
                  <a:lnTo>
                    <a:pt x="139820" y="344369"/>
                  </a:lnTo>
                  <a:lnTo>
                    <a:pt x="130196" y="348447"/>
                  </a:lnTo>
                  <a:lnTo>
                    <a:pt x="119328" y="351223"/>
                  </a:lnTo>
                  <a:lnTo>
                    <a:pt x="107516" y="352654"/>
                  </a:lnTo>
                  <a:lnTo>
                    <a:pt x="95024" y="352842"/>
                  </a:lnTo>
                  <a:lnTo>
                    <a:pt x="82214" y="352006"/>
                  </a:lnTo>
                  <a:lnTo>
                    <a:pt x="69542" y="350382"/>
                  </a:lnTo>
                  <a:lnTo>
                    <a:pt x="57256" y="348186"/>
                  </a:lnTo>
                  <a:lnTo>
                    <a:pt x="45848" y="345737"/>
                  </a:lnTo>
                  <a:lnTo>
                    <a:pt x="35031" y="343222"/>
                  </a:lnTo>
                  <a:lnTo>
                    <a:pt x="23856" y="340425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06404" y="621181"/>
              <a:ext cx="150297" cy="252685"/>
            </a:xfrm>
            <a:custGeom>
              <a:avLst/>
              <a:gdLst/>
              <a:ahLst/>
              <a:cxnLst/>
              <a:rect l="0" t="0" r="0" b="0"/>
              <a:pathLst>
                <a:path w="150297" h="252685">
                  <a:moveTo>
                    <a:pt x="115813" y="0"/>
                  </a:moveTo>
                  <a:lnTo>
                    <a:pt x="118747" y="14602"/>
                  </a:lnTo>
                  <a:lnTo>
                    <a:pt x="121529" y="27873"/>
                  </a:lnTo>
                  <a:lnTo>
                    <a:pt x="124429" y="41074"/>
                  </a:lnTo>
                  <a:lnTo>
                    <a:pt x="127469" y="54416"/>
                  </a:lnTo>
                  <a:lnTo>
                    <a:pt x="130634" y="67924"/>
                  </a:lnTo>
                  <a:lnTo>
                    <a:pt x="133898" y="81573"/>
                  </a:lnTo>
                  <a:lnTo>
                    <a:pt x="137236" y="95167"/>
                  </a:lnTo>
                  <a:lnTo>
                    <a:pt x="140627" y="108368"/>
                  </a:lnTo>
                  <a:lnTo>
                    <a:pt x="144047" y="121023"/>
                  </a:lnTo>
                  <a:lnTo>
                    <a:pt x="147157" y="133147"/>
                  </a:lnTo>
                  <a:lnTo>
                    <a:pt x="149332" y="144829"/>
                  </a:lnTo>
                  <a:lnTo>
                    <a:pt x="150296" y="156162"/>
                  </a:lnTo>
                  <a:lnTo>
                    <a:pt x="149619" y="166909"/>
                  </a:lnTo>
                  <a:lnTo>
                    <a:pt x="146580" y="176528"/>
                  </a:lnTo>
                  <a:lnTo>
                    <a:pt x="141010" y="184813"/>
                  </a:lnTo>
                  <a:lnTo>
                    <a:pt x="133201" y="191869"/>
                  </a:lnTo>
                  <a:lnTo>
                    <a:pt x="123609" y="197924"/>
                  </a:lnTo>
                  <a:lnTo>
                    <a:pt x="112681" y="203221"/>
                  </a:lnTo>
                  <a:lnTo>
                    <a:pt x="100787" y="207967"/>
                  </a:lnTo>
                  <a:lnTo>
                    <a:pt x="88214" y="212323"/>
                  </a:lnTo>
                  <a:lnTo>
                    <a:pt x="75180" y="216412"/>
                  </a:lnTo>
                  <a:lnTo>
                    <a:pt x="62158" y="220483"/>
                  </a:lnTo>
                  <a:lnTo>
                    <a:pt x="49869" y="224902"/>
                  </a:lnTo>
                  <a:lnTo>
                    <a:pt x="38650" y="229832"/>
                  </a:lnTo>
                  <a:lnTo>
                    <a:pt x="28780" y="234960"/>
                  </a:lnTo>
                  <a:lnTo>
                    <a:pt x="19692" y="240104"/>
                  </a:lnTo>
                  <a:lnTo>
                    <a:pt x="10592" y="24571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11689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95917" y="541163"/>
              <a:ext cx="126343" cy="164143"/>
            </a:xfrm>
            <a:custGeom>
              <a:avLst/>
              <a:gdLst/>
              <a:ahLst/>
              <a:cxnLst/>
              <a:rect l="0" t="0" r="0" b="0"/>
              <a:pathLst>
                <a:path w="126343" h="164143">
                  <a:moveTo>
                    <a:pt x="0" y="58961"/>
                  </a:moveTo>
                  <a:lnTo>
                    <a:pt x="6001" y="64694"/>
                  </a:lnTo>
                  <a:lnTo>
                    <a:pt x="12846" y="68979"/>
                  </a:lnTo>
                  <a:lnTo>
                    <a:pt x="21234" y="72180"/>
                  </a:lnTo>
                  <a:lnTo>
                    <a:pt x="30861" y="74368"/>
                  </a:lnTo>
                  <a:lnTo>
                    <a:pt x="41176" y="75417"/>
                  </a:lnTo>
                  <a:lnTo>
                    <a:pt x="51783" y="75354"/>
                  </a:lnTo>
                  <a:lnTo>
                    <a:pt x="62481" y="74185"/>
                  </a:lnTo>
                  <a:lnTo>
                    <a:pt x="73181" y="71808"/>
                  </a:lnTo>
                  <a:lnTo>
                    <a:pt x="83845" y="68281"/>
                  </a:lnTo>
                  <a:lnTo>
                    <a:pt x="94138" y="63626"/>
                  </a:lnTo>
                  <a:lnTo>
                    <a:pt x="103451" y="57753"/>
                  </a:lnTo>
                  <a:lnTo>
                    <a:pt x="111516" y="50728"/>
                  </a:lnTo>
                  <a:lnTo>
                    <a:pt x="117916" y="42741"/>
                  </a:lnTo>
                  <a:lnTo>
                    <a:pt x="121933" y="34009"/>
                  </a:lnTo>
                  <a:lnTo>
                    <a:pt x="123396" y="24747"/>
                  </a:lnTo>
                  <a:lnTo>
                    <a:pt x="122105" y="15768"/>
                  </a:lnTo>
                  <a:lnTo>
                    <a:pt x="117599" y="8417"/>
                  </a:lnTo>
                  <a:lnTo>
                    <a:pt x="109946" y="3301"/>
                  </a:lnTo>
                  <a:lnTo>
                    <a:pt x="99946" y="515"/>
                  </a:lnTo>
                  <a:lnTo>
                    <a:pt x="88803" y="0"/>
                  </a:lnTo>
                  <a:lnTo>
                    <a:pt x="77328" y="1473"/>
                  </a:lnTo>
                  <a:lnTo>
                    <a:pt x="66223" y="4697"/>
                  </a:lnTo>
                  <a:lnTo>
                    <a:pt x="56233" y="9585"/>
                  </a:lnTo>
                  <a:lnTo>
                    <a:pt x="47634" y="15943"/>
                  </a:lnTo>
                  <a:lnTo>
                    <a:pt x="40337" y="23648"/>
                  </a:lnTo>
                  <a:lnTo>
                    <a:pt x="34104" y="32721"/>
                  </a:lnTo>
                  <a:lnTo>
                    <a:pt x="28685" y="43047"/>
                  </a:lnTo>
                  <a:lnTo>
                    <a:pt x="24024" y="54405"/>
                  </a:lnTo>
                  <a:lnTo>
                    <a:pt x="20256" y="66553"/>
                  </a:lnTo>
                  <a:lnTo>
                    <a:pt x="17392" y="79275"/>
                  </a:lnTo>
                  <a:lnTo>
                    <a:pt x="15637" y="92241"/>
                  </a:lnTo>
                  <a:lnTo>
                    <a:pt x="15441" y="105019"/>
                  </a:lnTo>
                  <a:lnTo>
                    <a:pt x="16910" y="117380"/>
                  </a:lnTo>
                  <a:lnTo>
                    <a:pt x="20016" y="128968"/>
                  </a:lnTo>
                  <a:lnTo>
                    <a:pt x="24768" y="139225"/>
                  </a:lnTo>
                  <a:lnTo>
                    <a:pt x="31001" y="147966"/>
                  </a:lnTo>
                  <a:lnTo>
                    <a:pt x="38439" y="155005"/>
                  </a:lnTo>
                  <a:lnTo>
                    <a:pt x="46794" y="159992"/>
                  </a:lnTo>
                  <a:lnTo>
                    <a:pt x="55817" y="162940"/>
                  </a:lnTo>
                  <a:lnTo>
                    <a:pt x="65314" y="164142"/>
                  </a:lnTo>
                  <a:lnTo>
                    <a:pt x="75141" y="163977"/>
                  </a:lnTo>
                  <a:lnTo>
                    <a:pt x="85182" y="162803"/>
                  </a:lnTo>
                  <a:lnTo>
                    <a:pt x="94909" y="161061"/>
                  </a:lnTo>
                  <a:lnTo>
                    <a:pt x="104334" y="159106"/>
                  </a:lnTo>
                  <a:lnTo>
                    <a:pt x="114283" y="156775"/>
                  </a:lnTo>
                  <a:lnTo>
                    <a:pt x="126342" y="1537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73787" y="526424"/>
              <a:ext cx="116929" cy="179780"/>
            </a:xfrm>
            <a:custGeom>
              <a:avLst/>
              <a:gdLst/>
              <a:ahLst/>
              <a:cxnLst/>
              <a:rect l="0" t="0" r="0" b="0"/>
              <a:pathLst>
                <a:path w="116929" h="179780">
                  <a:moveTo>
                    <a:pt x="95871" y="0"/>
                  </a:moveTo>
                  <a:lnTo>
                    <a:pt x="84202" y="67"/>
                  </a:lnTo>
                  <a:lnTo>
                    <a:pt x="73713" y="708"/>
                  </a:lnTo>
                  <a:lnTo>
                    <a:pt x="63416" y="2018"/>
                  </a:lnTo>
                  <a:lnTo>
                    <a:pt x="53288" y="4396"/>
                  </a:lnTo>
                  <a:lnTo>
                    <a:pt x="43593" y="8658"/>
                  </a:lnTo>
                  <a:lnTo>
                    <a:pt x="34461" y="15079"/>
                  </a:lnTo>
                  <a:lnTo>
                    <a:pt x="26031" y="23307"/>
                  </a:lnTo>
                  <a:lnTo>
                    <a:pt x="18518" y="32655"/>
                  </a:lnTo>
                  <a:lnTo>
                    <a:pt x="11957" y="42605"/>
                  </a:lnTo>
                  <a:lnTo>
                    <a:pt x="6551" y="52859"/>
                  </a:lnTo>
                  <a:lnTo>
                    <a:pt x="2743" y="63260"/>
                  </a:lnTo>
                  <a:lnTo>
                    <a:pt x="626" y="73736"/>
                  </a:lnTo>
                  <a:lnTo>
                    <a:pt x="0" y="84413"/>
                  </a:lnTo>
                  <a:lnTo>
                    <a:pt x="561" y="95581"/>
                  </a:lnTo>
                  <a:lnTo>
                    <a:pt x="2012" y="107351"/>
                  </a:lnTo>
                  <a:lnTo>
                    <a:pt x="4272" y="119359"/>
                  </a:lnTo>
                  <a:lnTo>
                    <a:pt x="7460" y="130888"/>
                  </a:lnTo>
                  <a:lnTo>
                    <a:pt x="11568" y="141563"/>
                  </a:lnTo>
                  <a:lnTo>
                    <a:pt x="16631" y="151186"/>
                  </a:lnTo>
                  <a:lnTo>
                    <a:pt x="22786" y="159579"/>
                  </a:lnTo>
                  <a:lnTo>
                    <a:pt x="30008" y="166767"/>
                  </a:lnTo>
                  <a:lnTo>
                    <a:pt x="38299" y="172611"/>
                  </a:lnTo>
                  <a:lnTo>
                    <a:pt x="47768" y="176722"/>
                  </a:lnTo>
                  <a:lnTo>
                    <a:pt x="58347" y="179045"/>
                  </a:lnTo>
                  <a:lnTo>
                    <a:pt x="69438" y="179779"/>
                  </a:lnTo>
                  <a:lnTo>
                    <a:pt x="81194" y="179167"/>
                  </a:lnTo>
                  <a:lnTo>
                    <a:pt x="95763" y="176038"/>
                  </a:lnTo>
                  <a:lnTo>
                    <a:pt x="116928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64414" y="36849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1" y="14736"/>
                  </a:lnTo>
                  <a:lnTo>
                    <a:pt x="1" y="29287"/>
                  </a:lnTo>
                  <a:lnTo>
                    <a:pt x="1" y="45073"/>
                  </a:lnTo>
                  <a:lnTo>
                    <a:pt x="1" y="61788"/>
                  </a:lnTo>
                  <a:lnTo>
                    <a:pt x="1" y="78633"/>
                  </a:lnTo>
                  <a:lnTo>
                    <a:pt x="5" y="95108"/>
                  </a:lnTo>
                  <a:lnTo>
                    <a:pt x="177" y="110898"/>
                  </a:lnTo>
                  <a:lnTo>
                    <a:pt x="826" y="125720"/>
                  </a:lnTo>
                  <a:lnTo>
                    <a:pt x="2075" y="139539"/>
                  </a:lnTo>
                  <a:lnTo>
                    <a:pt x="3727" y="152647"/>
                  </a:lnTo>
                  <a:lnTo>
                    <a:pt x="5375" y="165537"/>
                  </a:lnTo>
                  <a:lnTo>
                    <a:pt x="6782" y="178510"/>
                  </a:lnTo>
                  <a:lnTo>
                    <a:pt x="8049" y="191515"/>
                  </a:lnTo>
                  <a:lnTo>
                    <a:pt x="9505" y="204254"/>
                  </a:lnTo>
                  <a:lnTo>
                    <a:pt x="11331" y="216576"/>
                  </a:lnTo>
                  <a:lnTo>
                    <a:pt x="13389" y="228800"/>
                  </a:lnTo>
                  <a:lnTo>
                    <a:pt x="15317" y="241606"/>
                  </a:lnTo>
                  <a:lnTo>
                    <a:pt x="16910" y="255313"/>
                  </a:lnTo>
                  <a:lnTo>
                    <a:pt x="18136" y="269166"/>
                  </a:lnTo>
                  <a:lnTo>
                    <a:pt x="19166" y="282878"/>
                  </a:lnTo>
                  <a:lnTo>
                    <a:pt x="20088" y="297661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59129" y="442196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73700"/>
                  </a:moveTo>
                  <a:lnTo>
                    <a:pt x="201635" y="67832"/>
                  </a:lnTo>
                  <a:lnTo>
                    <a:pt x="192007" y="62268"/>
                  </a:lnTo>
                  <a:lnTo>
                    <a:pt x="180725" y="56473"/>
                  </a:lnTo>
                  <a:lnTo>
                    <a:pt x="168230" y="50566"/>
                  </a:lnTo>
                  <a:lnTo>
                    <a:pt x="155399" y="44884"/>
                  </a:lnTo>
                  <a:lnTo>
                    <a:pt x="142771" y="39609"/>
                  </a:lnTo>
                  <a:lnTo>
                    <a:pt x="130216" y="34759"/>
                  </a:lnTo>
                  <a:lnTo>
                    <a:pt x="117124" y="30273"/>
                  </a:lnTo>
                  <a:lnTo>
                    <a:pt x="103177" y="26071"/>
                  </a:lnTo>
                  <a:lnTo>
                    <a:pt x="88523" y="22080"/>
                  </a:lnTo>
                  <a:lnTo>
                    <a:pt x="73601" y="18239"/>
                  </a:lnTo>
                  <a:lnTo>
                    <a:pt x="58724" y="14509"/>
                  </a:lnTo>
                  <a:lnTo>
                    <a:pt x="44616" y="11007"/>
                  </a:lnTo>
                  <a:lnTo>
                    <a:pt x="31093" y="7662"/>
                  </a:lnTo>
                  <a:lnTo>
                    <a:pt x="16974" y="41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21414" y="494839"/>
              <a:ext cx="129109" cy="155093"/>
            </a:xfrm>
            <a:custGeom>
              <a:avLst/>
              <a:gdLst/>
              <a:ahLst/>
              <a:cxnLst/>
              <a:rect l="0" t="0" r="0" b="0"/>
              <a:pathLst>
                <a:path w="129109" h="155093">
                  <a:moveTo>
                    <a:pt x="106255" y="21057"/>
                  </a:moveTo>
                  <a:lnTo>
                    <a:pt x="100320" y="12524"/>
                  </a:lnTo>
                  <a:lnTo>
                    <a:pt x="94115" y="6738"/>
                  </a:lnTo>
                  <a:lnTo>
                    <a:pt x="87019" y="3230"/>
                  </a:lnTo>
                  <a:lnTo>
                    <a:pt x="79079" y="1721"/>
                  </a:lnTo>
                  <a:lnTo>
                    <a:pt x="70432" y="2140"/>
                  </a:lnTo>
                  <a:lnTo>
                    <a:pt x="61243" y="4267"/>
                  </a:lnTo>
                  <a:lnTo>
                    <a:pt x="51816" y="7773"/>
                  </a:lnTo>
                  <a:lnTo>
                    <a:pt x="42574" y="12324"/>
                  </a:lnTo>
                  <a:lnTo>
                    <a:pt x="33740" y="17640"/>
                  </a:lnTo>
                  <a:lnTo>
                    <a:pt x="25504" y="23663"/>
                  </a:lnTo>
                  <a:lnTo>
                    <a:pt x="18120" y="30535"/>
                  </a:lnTo>
                  <a:lnTo>
                    <a:pt x="11644" y="38275"/>
                  </a:lnTo>
                  <a:lnTo>
                    <a:pt x="6295" y="46930"/>
                  </a:lnTo>
                  <a:lnTo>
                    <a:pt x="2524" y="56651"/>
                  </a:lnTo>
                  <a:lnTo>
                    <a:pt x="436" y="67412"/>
                  </a:lnTo>
                  <a:lnTo>
                    <a:pt x="0" y="78893"/>
                  </a:lnTo>
                  <a:lnTo>
                    <a:pt x="1220" y="90591"/>
                  </a:lnTo>
                  <a:lnTo>
                    <a:pt x="3932" y="102194"/>
                  </a:lnTo>
                  <a:lnTo>
                    <a:pt x="8023" y="113424"/>
                  </a:lnTo>
                  <a:lnTo>
                    <a:pt x="13509" y="123965"/>
                  </a:lnTo>
                  <a:lnTo>
                    <a:pt x="20271" y="133706"/>
                  </a:lnTo>
                  <a:lnTo>
                    <a:pt x="28081" y="142229"/>
                  </a:lnTo>
                  <a:lnTo>
                    <a:pt x="36693" y="148751"/>
                  </a:lnTo>
                  <a:lnTo>
                    <a:pt x="45892" y="153021"/>
                  </a:lnTo>
                  <a:lnTo>
                    <a:pt x="55509" y="155092"/>
                  </a:lnTo>
                  <a:lnTo>
                    <a:pt x="65417" y="155052"/>
                  </a:lnTo>
                  <a:lnTo>
                    <a:pt x="75516" y="153171"/>
                  </a:lnTo>
                  <a:lnTo>
                    <a:pt x="85416" y="149657"/>
                  </a:lnTo>
                  <a:lnTo>
                    <a:pt x="94458" y="144565"/>
                  </a:lnTo>
                  <a:lnTo>
                    <a:pt x="102353" y="138072"/>
                  </a:lnTo>
                  <a:lnTo>
                    <a:pt x="109145" y="130444"/>
                  </a:lnTo>
                  <a:lnTo>
                    <a:pt x="115024" y="121955"/>
                  </a:lnTo>
                  <a:lnTo>
                    <a:pt x="120193" y="112833"/>
                  </a:lnTo>
                  <a:lnTo>
                    <a:pt x="124514" y="103099"/>
                  </a:lnTo>
                  <a:lnTo>
                    <a:pt x="127519" y="92579"/>
                  </a:lnTo>
                  <a:lnTo>
                    <a:pt x="129057" y="81246"/>
                  </a:lnTo>
                  <a:lnTo>
                    <a:pt x="129108" y="69365"/>
                  </a:lnTo>
                  <a:lnTo>
                    <a:pt x="127622" y="57389"/>
                  </a:lnTo>
                  <a:lnTo>
                    <a:pt x="124726" y="45606"/>
                  </a:lnTo>
                  <a:lnTo>
                    <a:pt x="120406" y="34555"/>
                  </a:lnTo>
                  <a:lnTo>
                    <a:pt x="113677" y="24022"/>
                  </a:lnTo>
                  <a:lnTo>
                    <a:pt x="100597" y="13088"/>
                  </a:lnTo>
                  <a:lnTo>
                    <a:pt x="7466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10999" y="484310"/>
              <a:ext cx="137769" cy="147567"/>
            </a:xfrm>
            <a:custGeom>
              <a:avLst/>
              <a:gdLst/>
              <a:ahLst/>
              <a:cxnLst/>
              <a:rect l="0" t="0" r="0" b="0"/>
              <a:pathLst>
                <a:path w="137769" h="147567">
                  <a:moveTo>
                    <a:pt x="32483" y="73700"/>
                  </a:moveTo>
                  <a:lnTo>
                    <a:pt x="32550" y="85368"/>
                  </a:lnTo>
                  <a:lnTo>
                    <a:pt x="33190" y="95857"/>
                  </a:lnTo>
                  <a:lnTo>
                    <a:pt x="34486" y="106158"/>
                  </a:lnTo>
                  <a:lnTo>
                    <a:pt x="36346" y="116460"/>
                  </a:lnTo>
                  <a:lnTo>
                    <a:pt x="38663" y="126803"/>
                  </a:lnTo>
                  <a:lnTo>
                    <a:pt x="41299" y="137124"/>
                  </a:lnTo>
                  <a:lnTo>
                    <a:pt x="43098" y="144984"/>
                  </a:lnTo>
                  <a:lnTo>
                    <a:pt x="42644" y="147566"/>
                  </a:lnTo>
                  <a:lnTo>
                    <a:pt x="40229" y="146176"/>
                  </a:lnTo>
                  <a:lnTo>
                    <a:pt x="36553" y="142085"/>
                  </a:lnTo>
                  <a:lnTo>
                    <a:pt x="32345" y="135690"/>
                  </a:lnTo>
                  <a:lnTo>
                    <a:pt x="28046" y="127315"/>
                  </a:lnTo>
                  <a:lnTo>
                    <a:pt x="23843" y="117515"/>
                  </a:lnTo>
                  <a:lnTo>
                    <a:pt x="19787" y="106982"/>
                  </a:lnTo>
                  <a:lnTo>
                    <a:pt x="15871" y="96175"/>
                  </a:lnTo>
                  <a:lnTo>
                    <a:pt x="12070" y="85318"/>
                  </a:lnTo>
                  <a:lnTo>
                    <a:pt x="8356" y="74497"/>
                  </a:lnTo>
                  <a:lnTo>
                    <a:pt x="4718" y="63743"/>
                  </a:lnTo>
                  <a:lnTo>
                    <a:pt x="1630" y="53215"/>
                  </a:lnTo>
                  <a:lnTo>
                    <a:pt x="0" y="43212"/>
                  </a:lnTo>
                  <a:lnTo>
                    <a:pt x="215" y="33860"/>
                  </a:lnTo>
                  <a:lnTo>
                    <a:pt x="2498" y="25442"/>
                  </a:lnTo>
                  <a:lnTo>
                    <a:pt x="7155" y="18466"/>
                  </a:lnTo>
                  <a:lnTo>
                    <a:pt x="14102" y="13077"/>
                  </a:lnTo>
                  <a:lnTo>
                    <a:pt x="22816" y="9272"/>
                  </a:lnTo>
                  <a:lnTo>
                    <a:pt x="32559" y="7077"/>
                  </a:lnTo>
                  <a:lnTo>
                    <a:pt x="42806" y="6330"/>
                  </a:lnTo>
                  <a:lnTo>
                    <a:pt x="53275" y="6435"/>
                  </a:lnTo>
                  <a:lnTo>
                    <a:pt x="63828" y="6496"/>
                  </a:lnTo>
                  <a:lnTo>
                    <a:pt x="74400" y="6012"/>
                  </a:lnTo>
                  <a:lnTo>
                    <a:pt x="84900" y="5015"/>
                  </a:lnTo>
                  <a:lnTo>
                    <a:pt x="96423" y="3779"/>
                  </a:lnTo>
                  <a:lnTo>
                    <a:pt x="112217" y="2188"/>
                  </a:lnTo>
                  <a:lnTo>
                    <a:pt x="1377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78654" y="442196"/>
              <a:ext cx="177846" cy="194707"/>
            </a:xfrm>
            <a:custGeom>
              <a:avLst/>
              <a:gdLst/>
              <a:ahLst/>
              <a:cxnLst/>
              <a:rect l="0" t="0" r="0" b="0"/>
              <a:pathLst>
                <a:path w="177846" h="194707">
                  <a:moveTo>
                    <a:pt x="159667" y="0"/>
                  </a:moveTo>
                  <a:lnTo>
                    <a:pt x="150731" y="2867"/>
                  </a:lnTo>
                  <a:lnTo>
                    <a:pt x="141105" y="5009"/>
                  </a:lnTo>
                  <a:lnTo>
                    <a:pt x="129822" y="6617"/>
                  </a:lnTo>
                  <a:lnTo>
                    <a:pt x="117327" y="7970"/>
                  </a:lnTo>
                  <a:lnTo>
                    <a:pt x="104496" y="9467"/>
                  </a:lnTo>
                  <a:lnTo>
                    <a:pt x="91877" y="11322"/>
                  </a:lnTo>
                  <a:lnTo>
                    <a:pt x="79667" y="13735"/>
                  </a:lnTo>
                  <a:lnTo>
                    <a:pt x="67872" y="16964"/>
                  </a:lnTo>
                  <a:lnTo>
                    <a:pt x="56431" y="21067"/>
                  </a:lnTo>
                  <a:lnTo>
                    <a:pt x="45428" y="25941"/>
                  </a:lnTo>
                  <a:lnTo>
                    <a:pt x="35100" y="31431"/>
                  </a:lnTo>
                  <a:lnTo>
                    <a:pt x="25526" y="37389"/>
                  </a:lnTo>
                  <a:lnTo>
                    <a:pt x="16959" y="44016"/>
                  </a:lnTo>
                  <a:lnTo>
                    <a:pt x="9882" y="51828"/>
                  </a:lnTo>
                  <a:lnTo>
                    <a:pt x="4434" y="60998"/>
                  </a:lnTo>
                  <a:lnTo>
                    <a:pt x="930" y="70918"/>
                  </a:lnTo>
                  <a:lnTo>
                    <a:pt x="0" y="80430"/>
                  </a:lnTo>
                  <a:lnTo>
                    <a:pt x="1753" y="88888"/>
                  </a:lnTo>
                  <a:lnTo>
                    <a:pt x="6014" y="95852"/>
                  </a:lnTo>
                  <a:lnTo>
                    <a:pt x="12604" y="100847"/>
                  </a:lnTo>
                  <a:lnTo>
                    <a:pt x="21181" y="103828"/>
                  </a:lnTo>
                  <a:lnTo>
                    <a:pt x="31327" y="105067"/>
                  </a:lnTo>
                  <a:lnTo>
                    <a:pt x="42645" y="104933"/>
                  </a:lnTo>
                  <a:lnTo>
                    <a:pt x="54802" y="103788"/>
                  </a:lnTo>
                  <a:lnTo>
                    <a:pt x="67387" y="102246"/>
                  </a:lnTo>
                  <a:lnTo>
                    <a:pt x="79906" y="101140"/>
                  </a:lnTo>
                  <a:lnTo>
                    <a:pt x="92104" y="100887"/>
                  </a:lnTo>
                  <a:lnTo>
                    <a:pt x="103921" y="101535"/>
                  </a:lnTo>
                  <a:lnTo>
                    <a:pt x="115398" y="102959"/>
                  </a:lnTo>
                  <a:lnTo>
                    <a:pt x="126598" y="105000"/>
                  </a:lnTo>
                  <a:lnTo>
                    <a:pt x="137426" y="107825"/>
                  </a:lnTo>
                  <a:lnTo>
                    <a:pt x="147631" y="111924"/>
                  </a:lnTo>
                  <a:lnTo>
                    <a:pt x="157115" y="117462"/>
                  </a:lnTo>
                  <a:lnTo>
                    <a:pt x="165450" y="124469"/>
                  </a:lnTo>
                  <a:lnTo>
                    <a:pt x="171838" y="132999"/>
                  </a:lnTo>
                  <a:lnTo>
                    <a:pt x="176010" y="142912"/>
                  </a:lnTo>
                  <a:lnTo>
                    <a:pt x="177845" y="153466"/>
                  </a:lnTo>
                  <a:lnTo>
                    <a:pt x="177113" y="163469"/>
                  </a:lnTo>
                  <a:lnTo>
                    <a:pt x="173948" y="172294"/>
                  </a:lnTo>
                  <a:lnTo>
                    <a:pt x="168589" y="179689"/>
                  </a:lnTo>
                  <a:lnTo>
                    <a:pt x="161188" y="185514"/>
                  </a:lnTo>
                  <a:lnTo>
                    <a:pt x="152034" y="189869"/>
                  </a:lnTo>
                  <a:lnTo>
                    <a:pt x="141654" y="192845"/>
                  </a:lnTo>
                  <a:lnTo>
                    <a:pt x="130705" y="194418"/>
                  </a:lnTo>
                  <a:lnTo>
                    <a:pt x="119604" y="194706"/>
                  </a:lnTo>
                  <a:lnTo>
                    <a:pt x="108544" y="193937"/>
                  </a:lnTo>
                  <a:lnTo>
                    <a:pt x="97584" y="192360"/>
                  </a:lnTo>
                  <a:lnTo>
                    <a:pt x="86744" y="190195"/>
                  </a:lnTo>
                  <a:lnTo>
                    <a:pt x="76461" y="187767"/>
                  </a:lnTo>
                  <a:lnTo>
                    <a:pt x="66593" y="185269"/>
                  </a:lnTo>
                  <a:lnTo>
                    <a:pt x="56275" y="182485"/>
                  </a:lnTo>
                  <a:lnTo>
                    <a:pt x="43853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80435" y="284269"/>
              <a:ext cx="157928" cy="368498"/>
            </a:xfrm>
            <a:custGeom>
              <a:avLst/>
              <a:gdLst/>
              <a:ahLst/>
              <a:cxnLst/>
              <a:rect l="0" t="0" r="0" b="0"/>
              <a:pathLst>
                <a:path w="157928" h="36849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8" y="43078"/>
                  </a:lnTo>
                  <a:lnTo>
                    <a:pt x="3686" y="58279"/>
                  </a:lnTo>
                  <a:lnTo>
                    <a:pt x="5354" y="74104"/>
                  </a:lnTo>
                  <a:lnTo>
                    <a:pt x="6772" y="90415"/>
                  </a:lnTo>
                  <a:lnTo>
                    <a:pt x="8043" y="106760"/>
                  </a:lnTo>
                  <a:lnTo>
                    <a:pt x="9502" y="122419"/>
                  </a:lnTo>
                  <a:lnTo>
                    <a:pt x="11330" y="137066"/>
                  </a:lnTo>
                  <a:lnTo>
                    <a:pt x="13388" y="151034"/>
                  </a:lnTo>
                  <a:lnTo>
                    <a:pt x="15316" y="165101"/>
                  </a:lnTo>
                  <a:lnTo>
                    <a:pt x="16915" y="179709"/>
                  </a:lnTo>
                  <a:lnTo>
                    <a:pt x="18310" y="194642"/>
                  </a:lnTo>
                  <a:lnTo>
                    <a:pt x="19854" y="209221"/>
                  </a:lnTo>
                  <a:lnTo>
                    <a:pt x="21740" y="223073"/>
                  </a:lnTo>
                  <a:lnTo>
                    <a:pt x="23837" y="236307"/>
                  </a:lnTo>
                  <a:lnTo>
                    <a:pt x="25791" y="249334"/>
                  </a:lnTo>
                  <a:lnTo>
                    <a:pt x="27408" y="262425"/>
                  </a:lnTo>
                  <a:lnTo>
                    <a:pt x="28815" y="275522"/>
                  </a:lnTo>
                  <a:lnTo>
                    <a:pt x="30367" y="288328"/>
                  </a:lnTo>
                  <a:lnTo>
                    <a:pt x="32240" y="300614"/>
                  </a:lnTo>
                  <a:lnTo>
                    <a:pt x="33670" y="309735"/>
                  </a:lnTo>
                  <a:lnTo>
                    <a:pt x="33888" y="312325"/>
                  </a:lnTo>
                  <a:lnTo>
                    <a:pt x="33555" y="309293"/>
                  </a:lnTo>
                  <a:lnTo>
                    <a:pt x="33107" y="302400"/>
                  </a:lnTo>
                  <a:lnTo>
                    <a:pt x="32701" y="292994"/>
                  </a:lnTo>
                  <a:lnTo>
                    <a:pt x="32388" y="281981"/>
                  </a:lnTo>
                  <a:lnTo>
                    <a:pt x="32492" y="270261"/>
                  </a:lnTo>
                  <a:lnTo>
                    <a:pt x="33618" y="258817"/>
                  </a:lnTo>
                  <a:lnTo>
                    <a:pt x="36008" y="248154"/>
                  </a:lnTo>
                  <a:lnTo>
                    <a:pt x="39747" y="238851"/>
                  </a:lnTo>
                  <a:lnTo>
                    <a:pt x="44932" y="231725"/>
                  </a:lnTo>
                  <a:lnTo>
                    <a:pt x="51454" y="227012"/>
                  </a:lnTo>
                  <a:lnTo>
                    <a:pt x="58916" y="224626"/>
                  </a:lnTo>
                  <a:lnTo>
                    <a:pt x="66755" y="224444"/>
                  </a:lnTo>
                  <a:lnTo>
                    <a:pt x="74614" y="226173"/>
                  </a:lnTo>
                  <a:lnTo>
                    <a:pt x="82346" y="229584"/>
                  </a:lnTo>
                  <a:lnTo>
                    <a:pt x="89917" y="234605"/>
                  </a:lnTo>
                  <a:lnTo>
                    <a:pt x="97337" y="241050"/>
                  </a:lnTo>
                  <a:lnTo>
                    <a:pt x="104473" y="248646"/>
                  </a:lnTo>
                  <a:lnTo>
                    <a:pt x="111046" y="257114"/>
                  </a:lnTo>
                  <a:lnTo>
                    <a:pt x="116951" y="266217"/>
                  </a:lnTo>
                  <a:lnTo>
                    <a:pt x="122240" y="275769"/>
                  </a:lnTo>
                  <a:lnTo>
                    <a:pt x="127028" y="285634"/>
                  </a:lnTo>
                  <a:lnTo>
                    <a:pt x="131434" y="295714"/>
                  </a:lnTo>
                  <a:lnTo>
                    <a:pt x="135564" y="305940"/>
                  </a:lnTo>
                  <a:lnTo>
                    <a:pt x="139498" y="316265"/>
                  </a:lnTo>
                  <a:lnTo>
                    <a:pt x="143293" y="326644"/>
                  </a:lnTo>
                  <a:lnTo>
                    <a:pt x="146836" y="336599"/>
                  </a:lnTo>
                  <a:lnTo>
                    <a:pt x="150214" y="346203"/>
                  </a:lnTo>
                  <a:lnTo>
                    <a:pt x="153723" y="356298"/>
                  </a:lnTo>
                  <a:lnTo>
                    <a:pt x="157927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79295" y="508851"/>
              <a:ext cx="248479" cy="268910"/>
            </a:xfrm>
            <a:custGeom>
              <a:avLst/>
              <a:gdLst/>
              <a:ahLst/>
              <a:cxnLst/>
              <a:rect l="0" t="0" r="0" b="0"/>
              <a:pathLst>
                <a:path w="248479" h="268910">
                  <a:moveTo>
                    <a:pt x="64352" y="112330"/>
                  </a:moveTo>
                  <a:lnTo>
                    <a:pt x="70152" y="106395"/>
                  </a:lnTo>
                  <a:lnTo>
                    <a:pt x="75077" y="100191"/>
                  </a:lnTo>
                  <a:lnTo>
                    <a:pt x="79570" y="93095"/>
                  </a:lnTo>
                  <a:lnTo>
                    <a:pt x="83446" y="85155"/>
                  </a:lnTo>
                  <a:lnTo>
                    <a:pt x="86164" y="76508"/>
                  </a:lnTo>
                  <a:lnTo>
                    <a:pt x="87508" y="67323"/>
                  </a:lnTo>
                  <a:lnTo>
                    <a:pt x="87264" y="58069"/>
                  </a:lnTo>
                  <a:lnTo>
                    <a:pt x="85050" y="49476"/>
                  </a:lnTo>
                  <a:lnTo>
                    <a:pt x="80854" y="41903"/>
                  </a:lnTo>
                  <a:lnTo>
                    <a:pt x="74952" y="35839"/>
                  </a:lnTo>
                  <a:lnTo>
                    <a:pt x="67710" y="32048"/>
                  </a:lnTo>
                  <a:lnTo>
                    <a:pt x="59479" y="30725"/>
                  </a:lnTo>
                  <a:lnTo>
                    <a:pt x="50701" y="31599"/>
                  </a:lnTo>
                  <a:lnTo>
                    <a:pt x="41897" y="34229"/>
                  </a:lnTo>
                  <a:lnTo>
                    <a:pt x="33356" y="38182"/>
                  </a:lnTo>
                  <a:lnTo>
                    <a:pt x="25318" y="43255"/>
                  </a:lnTo>
                  <a:lnTo>
                    <a:pt x="18065" y="49474"/>
                  </a:lnTo>
                  <a:lnTo>
                    <a:pt x="11678" y="56768"/>
                  </a:lnTo>
                  <a:lnTo>
                    <a:pt x="6387" y="65122"/>
                  </a:lnTo>
                  <a:lnTo>
                    <a:pt x="2656" y="74639"/>
                  </a:lnTo>
                  <a:lnTo>
                    <a:pt x="590" y="85263"/>
                  </a:lnTo>
                  <a:lnTo>
                    <a:pt x="0" y="96652"/>
                  </a:lnTo>
                  <a:lnTo>
                    <a:pt x="583" y="108289"/>
                  </a:lnTo>
                  <a:lnTo>
                    <a:pt x="2055" y="119846"/>
                  </a:lnTo>
                  <a:lnTo>
                    <a:pt x="4498" y="130875"/>
                  </a:lnTo>
                  <a:lnTo>
                    <a:pt x="8339" y="140749"/>
                  </a:lnTo>
                  <a:lnTo>
                    <a:pt x="13701" y="149225"/>
                  </a:lnTo>
                  <a:lnTo>
                    <a:pt x="20419" y="155914"/>
                  </a:lnTo>
                  <a:lnTo>
                    <a:pt x="28224" y="160135"/>
                  </a:lnTo>
                  <a:lnTo>
                    <a:pt x="36841" y="161740"/>
                  </a:lnTo>
                  <a:lnTo>
                    <a:pt x="45882" y="160717"/>
                  </a:lnTo>
                  <a:lnTo>
                    <a:pt x="54862" y="156923"/>
                  </a:lnTo>
                  <a:lnTo>
                    <a:pt x="63522" y="150563"/>
                  </a:lnTo>
                  <a:lnTo>
                    <a:pt x="71640" y="142245"/>
                  </a:lnTo>
                  <a:lnTo>
                    <a:pt x="78946" y="132769"/>
                  </a:lnTo>
                  <a:lnTo>
                    <a:pt x="85395" y="122757"/>
                  </a:lnTo>
                  <a:lnTo>
                    <a:pt x="91630" y="114518"/>
                  </a:lnTo>
                  <a:lnTo>
                    <a:pt x="97919" y="111384"/>
                  </a:lnTo>
                  <a:lnTo>
                    <a:pt x="103602" y="113475"/>
                  </a:lnTo>
                  <a:lnTo>
                    <a:pt x="108990" y="119126"/>
                  </a:lnTo>
                  <a:lnTo>
                    <a:pt x="114482" y="126855"/>
                  </a:lnTo>
                  <a:lnTo>
                    <a:pt x="120415" y="135093"/>
                  </a:lnTo>
                  <a:lnTo>
                    <a:pt x="127122" y="142093"/>
                  </a:lnTo>
                  <a:lnTo>
                    <a:pt x="134683" y="147042"/>
                  </a:lnTo>
                  <a:lnTo>
                    <a:pt x="142684" y="149583"/>
                  </a:lnTo>
                  <a:lnTo>
                    <a:pt x="150358" y="149419"/>
                  </a:lnTo>
                  <a:lnTo>
                    <a:pt x="157275" y="146743"/>
                  </a:lnTo>
                  <a:lnTo>
                    <a:pt x="162970" y="144035"/>
                  </a:lnTo>
                  <a:lnTo>
                    <a:pt x="166781" y="144642"/>
                  </a:lnTo>
                  <a:lnTo>
                    <a:pt x="168776" y="148781"/>
                  </a:lnTo>
                  <a:lnTo>
                    <a:pt x="169640" y="155772"/>
                  </a:lnTo>
                  <a:lnTo>
                    <a:pt x="169938" y="164896"/>
                  </a:lnTo>
                  <a:lnTo>
                    <a:pt x="169988" y="175552"/>
                  </a:lnTo>
                  <a:lnTo>
                    <a:pt x="169950" y="187279"/>
                  </a:lnTo>
                  <a:lnTo>
                    <a:pt x="170058" y="199581"/>
                  </a:lnTo>
                  <a:lnTo>
                    <a:pt x="170642" y="211916"/>
                  </a:lnTo>
                  <a:lnTo>
                    <a:pt x="171844" y="223991"/>
                  </a:lnTo>
                  <a:lnTo>
                    <a:pt x="173632" y="235728"/>
                  </a:lnTo>
                  <a:lnTo>
                    <a:pt x="175901" y="247151"/>
                  </a:lnTo>
                  <a:lnTo>
                    <a:pt x="178511" y="258247"/>
                  </a:lnTo>
                  <a:lnTo>
                    <a:pt x="180463" y="266522"/>
                  </a:lnTo>
                  <a:lnTo>
                    <a:pt x="180643" y="268909"/>
                  </a:lnTo>
                  <a:lnTo>
                    <a:pt x="179474" y="266562"/>
                  </a:lnTo>
                  <a:lnTo>
                    <a:pt x="177619" y="260988"/>
                  </a:lnTo>
                  <a:lnTo>
                    <a:pt x="175705" y="253040"/>
                  </a:lnTo>
                  <a:lnTo>
                    <a:pt x="174056" y="243317"/>
                  </a:lnTo>
                  <a:lnTo>
                    <a:pt x="172597" y="232454"/>
                  </a:lnTo>
                  <a:lnTo>
                    <a:pt x="170996" y="221132"/>
                  </a:lnTo>
                  <a:lnTo>
                    <a:pt x="169060" y="209749"/>
                  </a:lnTo>
                  <a:lnTo>
                    <a:pt x="166757" y="198148"/>
                  </a:lnTo>
                  <a:lnTo>
                    <a:pt x="164131" y="185755"/>
                  </a:lnTo>
                  <a:lnTo>
                    <a:pt x="161254" y="172305"/>
                  </a:lnTo>
                  <a:lnTo>
                    <a:pt x="158354" y="157999"/>
                  </a:lnTo>
                  <a:lnTo>
                    <a:pt x="155794" y="143316"/>
                  </a:lnTo>
                  <a:lnTo>
                    <a:pt x="153744" y="128584"/>
                  </a:lnTo>
                  <a:lnTo>
                    <a:pt x="152198" y="113946"/>
                  </a:lnTo>
                  <a:lnTo>
                    <a:pt x="151081" y="99437"/>
                  </a:lnTo>
                  <a:lnTo>
                    <a:pt x="150295" y="85056"/>
                  </a:lnTo>
                  <a:lnTo>
                    <a:pt x="149919" y="70942"/>
                  </a:lnTo>
                  <a:lnTo>
                    <a:pt x="150191" y="57377"/>
                  </a:lnTo>
                  <a:lnTo>
                    <a:pt x="151196" y="44481"/>
                  </a:lnTo>
                  <a:lnTo>
                    <a:pt x="153194" y="32532"/>
                  </a:lnTo>
                  <a:lnTo>
                    <a:pt x="156671" y="22031"/>
                  </a:lnTo>
                  <a:lnTo>
                    <a:pt x="161754" y="13132"/>
                  </a:lnTo>
                  <a:lnTo>
                    <a:pt x="168271" y="6156"/>
                  </a:lnTo>
                  <a:lnTo>
                    <a:pt x="175932" y="1743"/>
                  </a:lnTo>
                  <a:lnTo>
                    <a:pt x="184451" y="0"/>
                  </a:lnTo>
                  <a:lnTo>
                    <a:pt x="193423" y="591"/>
                  </a:lnTo>
                  <a:lnTo>
                    <a:pt x="202356" y="3030"/>
                  </a:lnTo>
                  <a:lnTo>
                    <a:pt x="210985" y="6859"/>
                  </a:lnTo>
                  <a:lnTo>
                    <a:pt x="219082" y="12019"/>
                  </a:lnTo>
                  <a:lnTo>
                    <a:pt x="226373" y="18829"/>
                  </a:lnTo>
                  <a:lnTo>
                    <a:pt x="232791" y="27334"/>
                  </a:lnTo>
                  <a:lnTo>
                    <a:pt x="238272" y="37314"/>
                  </a:lnTo>
                  <a:lnTo>
                    <a:pt x="242663" y="48463"/>
                  </a:lnTo>
                  <a:lnTo>
                    <a:pt x="245981" y="60473"/>
                  </a:lnTo>
                  <a:lnTo>
                    <a:pt x="248058" y="72775"/>
                  </a:lnTo>
                  <a:lnTo>
                    <a:pt x="248478" y="84567"/>
                  </a:lnTo>
                  <a:lnTo>
                    <a:pt x="247163" y="95445"/>
                  </a:lnTo>
                  <a:lnTo>
                    <a:pt x="244059" y="105082"/>
                  </a:lnTo>
                  <a:lnTo>
                    <a:pt x="238352" y="113988"/>
                  </a:lnTo>
                  <a:lnTo>
                    <a:pt x="226188" y="122939"/>
                  </a:lnTo>
                  <a:lnTo>
                    <a:pt x="201223" y="1333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33161" y="493929"/>
              <a:ext cx="134773" cy="169367"/>
            </a:xfrm>
            <a:custGeom>
              <a:avLst/>
              <a:gdLst/>
              <a:ahLst/>
              <a:cxnLst/>
              <a:rect l="0" t="0" r="0" b="0"/>
              <a:pathLst>
                <a:path w="134773" h="169367">
                  <a:moveTo>
                    <a:pt x="0" y="95666"/>
                  </a:moveTo>
                  <a:lnTo>
                    <a:pt x="8868" y="92733"/>
                  </a:lnTo>
                  <a:lnTo>
                    <a:pt x="17854" y="89950"/>
                  </a:lnTo>
                  <a:lnTo>
                    <a:pt x="27850" y="87055"/>
                  </a:lnTo>
                  <a:lnTo>
                    <a:pt x="38831" y="84188"/>
                  </a:lnTo>
                  <a:lnTo>
                    <a:pt x="50642" y="81671"/>
                  </a:lnTo>
                  <a:lnTo>
                    <a:pt x="63090" y="79651"/>
                  </a:lnTo>
                  <a:lnTo>
                    <a:pt x="75683" y="77793"/>
                  </a:lnTo>
                  <a:lnTo>
                    <a:pt x="87667" y="75402"/>
                  </a:lnTo>
                  <a:lnTo>
                    <a:pt x="98678" y="72118"/>
                  </a:lnTo>
                  <a:lnTo>
                    <a:pt x="108543" y="67758"/>
                  </a:lnTo>
                  <a:lnTo>
                    <a:pt x="117103" y="62148"/>
                  </a:lnTo>
                  <a:lnTo>
                    <a:pt x="124403" y="55337"/>
                  </a:lnTo>
                  <a:lnTo>
                    <a:pt x="130155" y="47678"/>
                  </a:lnTo>
                  <a:lnTo>
                    <a:pt x="133671" y="39707"/>
                  </a:lnTo>
                  <a:lnTo>
                    <a:pt x="134772" y="31764"/>
                  </a:lnTo>
                  <a:lnTo>
                    <a:pt x="133564" y="24146"/>
                  </a:lnTo>
                  <a:lnTo>
                    <a:pt x="130170" y="17183"/>
                  </a:lnTo>
                  <a:lnTo>
                    <a:pt x="124889" y="10994"/>
                  </a:lnTo>
                  <a:lnTo>
                    <a:pt x="118107" y="5839"/>
                  </a:lnTo>
                  <a:lnTo>
                    <a:pt x="110202" y="2199"/>
                  </a:lnTo>
                  <a:lnTo>
                    <a:pt x="101488" y="204"/>
                  </a:lnTo>
                  <a:lnTo>
                    <a:pt x="92370" y="0"/>
                  </a:lnTo>
                  <a:lnTo>
                    <a:pt x="83330" y="1907"/>
                  </a:lnTo>
                  <a:lnTo>
                    <a:pt x="74626" y="5894"/>
                  </a:lnTo>
                  <a:lnTo>
                    <a:pt x="66478" y="11655"/>
                  </a:lnTo>
                  <a:lnTo>
                    <a:pt x="59150" y="18802"/>
                  </a:lnTo>
                  <a:lnTo>
                    <a:pt x="52708" y="26979"/>
                  </a:lnTo>
                  <a:lnTo>
                    <a:pt x="47211" y="36059"/>
                  </a:lnTo>
                  <a:lnTo>
                    <a:pt x="42808" y="46131"/>
                  </a:lnTo>
                  <a:lnTo>
                    <a:pt x="39484" y="57164"/>
                  </a:lnTo>
                  <a:lnTo>
                    <a:pt x="37402" y="69013"/>
                  </a:lnTo>
                  <a:lnTo>
                    <a:pt x="36979" y="81498"/>
                  </a:lnTo>
                  <a:lnTo>
                    <a:pt x="38292" y="94446"/>
                  </a:lnTo>
                  <a:lnTo>
                    <a:pt x="41292" y="107394"/>
                  </a:lnTo>
                  <a:lnTo>
                    <a:pt x="45972" y="119629"/>
                  </a:lnTo>
                  <a:lnTo>
                    <a:pt x="52157" y="130807"/>
                  </a:lnTo>
                  <a:lnTo>
                    <a:pt x="59679" y="140648"/>
                  </a:lnTo>
                  <a:lnTo>
                    <a:pt x="69519" y="149713"/>
                  </a:lnTo>
                  <a:lnTo>
                    <a:pt x="85891" y="158793"/>
                  </a:lnTo>
                  <a:lnTo>
                    <a:pt x="115813" y="1693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12145" y="631709"/>
              <a:ext cx="52373" cy="157929"/>
            </a:xfrm>
            <a:custGeom>
              <a:avLst/>
              <a:gdLst/>
              <a:ahLst/>
              <a:cxnLst/>
              <a:rect l="0" t="0" r="0" b="0"/>
              <a:pathLst>
                <a:path w="52373" h="157929">
                  <a:moveTo>
                    <a:pt x="10528" y="0"/>
                  </a:moveTo>
                  <a:lnTo>
                    <a:pt x="16329" y="8802"/>
                  </a:lnTo>
                  <a:lnTo>
                    <a:pt x="21253" y="17148"/>
                  </a:lnTo>
                  <a:lnTo>
                    <a:pt x="25761" y="25847"/>
                  </a:lnTo>
                  <a:lnTo>
                    <a:pt x="30154" y="34968"/>
                  </a:lnTo>
                  <a:lnTo>
                    <a:pt x="34816" y="44463"/>
                  </a:lnTo>
                  <a:lnTo>
                    <a:pt x="39917" y="54255"/>
                  </a:lnTo>
                  <a:lnTo>
                    <a:pt x="44977" y="64269"/>
                  </a:lnTo>
                  <a:lnTo>
                    <a:pt x="49003" y="74443"/>
                  </a:lnTo>
                  <a:lnTo>
                    <a:pt x="51517" y="84729"/>
                  </a:lnTo>
                  <a:lnTo>
                    <a:pt x="52372" y="95094"/>
                  </a:lnTo>
                  <a:lnTo>
                    <a:pt x="51499" y="105511"/>
                  </a:lnTo>
                  <a:lnTo>
                    <a:pt x="49051" y="115951"/>
                  </a:lnTo>
                  <a:lnTo>
                    <a:pt x="45048" y="125948"/>
                  </a:lnTo>
                  <a:lnTo>
                    <a:pt x="38575" y="135583"/>
                  </a:lnTo>
                  <a:lnTo>
                    <a:pt x="25711" y="14570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96415" y="231626"/>
              <a:ext cx="173539" cy="386616"/>
            </a:xfrm>
            <a:custGeom>
              <a:avLst/>
              <a:gdLst/>
              <a:ahLst/>
              <a:cxnLst/>
              <a:rect l="0" t="0" r="0" b="0"/>
              <a:pathLst>
                <a:path w="173539" h="386616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9" y="79117"/>
                  </a:lnTo>
                  <a:lnTo>
                    <a:pt x="3904" y="93912"/>
                  </a:lnTo>
                  <a:lnTo>
                    <a:pt x="6201" y="109585"/>
                  </a:lnTo>
                  <a:lnTo>
                    <a:pt x="8852" y="126377"/>
                  </a:lnTo>
                  <a:lnTo>
                    <a:pt x="11597" y="143907"/>
                  </a:lnTo>
                  <a:lnTo>
                    <a:pt x="14053" y="161373"/>
                  </a:lnTo>
                  <a:lnTo>
                    <a:pt x="16035" y="178308"/>
                  </a:lnTo>
                  <a:lnTo>
                    <a:pt x="17533" y="194595"/>
                  </a:lnTo>
                  <a:lnTo>
                    <a:pt x="18619" y="210292"/>
                  </a:lnTo>
                  <a:lnTo>
                    <a:pt x="19388" y="225515"/>
                  </a:lnTo>
                  <a:lnTo>
                    <a:pt x="19923" y="240383"/>
                  </a:lnTo>
                  <a:lnTo>
                    <a:pt x="20291" y="254993"/>
                  </a:lnTo>
                  <a:lnTo>
                    <a:pt x="20540" y="269422"/>
                  </a:lnTo>
                  <a:lnTo>
                    <a:pt x="20710" y="283725"/>
                  </a:lnTo>
                  <a:lnTo>
                    <a:pt x="20825" y="297943"/>
                  </a:lnTo>
                  <a:lnTo>
                    <a:pt x="20889" y="312071"/>
                  </a:lnTo>
                  <a:lnTo>
                    <a:pt x="20484" y="324997"/>
                  </a:lnTo>
                  <a:lnTo>
                    <a:pt x="18968" y="333173"/>
                  </a:lnTo>
                  <a:lnTo>
                    <a:pt x="16790" y="334452"/>
                  </a:lnTo>
                  <a:lnTo>
                    <a:pt x="14896" y="330602"/>
                  </a:lnTo>
                  <a:lnTo>
                    <a:pt x="13503" y="323347"/>
                  </a:lnTo>
                  <a:lnTo>
                    <a:pt x="12536" y="313829"/>
                  </a:lnTo>
                  <a:lnTo>
                    <a:pt x="11882" y="302810"/>
                  </a:lnTo>
                  <a:lnTo>
                    <a:pt x="11610" y="290954"/>
                  </a:lnTo>
                  <a:lnTo>
                    <a:pt x="11959" y="278905"/>
                  </a:lnTo>
                  <a:lnTo>
                    <a:pt x="13016" y="267018"/>
                  </a:lnTo>
                  <a:lnTo>
                    <a:pt x="14880" y="255574"/>
                  </a:lnTo>
                  <a:lnTo>
                    <a:pt x="17735" y="244879"/>
                  </a:lnTo>
                  <a:lnTo>
                    <a:pt x="21594" y="235024"/>
                  </a:lnTo>
                  <a:lnTo>
                    <a:pt x="26644" y="226252"/>
                  </a:lnTo>
                  <a:lnTo>
                    <a:pt x="33314" y="219029"/>
                  </a:lnTo>
                  <a:lnTo>
                    <a:pt x="41688" y="213471"/>
                  </a:lnTo>
                  <a:lnTo>
                    <a:pt x="51396" y="209551"/>
                  </a:lnTo>
                  <a:lnTo>
                    <a:pt x="61821" y="207277"/>
                  </a:lnTo>
                  <a:lnTo>
                    <a:pt x="72533" y="206492"/>
                  </a:lnTo>
                  <a:lnTo>
                    <a:pt x="83317" y="207081"/>
                  </a:lnTo>
                  <a:lnTo>
                    <a:pt x="94084" y="209062"/>
                  </a:lnTo>
                  <a:lnTo>
                    <a:pt x="104799" y="212323"/>
                  </a:lnTo>
                  <a:lnTo>
                    <a:pt x="115300" y="216798"/>
                  </a:lnTo>
                  <a:lnTo>
                    <a:pt x="125283" y="222550"/>
                  </a:lnTo>
                  <a:lnTo>
                    <a:pt x="134627" y="229494"/>
                  </a:lnTo>
                  <a:lnTo>
                    <a:pt x="143208" y="237428"/>
                  </a:lnTo>
                  <a:lnTo>
                    <a:pt x="150827" y="246124"/>
                  </a:lnTo>
                  <a:lnTo>
                    <a:pt x="157465" y="255384"/>
                  </a:lnTo>
                  <a:lnTo>
                    <a:pt x="163094" y="265211"/>
                  </a:lnTo>
                  <a:lnTo>
                    <a:pt x="167583" y="275793"/>
                  </a:lnTo>
                  <a:lnTo>
                    <a:pt x="170967" y="287168"/>
                  </a:lnTo>
                  <a:lnTo>
                    <a:pt x="173088" y="299077"/>
                  </a:lnTo>
                  <a:lnTo>
                    <a:pt x="173538" y="311071"/>
                  </a:lnTo>
                  <a:lnTo>
                    <a:pt x="172247" y="322876"/>
                  </a:lnTo>
                  <a:lnTo>
                    <a:pt x="169431" y="334242"/>
                  </a:lnTo>
                  <a:lnTo>
                    <a:pt x="165407" y="344876"/>
                  </a:lnTo>
                  <a:lnTo>
                    <a:pt x="160472" y="354683"/>
                  </a:lnTo>
                  <a:lnTo>
                    <a:pt x="154550" y="363421"/>
                  </a:lnTo>
                  <a:lnTo>
                    <a:pt x="147219" y="370620"/>
                  </a:lnTo>
                  <a:lnTo>
                    <a:pt x="138362" y="376166"/>
                  </a:lnTo>
                  <a:lnTo>
                    <a:pt x="128143" y="380247"/>
                  </a:lnTo>
                  <a:lnTo>
                    <a:pt x="116834" y="383161"/>
                  </a:lnTo>
                  <a:lnTo>
                    <a:pt x="104726" y="385195"/>
                  </a:lnTo>
                  <a:lnTo>
                    <a:pt x="92651" y="386402"/>
                  </a:lnTo>
                  <a:lnTo>
                    <a:pt x="80798" y="386615"/>
                  </a:lnTo>
                  <a:lnTo>
                    <a:pt x="68130" y="384743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06984" y="484310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3001" y="8869"/>
                  </a:lnTo>
                  <a:lnTo>
                    <a:pt x="6424" y="17856"/>
                  </a:lnTo>
                  <a:lnTo>
                    <a:pt x="10619" y="27846"/>
                  </a:lnTo>
                  <a:lnTo>
                    <a:pt x="15520" y="38654"/>
                  </a:lnTo>
                  <a:lnTo>
                    <a:pt x="21001" y="49817"/>
                  </a:lnTo>
                  <a:lnTo>
                    <a:pt x="26922" y="61009"/>
                  </a:lnTo>
                  <a:lnTo>
                    <a:pt x="32861" y="71641"/>
                  </a:lnTo>
                  <a:lnTo>
                    <a:pt x="38706" y="81835"/>
                  </a:lnTo>
                  <a:lnTo>
                    <a:pt x="44971" y="92483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96456" y="463253"/>
              <a:ext cx="200042" cy="463255"/>
            </a:xfrm>
            <a:custGeom>
              <a:avLst/>
              <a:gdLst/>
              <a:ahLst/>
              <a:cxnLst/>
              <a:rect l="0" t="0" r="0" b="0"/>
              <a:pathLst>
                <a:path w="200042" h="463255">
                  <a:moveTo>
                    <a:pt x="200041" y="0"/>
                  </a:moveTo>
                  <a:lnTo>
                    <a:pt x="194173" y="11803"/>
                  </a:lnTo>
                  <a:lnTo>
                    <a:pt x="188609" y="23572"/>
                  </a:lnTo>
                  <a:lnTo>
                    <a:pt x="182815" y="36457"/>
                  </a:lnTo>
                  <a:lnTo>
                    <a:pt x="176908" y="50133"/>
                  </a:lnTo>
                  <a:lnTo>
                    <a:pt x="171226" y="63812"/>
                  </a:lnTo>
                  <a:lnTo>
                    <a:pt x="165942" y="77038"/>
                  </a:lnTo>
                  <a:lnTo>
                    <a:pt x="160745" y="90008"/>
                  </a:lnTo>
                  <a:lnTo>
                    <a:pt x="154962" y="103384"/>
                  </a:lnTo>
                  <a:lnTo>
                    <a:pt x="148254" y="117529"/>
                  </a:lnTo>
                  <a:lnTo>
                    <a:pt x="140611" y="132486"/>
                  </a:lnTo>
                  <a:lnTo>
                    <a:pt x="132178" y="148145"/>
                  </a:lnTo>
                  <a:lnTo>
                    <a:pt x="123135" y="164352"/>
                  </a:lnTo>
                  <a:lnTo>
                    <a:pt x="113809" y="180967"/>
                  </a:lnTo>
                  <a:lnTo>
                    <a:pt x="104636" y="197873"/>
                  </a:lnTo>
                  <a:lnTo>
                    <a:pt x="95843" y="214969"/>
                  </a:lnTo>
                  <a:lnTo>
                    <a:pt x="87466" y="231702"/>
                  </a:lnTo>
                  <a:lnTo>
                    <a:pt x="79454" y="247104"/>
                  </a:lnTo>
                  <a:lnTo>
                    <a:pt x="71733" y="260762"/>
                  </a:lnTo>
                  <a:lnTo>
                    <a:pt x="64395" y="272916"/>
                  </a:lnTo>
                  <a:lnTo>
                    <a:pt x="57686" y="284162"/>
                  </a:lnTo>
                  <a:lnTo>
                    <a:pt x="51688" y="294954"/>
                  </a:lnTo>
                  <a:lnTo>
                    <a:pt x="46338" y="305545"/>
                  </a:lnTo>
                  <a:lnTo>
                    <a:pt x="41511" y="316058"/>
                  </a:lnTo>
                  <a:lnTo>
                    <a:pt x="37077" y="326547"/>
                  </a:lnTo>
                  <a:lnTo>
                    <a:pt x="32929" y="337035"/>
                  </a:lnTo>
                  <a:lnTo>
                    <a:pt x="28982" y="347529"/>
                  </a:lnTo>
                  <a:lnTo>
                    <a:pt x="25176" y="358041"/>
                  </a:lnTo>
                  <a:lnTo>
                    <a:pt x="21465" y="368896"/>
                  </a:lnTo>
                  <a:lnTo>
                    <a:pt x="17821" y="380707"/>
                  </a:lnTo>
                  <a:lnTo>
                    <a:pt x="14225" y="393715"/>
                  </a:lnTo>
                  <a:lnTo>
                    <a:pt x="10816" y="407279"/>
                  </a:lnTo>
                  <a:lnTo>
                    <a:pt x="7544" y="421503"/>
                  </a:lnTo>
                  <a:lnTo>
                    <a:pt x="4121" y="43875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949223" y="263212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7662" y="11869"/>
                  </a:lnTo>
                  <a:lnTo>
                    <a:pt x="5520" y="24278"/>
                  </a:lnTo>
                  <a:lnTo>
                    <a:pt x="3916" y="38474"/>
                  </a:lnTo>
                  <a:lnTo>
                    <a:pt x="2736" y="54528"/>
                  </a:lnTo>
                  <a:lnTo>
                    <a:pt x="1887" y="72469"/>
                  </a:lnTo>
                  <a:lnTo>
                    <a:pt x="1290" y="92098"/>
                  </a:lnTo>
                  <a:lnTo>
                    <a:pt x="875" y="112604"/>
                  </a:lnTo>
                  <a:lnTo>
                    <a:pt x="591" y="132735"/>
                  </a:lnTo>
                  <a:lnTo>
                    <a:pt x="398" y="151817"/>
                  </a:lnTo>
                  <a:lnTo>
                    <a:pt x="268" y="169726"/>
                  </a:lnTo>
                  <a:lnTo>
                    <a:pt x="180" y="186600"/>
                  </a:lnTo>
                  <a:lnTo>
                    <a:pt x="120" y="202669"/>
                  </a:lnTo>
                  <a:lnTo>
                    <a:pt x="81" y="218633"/>
                  </a:lnTo>
                  <a:lnTo>
                    <a:pt x="54" y="235585"/>
                  </a:lnTo>
                  <a:lnTo>
                    <a:pt x="36" y="254040"/>
                  </a:lnTo>
                  <a:lnTo>
                    <a:pt x="24" y="273830"/>
                  </a:lnTo>
                  <a:lnTo>
                    <a:pt x="16" y="294412"/>
                  </a:lnTo>
                  <a:lnTo>
                    <a:pt x="11" y="315359"/>
                  </a:lnTo>
                  <a:lnTo>
                    <a:pt x="6" y="336117"/>
                  </a:lnTo>
                  <a:lnTo>
                    <a:pt x="4" y="355967"/>
                  </a:lnTo>
                  <a:lnTo>
                    <a:pt x="2" y="374588"/>
                  </a:lnTo>
                  <a:lnTo>
                    <a:pt x="1" y="391432"/>
                  </a:lnTo>
                  <a:lnTo>
                    <a:pt x="1" y="407192"/>
                  </a:lnTo>
                  <a:lnTo>
                    <a:pt x="0" y="42324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01823" y="400082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69534" y="2867"/>
                  </a:lnTo>
                  <a:lnTo>
                    <a:pt x="254983" y="5009"/>
                  </a:lnTo>
                  <a:lnTo>
                    <a:pt x="239198" y="6612"/>
                  </a:lnTo>
                  <a:lnTo>
                    <a:pt x="222481" y="7793"/>
                  </a:lnTo>
                  <a:lnTo>
                    <a:pt x="205637" y="8641"/>
                  </a:lnTo>
                  <a:lnTo>
                    <a:pt x="189153" y="9243"/>
                  </a:lnTo>
                  <a:lnTo>
                    <a:pt x="173018" y="9831"/>
                  </a:lnTo>
                  <a:lnTo>
                    <a:pt x="156898" y="10763"/>
                  </a:lnTo>
                  <a:lnTo>
                    <a:pt x="140582" y="12205"/>
                  </a:lnTo>
                  <a:lnTo>
                    <a:pt x="124169" y="13989"/>
                  </a:lnTo>
                  <a:lnTo>
                    <a:pt x="107982" y="15725"/>
                  </a:lnTo>
                  <a:lnTo>
                    <a:pt x="92203" y="17187"/>
                  </a:lnTo>
                  <a:lnTo>
                    <a:pt x="76875" y="18322"/>
                  </a:lnTo>
                  <a:lnTo>
                    <a:pt x="60160" y="19281"/>
                  </a:lnTo>
                  <a:lnTo>
                    <a:pt x="37239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41682" y="494839"/>
              <a:ext cx="130728" cy="150067"/>
            </a:xfrm>
            <a:custGeom>
              <a:avLst/>
              <a:gdLst/>
              <a:ahLst/>
              <a:cxnLst/>
              <a:rect l="0" t="0" r="0" b="0"/>
              <a:pathLst>
                <a:path w="130728" h="150067">
                  <a:moveTo>
                    <a:pt x="44411" y="0"/>
                  </a:moveTo>
                  <a:lnTo>
                    <a:pt x="35743" y="3068"/>
                  </a:lnTo>
                  <a:lnTo>
                    <a:pt x="28678" y="7130"/>
                  </a:lnTo>
                  <a:lnTo>
                    <a:pt x="22572" y="12623"/>
                  </a:lnTo>
                  <a:lnTo>
                    <a:pt x="17171" y="19383"/>
                  </a:lnTo>
                  <a:lnTo>
                    <a:pt x="12309" y="27181"/>
                  </a:lnTo>
                  <a:lnTo>
                    <a:pt x="7859" y="35778"/>
                  </a:lnTo>
                  <a:lnTo>
                    <a:pt x="4037" y="44963"/>
                  </a:lnTo>
                  <a:lnTo>
                    <a:pt x="1375" y="54568"/>
                  </a:lnTo>
                  <a:lnTo>
                    <a:pt x="66" y="64468"/>
                  </a:lnTo>
                  <a:lnTo>
                    <a:pt x="0" y="74571"/>
                  </a:lnTo>
                  <a:lnTo>
                    <a:pt x="945" y="84812"/>
                  </a:lnTo>
                  <a:lnTo>
                    <a:pt x="2662" y="95143"/>
                  </a:lnTo>
                  <a:lnTo>
                    <a:pt x="5271" y="105369"/>
                  </a:lnTo>
                  <a:lnTo>
                    <a:pt x="9226" y="115162"/>
                  </a:lnTo>
                  <a:lnTo>
                    <a:pt x="14672" y="124370"/>
                  </a:lnTo>
                  <a:lnTo>
                    <a:pt x="21788" y="132689"/>
                  </a:lnTo>
                  <a:lnTo>
                    <a:pt x="30923" y="139598"/>
                  </a:lnTo>
                  <a:lnTo>
                    <a:pt x="42060" y="144938"/>
                  </a:lnTo>
                  <a:lnTo>
                    <a:pt x="54420" y="148540"/>
                  </a:lnTo>
                  <a:lnTo>
                    <a:pt x="66708" y="150066"/>
                  </a:lnTo>
                  <a:lnTo>
                    <a:pt x="78180" y="149533"/>
                  </a:lnTo>
                  <a:lnTo>
                    <a:pt x="88488" y="147074"/>
                  </a:lnTo>
                  <a:lnTo>
                    <a:pt x="97413" y="142766"/>
                  </a:lnTo>
                  <a:lnTo>
                    <a:pt x="105004" y="136834"/>
                  </a:lnTo>
                  <a:lnTo>
                    <a:pt x="111476" y="129600"/>
                  </a:lnTo>
                  <a:lnTo>
                    <a:pt x="117079" y="121383"/>
                  </a:lnTo>
                  <a:lnTo>
                    <a:pt x="122035" y="112447"/>
                  </a:lnTo>
                  <a:lnTo>
                    <a:pt x="126199" y="102839"/>
                  </a:lnTo>
                  <a:lnTo>
                    <a:pt x="129093" y="92405"/>
                  </a:lnTo>
                  <a:lnTo>
                    <a:pt x="130557" y="81130"/>
                  </a:lnTo>
                  <a:lnTo>
                    <a:pt x="130727" y="69287"/>
                  </a:lnTo>
                  <a:lnTo>
                    <a:pt x="129852" y="57337"/>
                  </a:lnTo>
                  <a:lnTo>
                    <a:pt x="128195" y="45571"/>
                  </a:lnTo>
                  <a:lnTo>
                    <a:pt x="126125" y="34531"/>
                  </a:lnTo>
                  <a:lnTo>
                    <a:pt x="123912" y="24008"/>
                  </a:lnTo>
                  <a:lnTo>
                    <a:pt x="121371" y="13081"/>
                  </a:lnTo>
                  <a:lnTo>
                    <a:pt x="11811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33492" y="498916"/>
              <a:ext cx="126343" cy="111587"/>
            </a:xfrm>
            <a:custGeom>
              <a:avLst/>
              <a:gdLst/>
              <a:ahLst/>
              <a:cxnLst/>
              <a:rect l="0" t="0" r="0" b="0"/>
              <a:pathLst>
                <a:path w="126343" h="111587">
                  <a:moveTo>
                    <a:pt x="0" y="48565"/>
                  </a:moveTo>
                  <a:lnTo>
                    <a:pt x="3000" y="57367"/>
                  </a:lnTo>
                  <a:lnTo>
                    <a:pt x="6423" y="65713"/>
                  </a:lnTo>
                  <a:lnTo>
                    <a:pt x="10615" y="74412"/>
                  </a:lnTo>
                  <a:lnTo>
                    <a:pt x="15341" y="83533"/>
                  </a:lnTo>
                  <a:lnTo>
                    <a:pt x="20175" y="93028"/>
                  </a:lnTo>
                  <a:lnTo>
                    <a:pt x="24798" y="102746"/>
                  </a:lnTo>
                  <a:lnTo>
                    <a:pt x="27207" y="109990"/>
                  </a:lnTo>
                  <a:lnTo>
                    <a:pt x="25676" y="111586"/>
                  </a:lnTo>
                  <a:lnTo>
                    <a:pt x="21912" y="108732"/>
                  </a:lnTo>
                  <a:lnTo>
                    <a:pt x="17306" y="102863"/>
                  </a:lnTo>
                  <a:lnTo>
                    <a:pt x="12948" y="94749"/>
                  </a:lnTo>
                  <a:lnTo>
                    <a:pt x="9350" y="84927"/>
                  </a:lnTo>
                  <a:lnTo>
                    <a:pt x="6763" y="73838"/>
                  </a:lnTo>
                  <a:lnTo>
                    <a:pt x="5391" y="61836"/>
                  </a:lnTo>
                  <a:lnTo>
                    <a:pt x="5223" y="49208"/>
                  </a:lnTo>
                  <a:lnTo>
                    <a:pt x="6565" y="36806"/>
                  </a:lnTo>
                  <a:lnTo>
                    <a:pt x="10118" y="26000"/>
                  </a:lnTo>
                  <a:lnTo>
                    <a:pt x="16065" y="17405"/>
                  </a:lnTo>
                  <a:lnTo>
                    <a:pt x="24140" y="10958"/>
                  </a:lnTo>
                  <a:lnTo>
                    <a:pt x="33919" y="6299"/>
                  </a:lnTo>
                  <a:lnTo>
                    <a:pt x="44974" y="3019"/>
                  </a:lnTo>
                  <a:lnTo>
                    <a:pt x="56782" y="914"/>
                  </a:lnTo>
                  <a:lnTo>
                    <a:pt x="68766" y="0"/>
                  </a:lnTo>
                  <a:lnTo>
                    <a:pt x="80583" y="186"/>
                  </a:lnTo>
                  <a:lnTo>
                    <a:pt x="91672" y="1126"/>
                  </a:lnTo>
                  <a:lnTo>
                    <a:pt x="102241" y="2389"/>
                  </a:lnTo>
                  <a:lnTo>
                    <a:pt x="113211" y="4083"/>
                  </a:lnTo>
                  <a:lnTo>
                    <a:pt x="126342" y="64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396020" y="484279"/>
              <a:ext cx="138342" cy="168488"/>
            </a:xfrm>
            <a:custGeom>
              <a:avLst/>
              <a:gdLst/>
              <a:ahLst/>
              <a:cxnLst/>
              <a:rect l="0" t="0" r="0" b="0"/>
              <a:pathLst>
                <a:path w="138342" h="168488">
                  <a:moveTo>
                    <a:pt x="16457" y="21088"/>
                  </a:moveTo>
                  <a:lnTo>
                    <a:pt x="10723" y="27090"/>
                  </a:lnTo>
                  <a:lnTo>
                    <a:pt x="6440" y="33935"/>
                  </a:lnTo>
                  <a:lnTo>
                    <a:pt x="3238" y="42323"/>
                  </a:lnTo>
                  <a:lnTo>
                    <a:pt x="1049" y="51950"/>
                  </a:lnTo>
                  <a:lnTo>
                    <a:pt x="0" y="62264"/>
                  </a:lnTo>
                  <a:lnTo>
                    <a:pt x="59" y="72872"/>
                  </a:lnTo>
                  <a:lnTo>
                    <a:pt x="1056" y="83570"/>
                  </a:lnTo>
                  <a:lnTo>
                    <a:pt x="2784" y="94270"/>
                  </a:lnTo>
                  <a:lnTo>
                    <a:pt x="5027" y="104865"/>
                  </a:lnTo>
                  <a:lnTo>
                    <a:pt x="6715" y="112607"/>
                  </a:lnTo>
                  <a:lnTo>
                    <a:pt x="6699" y="114075"/>
                  </a:lnTo>
                  <a:lnTo>
                    <a:pt x="5409" y="110303"/>
                  </a:lnTo>
                  <a:lnTo>
                    <a:pt x="3655" y="102804"/>
                  </a:lnTo>
                  <a:lnTo>
                    <a:pt x="2348" y="92503"/>
                  </a:lnTo>
                  <a:lnTo>
                    <a:pt x="1934" y="80097"/>
                  </a:lnTo>
                  <a:lnTo>
                    <a:pt x="2460" y="66471"/>
                  </a:lnTo>
                  <a:lnTo>
                    <a:pt x="3796" y="52682"/>
                  </a:lnTo>
                  <a:lnTo>
                    <a:pt x="5780" y="39335"/>
                  </a:lnTo>
                  <a:lnTo>
                    <a:pt x="8736" y="27096"/>
                  </a:lnTo>
                  <a:lnTo>
                    <a:pt x="13454" y="16855"/>
                  </a:lnTo>
                  <a:lnTo>
                    <a:pt x="20216" y="8906"/>
                  </a:lnTo>
                  <a:lnTo>
                    <a:pt x="28689" y="3364"/>
                  </a:lnTo>
                  <a:lnTo>
                    <a:pt x="38210" y="444"/>
                  </a:lnTo>
                  <a:lnTo>
                    <a:pt x="48276" y="0"/>
                  </a:lnTo>
                  <a:lnTo>
                    <a:pt x="58439" y="1781"/>
                  </a:lnTo>
                  <a:lnTo>
                    <a:pt x="68247" y="5626"/>
                  </a:lnTo>
                  <a:lnTo>
                    <a:pt x="77504" y="11243"/>
                  </a:lnTo>
                  <a:lnTo>
                    <a:pt x="86208" y="18264"/>
                  </a:lnTo>
                  <a:lnTo>
                    <a:pt x="94448" y="26339"/>
                  </a:lnTo>
                  <a:lnTo>
                    <a:pt x="102324" y="35173"/>
                  </a:lnTo>
                  <a:lnTo>
                    <a:pt x="109768" y="44544"/>
                  </a:lnTo>
                  <a:lnTo>
                    <a:pt x="116550" y="54286"/>
                  </a:lnTo>
                  <a:lnTo>
                    <a:pt x="122591" y="64289"/>
                  </a:lnTo>
                  <a:lnTo>
                    <a:pt x="127801" y="74633"/>
                  </a:lnTo>
                  <a:lnTo>
                    <a:pt x="132003" y="85570"/>
                  </a:lnTo>
                  <a:lnTo>
                    <a:pt x="135193" y="97182"/>
                  </a:lnTo>
                  <a:lnTo>
                    <a:pt x="137329" y="109185"/>
                  </a:lnTo>
                  <a:lnTo>
                    <a:pt x="138341" y="122406"/>
                  </a:lnTo>
                  <a:lnTo>
                    <a:pt x="137201" y="140242"/>
                  </a:lnTo>
                  <a:lnTo>
                    <a:pt x="132270" y="1684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601989" y="547481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68" y="11669"/>
                  </a:lnTo>
                  <a:lnTo>
                    <a:pt x="707" y="22157"/>
                  </a:lnTo>
                  <a:lnTo>
                    <a:pt x="2004" y="32464"/>
                  </a:lnTo>
                  <a:lnTo>
                    <a:pt x="3864" y="42938"/>
                  </a:lnTo>
                  <a:lnTo>
                    <a:pt x="6181" y="53930"/>
                  </a:lnTo>
                  <a:lnTo>
                    <a:pt x="8842" y="65554"/>
                  </a:lnTo>
                  <a:lnTo>
                    <a:pt x="11604" y="77162"/>
                  </a:lnTo>
                  <a:lnTo>
                    <a:pt x="14362" y="88582"/>
                  </a:lnTo>
                  <a:lnTo>
                    <a:pt x="17357" y="100819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612518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696746" y="496316"/>
              <a:ext cx="147399" cy="114337"/>
            </a:xfrm>
            <a:custGeom>
              <a:avLst/>
              <a:gdLst/>
              <a:ahLst/>
              <a:cxnLst/>
              <a:rect l="0" t="0" r="0" b="0"/>
              <a:pathLst>
                <a:path w="147399" h="114337">
                  <a:moveTo>
                    <a:pt x="0" y="30108"/>
                  </a:moveTo>
                  <a:lnTo>
                    <a:pt x="2933" y="41843"/>
                  </a:lnTo>
                  <a:lnTo>
                    <a:pt x="5715" y="52972"/>
                  </a:lnTo>
                  <a:lnTo>
                    <a:pt x="8615" y="64566"/>
                  </a:lnTo>
                  <a:lnTo>
                    <a:pt x="11655" y="76555"/>
                  </a:lnTo>
                  <a:lnTo>
                    <a:pt x="14821" y="88566"/>
                  </a:lnTo>
                  <a:lnTo>
                    <a:pt x="18067" y="100279"/>
                  </a:lnTo>
                  <a:lnTo>
                    <a:pt x="20791" y="108446"/>
                  </a:lnTo>
                  <a:lnTo>
                    <a:pt x="22227" y="109222"/>
                  </a:lnTo>
                  <a:lnTo>
                    <a:pt x="22638" y="103973"/>
                  </a:lnTo>
                  <a:lnTo>
                    <a:pt x="22538" y="94610"/>
                  </a:lnTo>
                  <a:lnTo>
                    <a:pt x="22261" y="82668"/>
                  </a:lnTo>
                  <a:lnTo>
                    <a:pt x="21969" y="69379"/>
                  </a:lnTo>
                  <a:lnTo>
                    <a:pt x="21732" y="55498"/>
                  </a:lnTo>
                  <a:lnTo>
                    <a:pt x="22056" y="41891"/>
                  </a:lnTo>
                  <a:lnTo>
                    <a:pt x="23858" y="29647"/>
                  </a:lnTo>
                  <a:lnTo>
                    <a:pt x="27517" y="19232"/>
                  </a:lnTo>
                  <a:lnTo>
                    <a:pt x="32922" y="10897"/>
                  </a:lnTo>
                  <a:lnTo>
                    <a:pt x="39762" y="4954"/>
                  </a:lnTo>
                  <a:lnTo>
                    <a:pt x="47696" y="1333"/>
                  </a:lnTo>
                  <a:lnTo>
                    <a:pt x="56428" y="0"/>
                  </a:lnTo>
                  <a:lnTo>
                    <a:pt x="65727" y="1133"/>
                  </a:lnTo>
                  <a:lnTo>
                    <a:pt x="75414" y="4593"/>
                  </a:lnTo>
                  <a:lnTo>
                    <a:pt x="85204" y="9997"/>
                  </a:lnTo>
                  <a:lnTo>
                    <a:pt x="94703" y="16903"/>
                  </a:lnTo>
                  <a:lnTo>
                    <a:pt x="103718" y="24914"/>
                  </a:lnTo>
                  <a:lnTo>
                    <a:pt x="112076" y="33714"/>
                  </a:lnTo>
                  <a:lnTo>
                    <a:pt x="119546" y="43065"/>
                  </a:lnTo>
                  <a:lnTo>
                    <a:pt x="126083" y="52791"/>
                  </a:lnTo>
                  <a:lnTo>
                    <a:pt x="131661" y="62703"/>
                  </a:lnTo>
                  <a:lnTo>
                    <a:pt x="136714" y="73760"/>
                  </a:lnTo>
                  <a:lnTo>
                    <a:pt x="141688" y="89167"/>
                  </a:lnTo>
                  <a:lnTo>
                    <a:pt x="147398" y="1143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770445" y="503668"/>
              <a:ext cx="219472" cy="307027"/>
            </a:xfrm>
            <a:custGeom>
              <a:avLst/>
              <a:gdLst/>
              <a:ahLst/>
              <a:cxnLst/>
              <a:rect l="0" t="0" r="0" b="0"/>
              <a:pathLst>
                <a:path w="219472" h="307027">
                  <a:moveTo>
                    <a:pt x="136870" y="128041"/>
                  </a:moveTo>
                  <a:lnTo>
                    <a:pt x="145671" y="124974"/>
                  </a:lnTo>
                  <a:lnTo>
                    <a:pt x="154017" y="120911"/>
                  </a:lnTo>
                  <a:lnTo>
                    <a:pt x="162702" y="115414"/>
                  </a:lnTo>
                  <a:lnTo>
                    <a:pt x="171305" y="108481"/>
                  </a:lnTo>
                  <a:lnTo>
                    <a:pt x="178855" y="100035"/>
                  </a:lnTo>
                  <a:lnTo>
                    <a:pt x="184883" y="90189"/>
                  </a:lnTo>
                  <a:lnTo>
                    <a:pt x="189249" y="79351"/>
                  </a:lnTo>
                  <a:lnTo>
                    <a:pt x="191884" y="68098"/>
                  </a:lnTo>
                  <a:lnTo>
                    <a:pt x="192945" y="56800"/>
                  </a:lnTo>
                  <a:lnTo>
                    <a:pt x="192556" y="45777"/>
                  </a:lnTo>
                  <a:lnTo>
                    <a:pt x="190715" y="35376"/>
                  </a:lnTo>
                  <a:lnTo>
                    <a:pt x="187547" y="25725"/>
                  </a:lnTo>
                  <a:lnTo>
                    <a:pt x="182966" y="17092"/>
                  </a:lnTo>
                  <a:lnTo>
                    <a:pt x="176612" y="9964"/>
                  </a:lnTo>
                  <a:lnTo>
                    <a:pt x="168460" y="4479"/>
                  </a:lnTo>
                  <a:lnTo>
                    <a:pt x="159240" y="947"/>
                  </a:lnTo>
                  <a:lnTo>
                    <a:pt x="150208" y="0"/>
                  </a:lnTo>
                  <a:lnTo>
                    <a:pt x="142064" y="1740"/>
                  </a:lnTo>
                  <a:lnTo>
                    <a:pt x="134974" y="5992"/>
                  </a:lnTo>
                  <a:lnTo>
                    <a:pt x="128830" y="12576"/>
                  </a:lnTo>
                  <a:lnTo>
                    <a:pt x="123451" y="21145"/>
                  </a:lnTo>
                  <a:lnTo>
                    <a:pt x="118973" y="31115"/>
                  </a:lnTo>
                  <a:lnTo>
                    <a:pt x="115855" y="41783"/>
                  </a:lnTo>
                  <a:lnTo>
                    <a:pt x="114236" y="52690"/>
                  </a:lnTo>
                  <a:lnTo>
                    <a:pt x="114131" y="63620"/>
                  </a:lnTo>
                  <a:lnTo>
                    <a:pt x="115581" y="74491"/>
                  </a:lnTo>
                  <a:lnTo>
                    <a:pt x="118454" y="85268"/>
                  </a:lnTo>
                  <a:lnTo>
                    <a:pt x="122824" y="95301"/>
                  </a:lnTo>
                  <a:lnTo>
                    <a:pt x="129031" y="103376"/>
                  </a:lnTo>
                  <a:lnTo>
                    <a:pt x="137082" y="108980"/>
                  </a:lnTo>
                  <a:lnTo>
                    <a:pt x="146231" y="111928"/>
                  </a:lnTo>
                  <a:lnTo>
                    <a:pt x="155217" y="112019"/>
                  </a:lnTo>
                  <a:lnTo>
                    <a:pt x="163327" y="109449"/>
                  </a:lnTo>
                  <a:lnTo>
                    <a:pt x="170395" y="104674"/>
                  </a:lnTo>
                  <a:lnTo>
                    <a:pt x="176525" y="98205"/>
                  </a:lnTo>
                  <a:lnTo>
                    <a:pt x="181918" y="90541"/>
                  </a:lnTo>
                  <a:lnTo>
                    <a:pt x="187275" y="83672"/>
                  </a:lnTo>
                  <a:lnTo>
                    <a:pt x="192857" y="80605"/>
                  </a:lnTo>
                  <a:lnTo>
                    <a:pt x="197880" y="82035"/>
                  </a:lnTo>
                  <a:lnTo>
                    <a:pt x="202305" y="87206"/>
                  </a:lnTo>
                  <a:lnTo>
                    <a:pt x="206335" y="95138"/>
                  </a:lnTo>
                  <a:lnTo>
                    <a:pt x="209968" y="105017"/>
                  </a:lnTo>
                  <a:lnTo>
                    <a:pt x="212999" y="116241"/>
                  </a:lnTo>
                  <a:lnTo>
                    <a:pt x="215354" y="128382"/>
                  </a:lnTo>
                  <a:lnTo>
                    <a:pt x="217096" y="141146"/>
                  </a:lnTo>
                  <a:lnTo>
                    <a:pt x="218346" y="154330"/>
                  </a:lnTo>
                  <a:lnTo>
                    <a:pt x="219212" y="167792"/>
                  </a:lnTo>
                  <a:lnTo>
                    <a:pt x="219471" y="181275"/>
                  </a:lnTo>
                  <a:lnTo>
                    <a:pt x="218588" y="194409"/>
                  </a:lnTo>
                  <a:lnTo>
                    <a:pt x="216358" y="207014"/>
                  </a:lnTo>
                  <a:lnTo>
                    <a:pt x="212724" y="218767"/>
                  </a:lnTo>
                  <a:lnTo>
                    <a:pt x="207611" y="229136"/>
                  </a:lnTo>
                  <a:lnTo>
                    <a:pt x="201127" y="237960"/>
                  </a:lnTo>
                  <a:lnTo>
                    <a:pt x="193350" y="245395"/>
                  </a:lnTo>
                  <a:lnTo>
                    <a:pt x="184235" y="251713"/>
                  </a:lnTo>
                  <a:lnTo>
                    <a:pt x="173879" y="257185"/>
                  </a:lnTo>
                  <a:lnTo>
                    <a:pt x="162333" y="261881"/>
                  </a:lnTo>
                  <a:lnTo>
                    <a:pt x="149527" y="265671"/>
                  </a:lnTo>
                  <a:lnTo>
                    <a:pt x="135545" y="268562"/>
                  </a:lnTo>
                  <a:lnTo>
                    <a:pt x="120749" y="270845"/>
                  </a:lnTo>
                  <a:lnTo>
                    <a:pt x="105673" y="272993"/>
                  </a:lnTo>
                  <a:lnTo>
                    <a:pt x="90650" y="275297"/>
                  </a:lnTo>
                  <a:lnTo>
                    <a:pt x="75970" y="278015"/>
                  </a:lnTo>
                  <a:lnTo>
                    <a:pt x="61958" y="281452"/>
                  </a:lnTo>
                  <a:lnTo>
                    <a:pt x="48734" y="285685"/>
                  </a:lnTo>
                  <a:lnTo>
                    <a:pt x="36679" y="290328"/>
                  </a:lnTo>
                  <a:lnTo>
                    <a:pt x="25347" y="295085"/>
                  </a:lnTo>
                  <a:lnTo>
                    <a:pt x="13745" y="300376"/>
                  </a:lnTo>
                  <a:lnTo>
                    <a:pt x="0" y="307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033657" y="621181"/>
              <a:ext cx="80368" cy="157928"/>
            </a:xfrm>
            <a:custGeom>
              <a:avLst/>
              <a:gdLst/>
              <a:ahLst/>
              <a:cxnLst/>
              <a:rect l="0" t="0" r="0" b="0"/>
              <a:pathLst>
                <a:path w="80368" h="157928">
                  <a:moveTo>
                    <a:pt x="52642" y="0"/>
                  </a:moveTo>
                  <a:lnTo>
                    <a:pt x="58442" y="5934"/>
                  </a:lnTo>
                  <a:lnTo>
                    <a:pt x="63367" y="12139"/>
                  </a:lnTo>
                  <a:lnTo>
                    <a:pt x="67865" y="19239"/>
                  </a:lnTo>
                  <a:lnTo>
                    <a:pt x="71913" y="27353"/>
                  </a:lnTo>
                  <a:lnTo>
                    <a:pt x="75279" y="36647"/>
                  </a:lnTo>
                  <a:lnTo>
                    <a:pt x="77882" y="47090"/>
                  </a:lnTo>
                  <a:lnTo>
                    <a:pt x="79637" y="58343"/>
                  </a:lnTo>
                  <a:lnTo>
                    <a:pt x="80367" y="69881"/>
                  </a:lnTo>
                  <a:lnTo>
                    <a:pt x="80066" y="81372"/>
                  </a:lnTo>
                  <a:lnTo>
                    <a:pt x="78390" y="92525"/>
                  </a:lnTo>
                  <a:lnTo>
                    <a:pt x="74604" y="103014"/>
                  </a:lnTo>
                  <a:lnTo>
                    <a:pt x="68503" y="112729"/>
                  </a:lnTo>
                  <a:lnTo>
                    <a:pt x="60491" y="121575"/>
                  </a:lnTo>
                  <a:lnTo>
                    <a:pt x="51285" y="129378"/>
                  </a:lnTo>
                  <a:lnTo>
                    <a:pt x="41444" y="136143"/>
                  </a:lnTo>
                  <a:lnTo>
                    <a:pt x="31737" y="141875"/>
                  </a:lnTo>
                  <a:lnTo>
                    <a:pt x="22270" y="147049"/>
                  </a:lnTo>
                  <a:lnTo>
                    <a:pt x="12222" y="15212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89637" y="1026482"/>
            <a:ext cx="3663918" cy="674044"/>
            <a:chOff x="789637" y="1026482"/>
            <a:chExt cx="3663918" cy="674044"/>
          </a:xfrm>
        </p:grpSpPr>
        <p:sp>
          <p:nvSpPr>
            <p:cNvPr id="61" name="Freeform 60"/>
            <p:cNvSpPr/>
            <p:nvPr/>
          </p:nvSpPr>
          <p:spPr>
            <a:xfrm>
              <a:off x="875442" y="1026482"/>
              <a:ext cx="177408" cy="563322"/>
            </a:xfrm>
            <a:custGeom>
              <a:avLst/>
              <a:gdLst/>
              <a:ahLst/>
              <a:cxnLst/>
              <a:rect l="0" t="0" r="0" b="0"/>
              <a:pathLst>
                <a:path w="177408" h="563322">
                  <a:moveTo>
                    <a:pt x="72122" y="563321"/>
                  </a:moveTo>
                  <a:lnTo>
                    <a:pt x="69189" y="551586"/>
                  </a:lnTo>
                  <a:lnTo>
                    <a:pt x="66406" y="540457"/>
                  </a:lnTo>
                  <a:lnTo>
                    <a:pt x="63511" y="528854"/>
                  </a:lnTo>
                  <a:lnTo>
                    <a:pt x="60644" y="516520"/>
                  </a:lnTo>
                  <a:lnTo>
                    <a:pt x="58127" y="503211"/>
                  </a:lnTo>
                  <a:lnTo>
                    <a:pt x="56112" y="488902"/>
                  </a:lnTo>
                  <a:lnTo>
                    <a:pt x="54426" y="473725"/>
                  </a:lnTo>
                  <a:lnTo>
                    <a:pt x="52683" y="457863"/>
                  </a:lnTo>
                  <a:lnTo>
                    <a:pt x="50657" y="441487"/>
                  </a:lnTo>
                  <a:lnTo>
                    <a:pt x="48295" y="424577"/>
                  </a:lnTo>
                  <a:lnTo>
                    <a:pt x="45631" y="406934"/>
                  </a:lnTo>
                  <a:lnTo>
                    <a:pt x="42729" y="388508"/>
                  </a:lnTo>
                  <a:lnTo>
                    <a:pt x="39814" y="369388"/>
                  </a:lnTo>
                  <a:lnTo>
                    <a:pt x="37243" y="349715"/>
                  </a:lnTo>
                  <a:lnTo>
                    <a:pt x="35181" y="329630"/>
                  </a:lnTo>
                  <a:lnTo>
                    <a:pt x="33459" y="309413"/>
                  </a:lnTo>
                  <a:lnTo>
                    <a:pt x="31689" y="289461"/>
                  </a:lnTo>
                  <a:lnTo>
                    <a:pt x="29643" y="269976"/>
                  </a:lnTo>
                  <a:lnTo>
                    <a:pt x="27268" y="251299"/>
                  </a:lnTo>
                  <a:lnTo>
                    <a:pt x="24594" y="233976"/>
                  </a:lnTo>
                  <a:lnTo>
                    <a:pt x="21681" y="218171"/>
                  </a:lnTo>
                  <a:lnTo>
                    <a:pt x="18588" y="203574"/>
                  </a:lnTo>
                  <a:lnTo>
                    <a:pt x="15367" y="189609"/>
                  </a:lnTo>
                  <a:lnTo>
                    <a:pt x="12058" y="175873"/>
                  </a:lnTo>
                  <a:lnTo>
                    <a:pt x="8855" y="162169"/>
                  </a:lnTo>
                  <a:lnTo>
                    <a:pt x="6084" y="148421"/>
                  </a:lnTo>
                  <a:lnTo>
                    <a:pt x="3888" y="134610"/>
                  </a:lnTo>
                  <a:lnTo>
                    <a:pt x="2245" y="120740"/>
                  </a:lnTo>
                  <a:lnTo>
                    <a:pt x="1059" y="106822"/>
                  </a:lnTo>
                  <a:lnTo>
                    <a:pt x="233" y="92873"/>
                  </a:lnTo>
                  <a:lnTo>
                    <a:pt x="0" y="79066"/>
                  </a:lnTo>
                  <a:lnTo>
                    <a:pt x="900" y="65715"/>
                  </a:lnTo>
                  <a:lnTo>
                    <a:pt x="3141" y="52967"/>
                  </a:lnTo>
                  <a:lnTo>
                    <a:pt x="6782" y="41118"/>
                  </a:lnTo>
                  <a:lnTo>
                    <a:pt x="11900" y="30686"/>
                  </a:lnTo>
                  <a:lnTo>
                    <a:pt x="18392" y="21823"/>
                  </a:lnTo>
                  <a:lnTo>
                    <a:pt x="26345" y="14532"/>
                  </a:lnTo>
                  <a:lnTo>
                    <a:pt x="36109" y="8844"/>
                  </a:lnTo>
                  <a:lnTo>
                    <a:pt x="47711" y="4612"/>
                  </a:lnTo>
                  <a:lnTo>
                    <a:pt x="60737" y="1734"/>
                  </a:lnTo>
                  <a:lnTo>
                    <a:pt x="74544" y="235"/>
                  </a:lnTo>
                  <a:lnTo>
                    <a:pt x="88675" y="0"/>
                  </a:lnTo>
                  <a:lnTo>
                    <a:pt x="102738" y="806"/>
                  </a:lnTo>
                  <a:lnTo>
                    <a:pt x="116326" y="2409"/>
                  </a:lnTo>
                  <a:lnTo>
                    <a:pt x="129262" y="4592"/>
                  </a:lnTo>
                  <a:lnTo>
                    <a:pt x="141124" y="7032"/>
                  </a:lnTo>
                  <a:lnTo>
                    <a:pt x="152303" y="9540"/>
                  </a:lnTo>
                  <a:lnTo>
                    <a:pt x="163781" y="12331"/>
                  </a:lnTo>
                  <a:lnTo>
                    <a:pt x="177407" y="15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9637" y="1305533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17025" y="67"/>
                  </a:lnTo>
                  <a:lnTo>
                    <a:pt x="203754" y="707"/>
                  </a:lnTo>
                  <a:lnTo>
                    <a:pt x="190553" y="1999"/>
                  </a:lnTo>
                  <a:lnTo>
                    <a:pt x="177211" y="3686"/>
                  </a:lnTo>
                  <a:lnTo>
                    <a:pt x="163702" y="5354"/>
                  </a:lnTo>
                  <a:lnTo>
                    <a:pt x="150049" y="6768"/>
                  </a:lnTo>
                  <a:lnTo>
                    <a:pt x="136282" y="7866"/>
                  </a:lnTo>
                  <a:lnTo>
                    <a:pt x="122433" y="8676"/>
                  </a:lnTo>
                  <a:lnTo>
                    <a:pt x="108525" y="9256"/>
                  </a:lnTo>
                  <a:lnTo>
                    <a:pt x="94575" y="9661"/>
                  </a:lnTo>
                  <a:lnTo>
                    <a:pt x="80596" y="9941"/>
                  </a:lnTo>
                  <a:lnTo>
                    <a:pt x="66612" y="10133"/>
                  </a:lnTo>
                  <a:lnTo>
                    <a:pt x="53042" y="10263"/>
                  </a:lnTo>
                  <a:lnTo>
                    <a:pt x="39262" y="10365"/>
                  </a:lnTo>
                  <a:lnTo>
                    <a:pt x="22944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05492" y="1116020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5" y="25861"/>
                  </a:lnTo>
                  <a:lnTo>
                    <a:pt x="11656" y="35500"/>
                  </a:lnTo>
                  <a:lnTo>
                    <a:pt x="14821" y="46940"/>
                  </a:lnTo>
                  <a:lnTo>
                    <a:pt x="18080" y="60483"/>
                  </a:lnTo>
                  <a:lnTo>
                    <a:pt x="21245" y="75628"/>
                  </a:lnTo>
                  <a:lnTo>
                    <a:pt x="23988" y="91394"/>
                  </a:lnTo>
                  <a:lnTo>
                    <a:pt x="26164" y="107142"/>
                  </a:lnTo>
                  <a:lnTo>
                    <a:pt x="27793" y="122610"/>
                  </a:lnTo>
                  <a:lnTo>
                    <a:pt x="28969" y="137749"/>
                  </a:lnTo>
                  <a:lnTo>
                    <a:pt x="29802" y="152588"/>
                  </a:lnTo>
                  <a:lnTo>
                    <a:pt x="30549" y="167027"/>
                  </a:lnTo>
                  <a:lnTo>
                    <a:pt x="31592" y="180816"/>
                  </a:lnTo>
                  <a:lnTo>
                    <a:pt x="33108" y="193891"/>
                  </a:lnTo>
                  <a:lnTo>
                    <a:pt x="34942" y="206810"/>
                  </a:lnTo>
                  <a:lnTo>
                    <a:pt x="36713" y="220623"/>
                  </a:lnTo>
                  <a:lnTo>
                    <a:pt x="38197" y="235847"/>
                  </a:lnTo>
                  <a:lnTo>
                    <a:pt x="39345" y="252328"/>
                  </a:lnTo>
                  <a:lnTo>
                    <a:pt x="40190" y="269542"/>
                  </a:lnTo>
                  <a:lnTo>
                    <a:pt x="40788" y="287086"/>
                  </a:lnTo>
                  <a:lnTo>
                    <a:pt x="41037" y="304748"/>
                  </a:lnTo>
                  <a:lnTo>
                    <a:pt x="40679" y="322430"/>
                  </a:lnTo>
                  <a:lnTo>
                    <a:pt x="39633" y="340088"/>
                  </a:lnTo>
                  <a:lnTo>
                    <a:pt x="38288" y="357384"/>
                  </a:lnTo>
                  <a:lnTo>
                    <a:pt x="37379" y="373705"/>
                  </a:lnTo>
                  <a:lnTo>
                    <a:pt x="37286" y="388782"/>
                  </a:lnTo>
                  <a:lnTo>
                    <a:pt x="37893" y="402239"/>
                  </a:lnTo>
                  <a:lnTo>
                    <a:pt x="38824" y="414738"/>
                  </a:lnTo>
                  <a:lnTo>
                    <a:pt x="40166" y="427375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21305" y="1452932"/>
              <a:ext cx="17967" cy="115815"/>
            </a:xfrm>
            <a:custGeom>
              <a:avLst/>
              <a:gdLst/>
              <a:ahLst/>
              <a:cxnLst/>
              <a:rect l="0" t="0" r="0" b="0"/>
              <a:pathLst>
                <a:path w="17967" h="115815">
                  <a:moveTo>
                    <a:pt x="10529" y="0"/>
                  </a:moveTo>
                  <a:lnTo>
                    <a:pt x="13395" y="11735"/>
                  </a:lnTo>
                  <a:lnTo>
                    <a:pt x="15538" y="22864"/>
                  </a:lnTo>
                  <a:lnTo>
                    <a:pt x="17131" y="34458"/>
                  </a:lnTo>
                  <a:lnTo>
                    <a:pt x="17966" y="46446"/>
                  </a:lnTo>
                  <a:lnTo>
                    <a:pt x="17518" y="58458"/>
                  </a:lnTo>
                  <a:lnTo>
                    <a:pt x="15618" y="70247"/>
                  </a:lnTo>
                  <a:lnTo>
                    <a:pt x="12711" y="81294"/>
                  </a:lnTo>
                  <a:lnTo>
                    <a:pt x="9387" y="91818"/>
                  </a:lnTo>
                  <a:lnTo>
                    <a:pt x="5354" y="10274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31834" y="132659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29910" y="1348726"/>
              <a:ext cx="102104" cy="308719"/>
            </a:xfrm>
            <a:custGeom>
              <a:avLst/>
              <a:gdLst/>
              <a:ahLst/>
              <a:cxnLst/>
              <a:rect l="0" t="0" r="0" b="0"/>
              <a:pathLst>
                <a:path w="102104" h="308719">
                  <a:moveTo>
                    <a:pt x="7209" y="125263"/>
                  </a:moveTo>
                  <a:lnTo>
                    <a:pt x="10075" y="139865"/>
                  </a:lnTo>
                  <a:lnTo>
                    <a:pt x="12217" y="153136"/>
                  </a:lnTo>
                  <a:lnTo>
                    <a:pt x="13825" y="166337"/>
                  </a:lnTo>
                  <a:lnTo>
                    <a:pt x="15178" y="179679"/>
                  </a:lnTo>
                  <a:lnTo>
                    <a:pt x="16675" y="193188"/>
                  </a:lnTo>
                  <a:lnTo>
                    <a:pt x="18526" y="206841"/>
                  </a:lnTo>
                  <a:lnTo>
                    <a:pt x="20766" y="220608"/>
                  </a:lnTo>
                  <a:lnTo>
                    <a:pt x="23347" y="234457"/>
                  </a:lnTo>
                  <a:lnTo>
                    <a:pt x="26192" y="248370"/>
                  </a:lnTo>
                  <a:lnTo>
                    <a:pt x="29068" y="262493"/>
                  </a:lnTo>
                  <a:lnTo>
                    <a:pt x="31612" y="277119"/>
                  </a:lnTo>
                  <a:lnTo>
                    <a:pt x="33628" y="292272"/>
                  </a:lnTo>
                  <a:lnTo>
                    <a:pt x="34266" y="304441"/>
                  </a:lnTo>
                  <a:lnTo>
                    <a:pt x="33213" y="308718"/>
                  </a:lnTo>
                  <a:lnTo>
                    <a:pt x="31869" y="305673"/>
                  </a:lnTo>
                  <a:lnTo>
                    <a:pt x="30605" y="297482"/>
                  </a:lnTo>
                  <a:lnTo>
                    <a:pt x="29163" y="285952"/>
                  </a:lnTo>
                  <a:lnTo>
                    <a:pt x="27359" y="272293"/>
                  </a:lnTo>
                  <a:lnTo>
                    <a:pt x="25327" y="257273"/>
                  </a:lnTo>
                  <a:lnTo>
                    <a:pt x="23420" y="241377"/>
                  </a:lnTo>
                  <a:lnTo>
                    <a:pt x="21838" y="224924"/>
                  </a:lnTo>
                  <a:lnTo>
                    <a:pt x="20455" y="208438"/>
                  </a:lnTo>
                  <a:lnTo>
                    <a:pt x="18920" y="192660"/>
                  </a:lnTo>
                  <a:lnTo>
                    <a:pt x="17036" y="177924"/>
                  </a:lnTo>
                  <a:lnTo>
                    <a:pt x="14771" y="163890"/>
                  </a:lnTo>
                  <a:lnTo>
                    <a:pt x="12171" y="149777"/>
                  </a:lnTo>
                  <a:lnTo>
                    <a:pt x="9312" y="135131"/>
                  </a:lnTo>
                  <a:lnTo>
                    <a:pt x="6427" y="120003"/>
                  </a:lnTo>
                  <a:lnTo>
                    <a:pt x="3876" y="104761"/>
                  </a:lnTo>
                  <a:lnTo>
                    <a:pt x="1836" y="89650"/>
                  </a:lnTo>
                  <a:lnTo>
                    <a:pt x="468" y="74756"/>
                  </a:lnTo>
                  <a:lnTo>
                    <a:pt x="0" y="60076"/>
                  </a:lnTo>
                  <a:lnTo>
                    <a:pt x="479" y="45593"/>
                  </a:lnTo>
                  <a:lnTo>
                    <a:pt x="2276" y="31920"/>
                  </a:lnTo>
                  <a:lnTo>
                    <a:pt x="6141" y="20249"/>
                  </a:lnTo>
                  <a:lnTo>
                    <a:pt x="12292" y="11078"/>
                  </a:lnTo>
                  <a:lnTo>
                    <a:pt x="20168" y="4582"/>
                  </a:lnTo>
                  <a:lnTo>
                    <a:pt x="28749" y="956"/>
                  </a:lnTo>
                  <a:lnTo>
                    <a:pt x="37370" y="0"/>
                  </a:lnTo>
                  <a:lnTo>
                    <a:pt x="45918" y="1254"/>
                  </a:lnTo>
                  <a:lnTo>
                    <a:pt x="54636" y="4206"/>
                  </a:lnTo>
                  <a:lnTo>
                    <a:pt x="63672" y="8406"/>
                  </a:lnTo>
                  <a:lnTo>
                    <a:pt x="72722" y="13661"/>
                  </a:lnTo>
                  <a:lnTo>
                    <a:pt x="81126" y="20010"/>
                  </a:lnTo>
                  <a:lnTo>
                    <a:pt x="88551" y="27399"/>
                  </a:lnTo>
                  <a:lnTo>
                    <a:pt x="94673" y="35988"/>
                  </a:lnTo>
                  <a:lnTo>
                    <a:pt x="99030" y="46196"/>
                  </a:lnTo>
                  <a:lnTo>
                    <a:pt x="101538" y="58093"/>
                  </a:lnTo>
                  <a:lnTo>
                    <a:pt x="102103" y="70981"/>
                  </a:lnTo>
                  <a:lnTo>
                    <a:pt x="100445" y="83631"/>
                  </a:lnTo>
                  <a:lnTo>
                    <a:pt x="96628" y="95351"/>
                  </a:lnTo>
                  <a:lnTo>
                    <a:pt x="90982" y="105826"/>
                  </a:lnTo>
                  <a:lnTo>
                    <a:pt x="83914" y="114864"/>
                  </a:lnTo>
                  <a:lnTo>
                    <a:pt x="75799" y="122527"/>
                  </a:lnTo>
                  <a:lnTo>
                    <a:pt x="67008" y="128894"/>
                  </a:lnTo>
                  <a:lnTo>
                    <a:pt x="56841" y="134579"/>
                  </a:lnTo>
                  <a:lnTo>
                    <a:pt x="42177" y="140084"/>
                  </a:lnTo>
                  <a:lnTo>
                    <a:pt x="17737" y="1463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96302" y="1330247"/>
              <a:ext cx="114671" cy="370279"/>
            </a:xfrm>
            <a:custGeom>
              <a:avLst/>
              <a:gdLst/>
              <a:ahLst/>
              <a:cxnLst/>
              <a:rect l="0" t="0" r="0" b="0"/>
              <a:pathLst>
                <a:path w="114671" h="370279">
                  <a:moveTo>
                    <a:pt x="9273" y="133214"/>
                  </a:moveTo>
                  <a:lnTo>
                    <a:pt x="9273" y="145083"/>
                  </a:lnTo>
                  <a:lnTo>
                    <a:pt x="9273" y="157492"/>
                  </a:lnTo>
                  <a:lnTo>
                    <a:pt x="9277" y="171670"/>
                  </a:lnTo>
                  <a:lnTo>
                    <a:pt x="9450" y="187032"/>
                  </a:lnTo>
                  <a:lnTo>
                    <a:pt x="10098" y="202380"/>
                  </a:lnTo>
                  <a:lnTo>
                    <a:pt x="11352" y="217018"/>
                  </a:lnTo>
                  <a:lnTo>
                    <a:pt x="13177" y="231087"/>
                  </a:lnTo>
                  <a:lnTo>
                    <a:pt x="15474" y="245273"/>
                  </a:lnTo>
                  <a:lnTo>
                    <a:pt x="18130" y="259998"/>
                  </a:lnTo>
                  <a:lnTo>
                    <a:pt x="21048" y="275361"/>
                  </a:lnTo>
                  <a:lnTo>
                    <a:pt x="24153" y="291299"/>
                  </a:lnTo>
                  <a:lnTo>
                    <a:pt x="27387" y="307689"/>
                  </a:lnTo>
                  <a:lnTo>
                    <a:pt x="30710" y="324088"/>
                  </a:lnTo>
                  <a:lnTo>
                    <a:pt x="34094" y="339784"/>
                  </a:lnTo>
                  <a:lnTo>
                    <a:pt x="37481" y="354382"/>
                  </a:lnTo>
                  <a:lnTo>
                    <a:pt x="39526" y="365596"/>
                  </a:lnTo>
                  <a:lnTo>
                    <a:pt x="38909" y="370278"/>
                  </a:lnTo>
                  <a:lnTo>
                    <a:pt x="36687" y="368887"/>
                  </a:lnTo>
                  <a:lnTo>
                    <a:pt x="33711" y="363128"/>
                  </a:lnTo>
                  <a:lnTo>
                    <a:pt x="30398" y="354144"/>
                  </a:lnTo>
                  <a:lnTo>
                    <a:pt x="26942" y="342336"/>
                  </a:lnTo>
                  <a:lnTo>
                    <a:pt x="23433" y="328107"/>
                  </a:lnTo>
                  <a:lnTo>
                    <a:pt x="20075" y="312112"/>
                  </a:lnTo>
                  <a:lnTo>
                    <a:pt x="17191" y="295133"/>
                  </a:lnTo>
                  <a:lnTo>
                    <a:pt x="14915" y="277697"/>
                  </a:lnTo>
                  <a:lnTo>
                    <a:pt x="13215" y="259915"/>
                  </a:lnTo>
                  <a:lnTo>
                    <a:pt x="11990" y="241609"/>
                  </a:lnTo>
                  <a:lnTo>
                    <a:pt x="11124" y="222705"/>
                  </a:lnTo>
                  <a:lnTo>
                    <a:pt x="10354" y="203415"/>
                  </a:lnTo>
                  <a:lnTo>
                    <a:pt x="9297" y="184151"/>
                  </a:lnTo>
                  <a:lnTo>
                    <a:pt x="7770" y="165156"/>
                  </a:lnTo>
                  <a:lnTo>
                    <a:pt x="5930" y="146653"/>
                  </a:lnTo>
                  <a:lnTo>
                    <a:pt x="4155" y="128922"/>
                  </a:lnTo>
                  <a:lnTo>
                    <a:pt x="2667" y="112033"/>
                  </a:lnTo>
                  <a:lnTo>
                    <a:pt x="1517" y="95894"/>
                  </a:lnTo>
                  <a:lnTo>
                    <a:pt x="671" y="80356"/>
                  </a:lnTo>
                  <a:lnTo>
                    <a:pt x="76" y="65277"/>
                  </a:lnTo>
                  <a:lnTo>
                    <a:pt x="0" y="50861"/>
                  </a:lnTo>
                  <a:lnTo>
                    <a:pt x="1006" y="37624"/>
                  </a:lnTo>
                  <a:lnTo>
                    <a:pt x="3323" y="25771"/>
                  </a:lnTo>
                  <a:lnTo>
                    <a:pt x="7184" y="15675"/>
                  </a:lnTo>
                  <a:lnTo>
                    <a:pt x="12983" y="8022"/>
                  </a:lnTo>
                  <a:lnTo>
                    <a:pt x="20731" y="2958"/>
                  </a:lnTo>
                  <a:lnTo>
                    <a:pt x="29832" y="338"/>
                  </a:lnTo>
                  <a:lnTo>
                    <a:pt x="39310" y="0"/>
                  </a:lnTo>
                  <a:lnTo>
                    <a:pt x="48570" y="1621"/>
                  </a:lnTo>
                  <a:lnTo>
                    <a:pt x="57562" y="4790"/>
                  </a:lnTo>
                  <a:lnTo>
                    <a:pt x="66587" y="9116"/>
                  </a:lnTo>
                  <a:lnTo>
                    <a:pt x="75832" y="14287"/>
                  </a:lnTo>
                  <a:lnTo>
                    <a:pt x="85024" y="20383"/>
                  </a:lnTo>
                  <a:lnTo>
                    <a:pt x="93524" y="27837"/>
                  </a:lnTo>
                  <a:lnTo>
                    <a:pt x="101013" y="36776"/>
                  </a:lnTo>
                  <a:lnTo>
                    <a:pt x="107178" y="46882"/>
                  </a:lnTo>
                  <a:lnTo>
                    <a:pt x="111564" y="57583"/>
                  </a:lnTo>
                  <a:lnTo>
                    <a:pt x="114092" y="68480"/>
                  </a:lnTo>
                  <a:lnTo>
                    <a:pt x="114670" y="79220"/>
                  </a:lnTo>
                  <a:lnTo>
                    <a:pt x="113020" y="89424"/>
                  </a:lnTo>
                  <a:lnTo>
                    <a:pt x="109204" y="98945"/>
                  </a:lnTo>
                  <a:lnTo>
                    <a:pt x="103390" y="107659"/>
                  </a:lnTo>
                  <a:lnTo>
                    <a:pt x="95676" y="115373"/>
                  </a:lnTo>
                  <a:lnTo>
                    <a:pt x="86309" y="122079"/>
                  </a:lnTo>
                  <a:lnTo>
                    <a:pt x="75656" y="127771"/>
                  </a:lnTo>
                  <a:lnTo>
                    <a:pt x="62762" y="132913"/>
                  </a:lnTo>
                  <a:lnTo>
                    <a:pt x="43146" y="137961"/>
                  </a:lnTo>
                  <a:lnTo>
                    <a:pt x="9273" y="1437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74031" y="1358176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4" y="72335"/>
                  </a:lnTo>
                  <a:lnTo>
                    <a:pt x="177" y="85514"/>
                  </a:lnTo>
                  <a:lnTo>
                    <a:pt x="825" y="98431"/>
                  </a:lnTo>
                  <a:lnTo>
                    <a:pt x="2074" y="110879"/>
                  </a:lnTo>
                  <a:lnTo>
                    <a:pt x="3735" y="122394"/>
                  </a:lnTo>
                  <a:lnTo>
                    <a:pt x="5562" y="133295"/>
                  </a:lnTo>
                  <a:lnTo>
                    <a:pt x="7716" y="14453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84559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758259" y="1319046"/>
              <a:ext cx="255984" cy="312872"/>
            </a:xfrm>
            <a:custGeom>
              <a:avLst/>
              <a:gdLst/>
              <a:ahLst/>
              <a:cxnLst/>
              <a:rect l="0" t="0" r="0" b="0"/>
              <a:pathLst>
                <a:path w="255984" h="312872">
                  <a:moveTo>
                    <a:pt x="0" y="49658"/>
                  </a:moveTo>
                  <a:lnTo>
                    <a:pt x="2866" y="61393"/>
                  </a:lnTo>
                  <a:lnTo>
                    <a:pt x="5008" y="72522"/>
                  </a:lnTo>
                  <a:lnTo>
                    <a:pt x="6616" y="84116"/>
                  </a:lnTo>
                  <a:lnTo>
                    <a:pt x="7969" y="96104"/>
                  </a:lnTo>
                  <a:lnTo>
                    <a:pt x="9466" y="108116"/>
                  </a:lnTo>
                  <a:lnTo>
                    <a:pt x="11313" y="119923"/>
                  </a:lnTo>
                  <a:lnTo>
                    <a:pt x="13379" y="131623"/>
                  </a:lnTo>
                  <a:lnTo>
                    <a:pt x="15312" y="143540"/>
                  </a:lnTo>
                  <a:lnTo>
                    <a:pt x="16878" y="155746"/>
                  </a:lnTo>
                  <a:lnTo>
                    <a:pt x="17007" y="164545"/>
                  </a:lnTo>
                  <a:lnTo>
                    <a:pt x="15046" y="165424"/>
                  </a:lnTo>
                  <a:lnTo>
                    <a:pt x="12290" y="159968"/>
                  </a:lnTo>
                  <a:lnTo>
                    <a:pt x="9449" y="150307"/>
                  </a:lnTo>
                  <a:lnTo>
                    <a:pt x="6951" y="137918"/>
                  </a:lnTo>
                  <a:lnTo>
                    <a:pt x="4968" y="123763"/>
                  </a:lnTo>
                  <a:lnTo>
                    <a:pt x="3650" y="108620"/>
                  </a:lnTo>
                  <a:lnTo>
                    <a:pt x="3222" y="93196"/>
                  </a:lnTo>
                  <a:lnTo>
                    <a:pt x="3721" y="77887"/>
                  </a:lnTo>
                  <a:lnTo>
                    <a:pt x="5193" y="63159"/>
                  </a:lnTo>
                  <a:lnTo>
                    <a:pt x="7777" y="49635"/>
                  </a:lnTo>
                  <a:lnTo>
                    <a:pt x="11445" y="37550"/>
                  </a:lnTo>
                  <a:lnTo>
                    <a:pt x="16196" y="27281"/>
                  </a:lnTo>
                  <a:lnTo>
                    <a:pt x="22133" y="19503"/>
                  </a:lnTo>
                  <a:lnTo>
                    <a:pt x="29197" y="14350"/>
                  </a:lnTo>
                  <a:lnTo>
                    <a:pt x="37041" y="11668"/>
                  </a:lnTo>
                  <a:lnTo>
                    <a:pt x="45144" y="11289"/>
                  </a:lnTo>
                  <a:lnTo>
                    <a:pt x="53184" y="12890"/>
                  </a:lnTo>
                  <a:lnTo>
                    <a:pt x="61037" y="16385"/>
                  </a:lnTo>
                  <a:lnTo>
                    <a:pt x="68691" y="21995"/>
                  </a:lnTo>
                  <a:lnTo>
                    <a:pt x="76167" y="29650"/>
                  </a:lnTo>
                  <a:lnTo>
                    <a:pt x="83340" y="38872"/>
                  </a:lnTo>
                  <a:lnTo>
                    <a:pt x="89939" y="48971"/>
                  </a:lnTo>
                  <a:lnTo>
                    <a:pt x="95856" y="59469"/>
                  </a:lnTo>
                  <a:lnTo>
                    <a:pt x="100983" y="70279"/>
                  </a:lnTo>
                  <a:lnTo>
                    <a:pt x="105129" y="81594"/>
                  </a:lnTo>
                  <a:lnTo>
                    <a:pt x="108302" y="93488"/>
                  </a:lnTo>
                  <a:lnTo>
                    <a:pt x="111128" y="105424"/>
                  </a:lnTo>
                  <a:lnTo>
                    <a:pt x="114713" y="116379"/>
                  </a:lnTo>
                  <a:lnTo>
                    <a:pt x="119616" y="125849"/>
                  </a:lnTo>
                  <a:lnTo>
                    <a:pt x="125880" y="133512"/>
                  </a:lnTo>
                  <a:lnTo>
                    <a:pt x="133306" y="138985"/>
                  </a:lnTo>
                  <a:lnTo>
                    <a:pt x="141638" y="142291"/>
                  </a:lnTo>
                  <a:lnTo>
                    <a:pt x="150639" y="143749"/>
                  </a:lnTo>
                  <a:lnTo>
                    <a:pt x="160118" y="143763"/>
                  </a:lnTo>
                  <a:lnTo>
                    <a:pt x="169926" y="142699"/>
                  </a:lnTo>
                  <a:lnTo>
                    <a:pt x="179798" y="140532"/>
                  </a:lnTo>
                  <a:lnTo>
                    <a:pt x="189351" y="136877"/>
                  </a:lnTo>
                  <a:lnTo>
                    <a:pt x="198402" y="131637"/>
                  </a:lnTo>
                  <a:lnTo>
                    <a:pt x="206785" y="124829"/>
                  </a:lnTo>
                  <a:lnTo>
                    <a:pt x="214270" y="116432"/>
                  </a:lnTo>
                  <a:lnTo>
                    <a:pt x="220814" y="106600"/>
                  </a:lnTo>
                  <a:lnTo>
                    <a:pt x="226209" y="95760"/>
                  </a:lnTo>
                  <a:lnTo>
                    <a:pt x="230010" y="84500"/>
                  </a:lnTo>
                  <a:lnTo>
                    <a:pt x="232118" y="73190"/>
                  </a:lnTo>
                  <a:lnTo>
                    <a:pt x="232568" y="61989"/>
                  </a:lnTo>
                  <a:lnTo>
                    <a:pt x="231358" y="50935"/>
                  </a:lnTo>
                  <a:lnTo>
                    <a:pt x="228651" y="40027"/>
                  </a:lnTo>
                  <a:lnTo>
                    <a:pt x="224565" y="29567"/>
                  </a:lnTo>
                  <a:lnTo>
                    <a:pt x="219081" y="20140"/>
                  </a:lnTo>
                  <a:lnTo>
                    <a:pt x="212326" y="11998"/>
                  </a:lnTo>
                  <a:lnTo>
                    <a:pt x="204690" y="5547"/>
                  </a:lnTo>
                  <a:lnTo>
                    <a:pt x="196727" y="1494"/>
                  </a:lnTo>
                  <a:lnTo>
                    <a:pt x="188786" y="0"/>
                  </a:lnTo>
                  <a:lnTo>
                    <a:pt x="181168" y="929"/>
                  </a:lnTo>
                  <a:lnTo>
                    <a:pt x="174205" y="4128"/>
                  </a:lnTo>
                  <a:lnTo>
                    <a:pt x="168005" y="9277"/>
                  </a:lnTo>
                  <a:lnTo>
                    <a:pt x="162504" y="15967"/>
                  </a:lnTo>
                  <a:lnTo>
                    <a:pt x="157566" y="23811"/>
                  </a:lnTo>
                  <a:lnTo>
                    <a:pt x="153065" y="32487"/>
                  </a:lnTo>
                  <a:lnTo>
                    <a:pt x="149209" y="41750"/>
                  </a:lnTo>
                  <a:lnTo>
                    <a:pt x="146522" y="51420"/>
                  </a:lnTo>
                  <a:lnTo>
                    <a:pt x="145198" y="61368"/>
                  </a:lnTo>
                  <a:lnTo>
                    <a:pt x="145122" y="71506"/>
                  </a:lnTo>
                  <a:lnTo>
                    <a:pt x="146059" y="81773"/>
                  </a:lnTo>
                  <a:lnTo>
                    <a:pt x="147773" y="92117"/>
                  </a:lnTo>
                  <a:lnTo>
                    <a:pt x="150380" y="102182"/>
                  </a:lnTo>
                  <a:lnTo>
                    <a:pt x="154332" y="111335"/>
                  </a:lnTo>
                  <a:lnTo>
                    <a:pt x="159767" y="119296"/>
                  </a:lnTo>
                  <a:lnTo>
                    <a:pt x="166536" y="125793"/>
                  </a:lnTo>
                  <a:lnTo>
                    <a:pt x="174374" y="130408"/>
                  </a:lnTo>
                  <a:lnTo>
                    <a:pt x="183014" y="133093"/>
                  </a:lnTo>
                  <a:lnTo>
                    <a:pt x="192069" y="133778"/>
                  </a:lnTo>
                  <a:lnTo>
                    <a:pt x="201059" y="132201"/>
                  </a:lnTo>
                  <a:lnTo>
                    <a:pt x="209721" y="128434"/>
                  </a:lnTo>
                  <a:lnTo>
                    <a:pt x="217670" y="122652"/>
                  </a:lnTo>
                  <a:lnTo>
                    <a:pt x="224331" y="114960"/>
                  </a:lnTo>
                  <a:lnTo>
                    <a:pt x="229520" y="105696"/>
                  </a:lnTo>
                  <a:lnTo>
                    <a:pt x="233601" y="98438"/>
                  </a:lnTo>
                  <a:lnTo>
                    <a:pt x="236975" y="97534"/>
                  </a:lnTo>
                  <a:lnTo>
                    <a:pt x="239741" y="101954"/>
                  </a:lnTo>
                  <a:lnTo>
                    <a:pt x="242278" y="109887"/>
                  </a:lnTo>
                  <a:lnTo>
                    <a:pt x="244865" y="120035"/>
                  </a:lnTo>
                  <a:lnTo>
                    <a:pt x="247616" y="131575"/>
                  </a:lnTo>
                  <a:lnTo>
                    <a:pt x="250538" y="143991"/>
                  </a:lnTo>
                  <a:lnTo>
                    <a:pt x="253279" y="156803"/>
                  </a:lnTo>
                  <a:lnTo>
                    <a:pt x="255193" y="169502"/>
                  </a:lnTo>
                  <a:lnTo>
                    <a:pt x="255983" y="181827"/>
                  </a:lnTo>
                  <a:lnTo>
                    <a:pt x="255525" y="193567"/>
                  </a:lnTo>
                  <a:lnTo>
                    <a:pt x="253696" y="204462"/>
                  </a:lnTo>
                  <a:lnTo>
                    <a:pt x="250560" y="214449"/>
                  </a:lnTo>
                  <a:lnTo>
                    <a:pt x="245844" y="223311"/>
                  </a:lnTo>
                  <a:lnTo>
                    <a:pt x="238873" y="230593"/>
                  </a:lnTo>
                  <a:lnTo>
                    <a:pt x="229488" y="236191"/>
                  </a:lnTo>
                  <a:lnTo>
                    <a:pt x="218288" y="240138"/>
                  </a:lnTo>
                  <a:lnTo>
                    <a:pt x="206323" y="242429"/>
                  </a:lnTo>
                  <a:lnTo>
                    <a:pt x="194276" y="243240"/>
                  </a:lnTo>
                  <a:lnTo>
                    <a:pt x="182275" y="243178"/>
                  </a:lnTo>
                  <a:lnTo>
                    <a:pt x="170086" y="243146"/>
                  </a:lnTo>
                  <a:lnTo>
                    <a:pt x="157561" y="243653"/>
                  </a:lnTo>
                  <a:lnTo>
                    <a:pt x="144845" y="244830"/>
                  </a:lnTo>
                  <a:lnTo>
                    <a:pt x="132295" y="246617"/>
                  </a:lnTo>
                  <a:lnTo>
                    <a:pt x="120110" y="248900"/>
                  </a:lnTo>
                  <a:lnTo>
                    <a:pt x="108485" y="251720"/>
                  </a:lnTo>
                  <a:lnTo>
                    <a:pt x="97677" y="255283"/>
                  </a:lnTo>
                  <a:lnTo>
                    <a:pt x="87743" y="259640"/>
                  </a:lnTo>
                  <a:lnTo>
                    <a:pt x="78580" y="264699"/>
                  </a:lnTo>
                  <a:lnTo>
                    <a:pt x="70032" y="270318"/>
                  </a:lnTo>
                  <a:lnTo>
                    <a:pt x="61949" y="276354"/>
                  </a:lnTo>
                  <a:lnTo>
                    <a:pt x="54311" y="282577"/>
                  </a:lnTo>
                  <a:lnTo>
                    <a:pt x="46375" y="289392"/>
                  </a:lnTo>
                  <a:lnTo>
                    <a:pt x="36322" y="298514"/>
                  </a:lnTo>
                  <a:lnTo>
                    <a:pt x="21057" y="312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95171" y="1463461"/>
              <a:ext cx="44214" cy="126343"/>
            </a:xfrm>
            <a:custGeom>
              <a:avLst/>
              <a:gdLst/>
              <a:ahLst/>
              <a:cxnLst/>
              <a:rect l="0" t="0" r="0" b="0"/>
              <a:pathLst>
                <a:path w="44214" h="126343">
                  <a:moveTo>
                    <a:pt x="21056" y="0"/>
                  </a:moveTo>
                  <a:lnTo>
                    <a:pt x="26857" y="8868"/>
                  </a:lnTo>
                  <a:lnTo>
                    <a:pt x="31781" y="17855"/>
                  </a:lnTo>
                  <a:lnTo>
                    <a:pt x="36275" y="27846"/>
                  </a:lnTo>
                  <a:lnTo>
                    <a:pt x="40150" y="38653"/>
                  </a:lnTo>
                  <a:lnTo>
                    <a:pt x="42867" y="49817"/>
                  </a:lnTo>
                  <a:lnTo>
                    <a:pt x="44213" y="61013"/>
                  </a:lnTo>
                  <a:lnTo>
                    <a:pt x="43968" y="71779"/>
                  </a:lnTo>
                  <a:lnTo>
                    <a:pt x="41754" y="81467"/>
                  </a:lnTo>
                  <a:lnTo>
                    <a:pt x="37567" y="89827"/>
                  </a:lnTo>
                  <a:lnTo>
                    <a:pt x="31954" y="96994"/>
                  </a:lnTo>
                  <a:lnTo>
                    <a:pt x="25174" y="104112"/>
                  </a:lnTo>
                  <a:lnTo>
                    <a:pt x="15515" y="11292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64553" y="1311458"/>
              <a:ext cx="146985" cy="157086"/>
            </a:xfrm>
            <a:custGeom>
              <a:avLst/>
              <a:gdLst/>
              <a:ahLst/>
              <a:cxnLst/>
              <a:rect l="0" t="0" r="0" b="0"/>
              <a:pathLst>
                <a:path w="146985" h="157086">
                  <a:moveTo>
                    <a:pt x="78058" y="4604"/>
                  </a:moveTo>
                  <a:lnTo>
                    <a:pt x="69257" y="1804"/>
                  </a:lnTo>
                  <a:lnTo>
                    <a:pt x="60910" y="302"/>
                  </a:lnTo>
                  <a:lnTo>
                    <a:pt x="52216" y="0"/>
                  </a:lnTo>
                  <a:lnTo>
                    <a:pt x="43268" y="852"/>
                  </a:lnTo>
                  <a:lnTo>
                    <a:pt x="34421" y="2968"/>
                  </a:lnTo>
                  <a:lnTo>
                    <a:pt x="25891" y="6300"/>
                  </a:lnTo>
                  <a:lnTo>
                    <a:pt x="18049" y="10980"/>
                  </a:lnTo>
                  <a:lnTo>
                    <a:pt x="11468" y="17396"/>
                  </a:lnTo>
                  <a:lnTo>
                    <a:pt x="6349" y="25596"/>
                  </a:lnTo>
                  <a:lnTo>
                    <a:pt x="2726" y="35186"/>
                  </a:lnTo>
                  <a:lnTo>
                    <a:pt x="654" y="45531"/>
                  </a:lnTo>
                  <a:lnTo>
                    <a:pt x="0" y="56190"/>
                  </a:lnTo>
                  <a:lnTo>
                    <a:pt x="507" y="66938"/>
                  </a:lnTo>
                  <a:lnTo>
                    <a:pt x="1902" y="77680"/>
                  </a:lnTo>
                  <a:lnTo>
                    <a:pt x="3954" y="88379"/>
                  </a:lnTo>
                  <a:lnTo>
                    <a:pt x="6804" y="98868"/>
                  </a:lnTo>
                  <a:lnTo>
                    <a:pt x="10926" y="108845"/>
                  </a:lnTo>
                  <a:lnTo>
                    <a:pt x="16480" y="118185"/>
                  </a:lnTo>
                  <a:lnTo>
                    <a:pt x="23329" y="126763"/>
                  </a:lnTo>
                  <a:lnTo>
                    <a:pt x="31222" y="134379"/>
                  </a:lnTo>
                  <a:lnTo>
                    <a:pt x="39907" y="141016"/>
                  </a:lnTo>
                  <a:lnTo>
                    <a:pt x="49333" y="146643"/>
                  </a:lnTo>
                  <a:lnTo>
                    <a:pt x="59637" y="151132"/>
                  </a:lnTo>
                  <a:lnTo>
                    <a:pt x="70816" y="154515"/>
                  </a:lnTo>
                  <a:lnTo>
                    <a:pt x="82424" y="156636"/>
                  </a:lnTo>
                  <a:lnTo>
                    <a:pt x="93683" y="157085"/>
                  </a:lnTo>
                  <a:lnTo>
                    <a:pt x="104175" y="155790"/>
                  </a:lnTo>
                  <a:lnTo>
                    <a:pt x="113677" y="152801"/>
                  </a:lnTo>
                  <a:lnTo>
                    <a:pt x="121987" y="148129"/>
                  </a:lnTo>
                  <a:lnTo>
                    <a:pt x="129126" y="141945"/>
                  </a:lnTo>
                  <a:lnTo>
                    <a:pt x="135106" y="134370"/>
                  </a:lnTo>
                  <a:lnTo>
                    <a:pt x="139841" y="125391"/>
                  </a:lnTo>
                  <a:lnTo>
                    <a:pt x="143396" y="115135"/>
                  </a:lnTo>
                  <a:lnTo>
                    <a:pt x="145804" y="103996"/>
                  </a:lnTo>
                  <a:lnTo>
                    <a:pt x="146979" y="92528"/>
                  </a:lnTo>
                  <a:lnTo>
                    <a:pt x="146984" y="81081"/>
                  </a:lnTo>
                  <a:lnTo>
                    <a:pt x="145684" y="69955"/>
                  </a:lnTo>
                  <a:lnTo>
                    <a:pt x="142683" y="59483"/>
                  </a:lnTo>
                  <a:lnTo>
                    <a:pt x="137927" y="49784"/>
                  </a:lnTo>
                  <a:lnTo>
                    <a:pt x="131715" y="41091"/>
                  </a:lnTo>
                  <a:lnTo>
                    <a:pt x="123715" y="32995"/>
                  </a:lnTo>
                  <a:lnTo>
                    <a:pt x="110990" y="24785"/>
                  </a:lnTo>
                  <a:lnTo>
                    <a:pt x="88586" y="151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66328" y="1263419"/>
              <a:ext cx="118439" cy="157929"/>
            </a:xfrm>
            <a:custGeom>
              <a:avLst/>
              <a:gdLst/>
              <a:ahLst/>
              <a:cxnLst/>
              <a:rect l="0" t="0" r="0" b="0"/>
              <a:pathLst>
                <a:path w="118439" h="157929">
                  <a:moveTo>
                    <a:pt x="34210" y="157928"/>
                  </a:moveTo>
                  <a:lnTo>
                    <a:pt x="28410" y="149126"/>
                  </a:lnTo>
                  <a:lnTo>
                    <a:pt x="23486" y="140780"/>
                  </a:lnTo>
                  <a:lnTo>
                    <a:pt x="18983" y="132081"/>
                  </a:lnTo>
                  <a:lnTo>
                    <a:pt x="14762" y="122960"/>
                  </a:lnTo>
                  <a:lnTo>
                    <a:pt x="10749" y="113465"/>
                  </a:lnTo>
                  <a:lnTo>
                    <a:pt x="6896" y="103673"/>
                  </a:lnTo>
                  <a:lnTo>
                    <a:pt x="3489" y="93659"/>
                  </a:lnTo>
                  <a:lnTo>
                    <a:pt x="1111" y="83485"/>
                  </a:lnTo>
                  <a:lnTo>
                    <a:pt x="0" y="73203"/>
                  </a:lnTo>
                  <a:lnTo>
                    <a:pt x="238" y="63012"/>
                  </a:lnTo>
                  <a:lnTo>
                    <a:pt x="1918" y="53243"/>
                  </a:lnTo>
                  <a:lnTo>
                    <a:pt x="4949" y="44051"/>
                  </a:lnTo>
                  <a:lnTo>
                    <a:pt x="9425" y="35744"/>
                  </a:lnTo>
                  <a:lnTo>
                    <a:pt x="15702" y="28842"/>
                  </a:lnTo>
                  <a:lnTo>
                    <a:pt x="23813" y="23494"/>
                  </a:lnTo>
                  <a:lnTo>
                    <a:pt x="33512" y="19377"/>
                  </a:lnTo>
                  <a:lnTo>
                    <a:pt x="44463" y="15908"/>
                  </a:lnTo>
                  <a:lnTo>
                    <a:pt x="56334" y="12683"/>
                  </a:lnTo>
                  <a:lnTo>
                    <a:pt x="68444" y="9656"/>
                  </a:lnTo>
                  <a:lnTo>
                    <a:pt x="81070" y="6746"/>
                  </a:lnTo>
                  <a:lnTo>
                    <a:pt x="96430" y="3692"/>
                  </a:lnTo>
                  <a:lnTo>
                    <a:pt x="11843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20261" y="1252891"/>
              <a:ext cx="171683" cy="130820"/>
            </a:xfrm>
            <a:custGeom>
              <a:avLst/>
              <a:gdLst/>
              <a:ahLst/>
              <a:cxnLst/>
              <a:rect l="0" t="0" r="0" b="0"/>
              <a:pathLst>
                <a:path w="171683" h="130820">
                  <a:moveTo>
                    <a:pt x="101417" y="0"/>
                  </a:moveTo>
                  <a:lnTo>
                    <a:pt x="89682" y="0"/>
                  </a:lnTo>
                  <a:lnTo>
                    <a:pt x="78553" y="0"/>
                  </a:lnTo>
                  <a:lnTo>
                    <a:pt x="66964" y="9"/>
                  </a:lnTo>
                  <a:lnTo>
                    <a:pt x="55149" y="355"/>
                  </a:lnTo>
                  <a:lnTo>
                    <a:pt x="43785" y="1651"/>
                  </a:lnTo>
                  <a:lnTo>
                    <a:pt x="33240" y="4162"/>
                  </a:lnTo>
                  <a:lnTo>
                    <a:pt x="23712" y="7986"/>
                  </a:lnTo>
                  <a:lnTo>
                    <a:pt x="15389" y="13228"/>
                  </a:lnTo>
                  <a:lnTo>
                    <a:pt x="8257" y="19784"/>
                  </a:lnTo>
                  <a:lnTo>
                    <a:pt x="2791" y="27100"/>
                  </a:lnTo>
                  <a:lnTo>
                    <a:pt x="0" y="34309"/>
                  </a:lnTo>
                  <a:lnTo>
                    <a:pt x="203" y="40922"/>
                  </a:lnTo>
                  <a:lnTo>
                    <a:pt x="3271" y="46663"/>
                  </a:lnTo>
                  <a:lnTo>
                    <a:pt x="8985" y="51294"/>
                  </a:lnTo>
                  <a:lnTo>
                    <a:pt x="16939" y="54813"/>
                  </a:lnTo>
                  <a:lnTo>
                    <a:pt x="26649" y="57381"/>
                  </a:lnTo>
                  <a:lnTo>
                    <a:pt x="37666" y="59203"/>
                  </a:lnTo>
                  <a:lnTo>
                    <a:pt x="49623" y="60472"/>
                  </a:lnTo>
                  <a:lnTo>
                    <a:pt x="62241" y="61345"/>
                  </a:lnTo>
                  <a:lnTo>
                    <a:pt x="75315" y="61941"/>
                  </a:lnTo>
                  <a:lnTo>
                    <a:pt x="88698" y="62354"/>
                  </a:lnTo>
                  <a:lnTo>
                    <a:pt x="102126" y="62971"/>
                  </a:lnTo>
                  <a:lnTo>
                    <a:pt x="115222" y="64451"/>
                  </a:lnTo>
                  <a:lnTo>
                    <a:pt x="127801" y="67085"/>
                  </a:lnTo>
                  <a:lnTo>
                    <a:pt x="139537" y="70991"/>
                  </a:lnTo>
                  <a:lnTo>
                    <a:pt x="149894" y="76288"/>
                  </a:lnTo>
                  <a:lnTo>
                    <a:pt x="158697" y="82885"/>
                  </a:lnTo>
                  <a:lnTo>
                    <a:pt x="165608" y="90399"/>
                  </a:lnTo>
                  <a:lnTo>
                    <a:pt x="169977" y="98273"/>
                  </a:lnTo>
                  <a:lnTo>
                    <a:pt x="171682" y="106146"/>
                  </a:lnTo>
                  <a:lnTo>
                    <a:pt x="170727" y="113547"/>
                  </a:lnTo>
                  <a:lnTo>
                    <a:pt x="166978" y="119831"/>
                  </a:lnTo>
                  <a:lnTo>
                    <a:pt x="160638" y="124751"/>
                  </a:lnTo>
                  <a:lnTo>
                    <a:pt x="151994" y="128241"/>
                  </a:lnTo>
                  <a:lnTo>
                    <a:pt x="141235" y="130224"/>
                  </a:lnTo>
                  <a:lnTo>
                    <a:pt x="128679" y="130819"/>
                  </a:lnTo>
                  <a:lnTo>
                    <a:pt x="115031" y="130272"/>
                  </a:lnTo>
                  <a:lnTo>
                    <a:pt x="101266" y="128851"/>
                  </a:lnTo>
                  <a:lnTo>
                    <a:pt x="87939" y="126790"/>
                  </a:lnTo>
                  <a:lnTo>
                    <a:pt x="75215" y="124274"/>
                  </a:lnTo>
                  <a:lnTo>
                    <a:pt x="63055" y="121441"/>
                  </a:lnTo>
                  <a:lnTo>
                    <a:pt x="51371" y="118393"/>
                  </a:lnTo>
                  <a:lnTo>
                    <a:pt x="40502" y="115353"/>
                  </a:lnTo>
                  <a:lnTo>
                    <a:pt x="30169" y="112369"/>
                  </a:lnTo>
                  <a:lnTo>
                    <a:pt x="19463" y="109181"/>
                  </a:lnTo>
                  <a:lnTo>
                    <a:pt x="6661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48020" y="1094963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5" y="79112"/>
                  </a:lnTo>
                  <a:lnTo>
                    <a:pt x="3727" y="93735"/>
                  </a:lnTo>
                  <a:lnTo>
                    <a:pt x="5376" y="108759"/>
                  </a:lnTo>
                  <a:lnTo>
                    <a:pt x="6778" y="124302"/>
                  </a:lnTo>
                  <a:lnTo>
                    <a:pt x="7871" y="140179"/>
                  </a:lnTo>
                  <a:lnTo>
                    <a:pt x="8679" y="155998"/>
                  </a:lnTo>
                  <a:lnTo>
                    <a:pt x="9262" y="171526"/>
                  </a:lnTo>
                  <a:lnTo>
                    <a:pt x="9839" y="186547"/>
                  </a:lnTo>
                  <a:lnTo>
                    <a:pt x="10767" y="200787"/>
                  </a:lnTo>
                  <a:lnTo>
                    <a:pt x="12207" y="214166"/>
                  </a:lnTo>
                  <a:lnTo>
                    <a:pt x="13998" y="226325"/>
                  </a:lnTo>
                  <a:lnTo>
                    <a:pt x="15927" y="237737"/>
                  </a:lnTo>
                  <a:lnTo>
                    <a:pt x="18165" y="249405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53305" y="1295005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21057" y="0"/>
                  </a:moveTo>
                  <a:lnTo>
                    <a:pt x="18191" y="8868"/>
                  </a:lnTo>
                  <a:lnTo>
                    <a:pt x="16048" y="17855"/>
                  </a:lnTo>
                  <a:lnTo>
                    <a:pt x="14441" y="27841"/>
                  </a:lnTo>
                  <a:lnTo>
                    <a:pt x="13056" y="38576"/>
                  </a:lnTo>
                  <a:lnTo>
                    <a:pt x="11177" y="50716"/>
                  </a:lnTo>
                  <a:lnTo>
                    <a:pt x="7517" y="6756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84891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86133" y="1062742"/>
              <a:ext cx="130386" cy="334200"/>
            </a:xfrm>
            <a:custGeom>
              <a:avLst/>
              <a:gdLst/>
              <a:ahLst/>
              <a:cxnLst/>
              <a:rect l="0" t="0" r="0" b="0"/>
              <a:pathLst>
                <a:path w="130386" h="334200">
                  <a:moveTo>
                    <a:pt x="88271" y="284905"/>
                  </a:moveTo>
                  <a:lnTo>
                    <a:pt x="85270" y="276104"/>
                  </a:lnTo>
                  <a:lnTo>
                    <a:pt x="81848" y="267757"/>
                  </a:lnTo>
                  <a:lnTo>
                    <a:pt x="77642" y="259072"/>
                  </a:lnTo>
                  <a:lnTo>
                    <a:pt x="72396" y="250470"/>
                  </a:lnTo>
                  <a:lnTo>
                    <a:pt x="65619" y="242920"/>
                  </a:lnTo>
                  <a:lnTo>
                    <a:pt x="57191" y="236897"/>
                  </a:lnTo>
                  <a:lnTo>
                    <a:pt x="47624" y="232705"/>
                  </a:lnTo>
                  <a:lnTo>
                    <a:pt x="37829" y="230717"/>
                  </a:lnTo>
                  <a:lnTo>
                    <a:pt x="28368" y="230914"/>
                  </a:lnTo>
                  <a:lnTo>
                    <a:pt x="19750" y="233302"/>
                  </a:lnTo>
                  <a:lnTo>
                    <a:pt x="12573" y="238087"/>
                  </a:lnTo>
                  <a:lnTo>
                    <a:pt x="7019" y="245154"/>
                  </a:lnTo>
                  <a:lnTo>
                    <a:pt x="3087" y="254133"/>
                  </a:lnTo>
                  <a:lnTo>
                    <a:pt x="799" y="264592"/>
                  </a:lnTo>
                  <a:lnTo>
                    <a:pt x="0" y="276133"/>
                  </a:lnTo>
                  <a:lnTo>
                    <a:pt x="578" y="288116"/>
                  </a:lnTo>
                  <a:lnTo>
                    <a:pt x="2553" y="299693"/>
                  </a:lnTo>
                  <a:lnTo>
                    <a:pt x="5808" y="310422"/>
                  </a:lnTo>
                  <a:lnTo>
                    <a:pt x="10279" y="319759"/>
                  </a:lnTo>
                  <a:lnTo>
                    <a:pt x="16028" y="326902"/>
                  </a:lnTo>
                  <a:lnTo>
                    <a:pt x="22966" y="331624"/>
                  </a:lnTo>
                  <a:lnTo>
                    <a:pt x="30725" y="334015"/>
                  </a:lnTo>
                  <a:lnTo>
                    <a:pt x="38772" y="334199"/>
                  </a:lnTo>
                  <a:lnTo>
                    <a:pt x="46774" y="332476"/>
                  </a:lnTo>
                  <a:lnTo>
                    <a:pt x="54603" y="329239"/>
                  </a:lnTo>
                  <a:lnTo>
                    <a:pt x="62239" y="324867"/>
                  </a:lnTo>
                  <a:lnTo>
                    <a:pt x="69704" y="319670"/>
                  </a:lnTo>
                  <a:lnTo>
                    <a:pt x="76870" y="313727"/>
                  </a:lnTo>
                  <a:lnTo>
                    <a:pt x="83463" y="306907"/>
                  </a:lnTo>
                  <a:lnTo>
                    <a:pt x="89377" y="299198"/>
                  </a:lnTo>
                  <a:lnTo>
                    <a:pt x="94502" y="290393"/>
                  </a:lnTo>
                  <a:lnTo>
                    <a:pt x="98647" y="280040"/>
                  </a:lnTo>
                  <a:lnTo>
                    <a:pt x="101809" y="268032"/>
                  </a:lnTo>
                  <a:lnTo>
                    <a:pt x="104289" y="254559"/>
                  </a:lnTo>
                  <a:lnTo>
                    <a:pt x="106577" y="239920"/>
                  </a:lnTo>
                  <a:lnTo>
                    <a:pt x="108969" y="224407"/>
                  </a:lnTo>
                  <a:lnTo>
                    <a:pt x="111408" y="208263"/>
                  </a:lnTo>
                  <a:lnTo>
                    <a:pt x="113594" y="191674"/>
                  </a:lnTo>
                  <a:lnTo>
                    <a:pt x="115361" y="174777"/>
                  </a:lnTo>
                  <a:lnTo>
                    <a:pt x="116699" y="157668"/>
                  </a:lnTo>
                  <a:lnTo>
                    <a:pt x="117672" y="140417"/>
                  </a:lnTo>
                  <a:lnTo>
                    <a:pt x="118361" y="123072"/>
                  </a:lnTo>
                  <a:lnTo>
                    <a:pt x="118840" y="105830"/>
                  </a:lnTo>
                  <a:lnTo>
                    <a:pt x="119169" y="89020"/>
                  </a:lnTo>
                  <a:lnTo>
                    <a:pt x="119389" y="72785"/>
                  </a:lnTo>
                  <a:lnTo>
                    <a:pt x="119368" y="57103"/>
                  </a:lnTo>
                  <a:lnTo>
                    <a:pt x="118822" y="41879"/>
                  </a:lnTo>
                  <a:lnTo>
                    <a:pt x="117638" y="27037"/>
                  </a:lnTo>
                  <a:lnTo>
                    <a:pt x="115846" y="13642"/>
                  </a:lnTo>
                  <a:lnTo>
                    <a:pt x="113129" y="4201"/>
                  </a:lnTo>
                  <a:lnTo>
                    <a:pt x="109486" y="0"/>
                  </a:lnTo>
                  <a:lnTo>
                    <a:pt x="105753" y="334"/>
                  </a:lnTo>
                  <a:lnTo>
                    <a:pt x="102147" y="3984"/>
                  </a:lnTo>
                  <a:lnTo>
                    <a:pt x="98795" y="10244"/>
                  </a:lnTo>
                  <a:lnTo>
                    <a:pt x="95959" y="18988"/>
                  </a:lnTo>
                  <a:lnTo>
                    <a:pt x="93736" y="29966"/>
                  </a:lnTo>
                  <a:lnTo>
                    <a:pt x="92084" y="42774"/>
                  </a:lnTo>
                  <a:lnTo>
                    <a:pt x="90897" y="56981"/>
                  </a:lnTo>
                  <a:lnTo>
                    <a:pt x="90068" y="72212"/>
                  </a:lnTo>
                  <a:lnTo>
                    <a:pt x="89664" y="88171"/>
                  </a:lnTo>
                  <a:lnTo>
                    <a:pt x="89917" y="104637"/>
                  </a:lnTo>
                  <a:lnTo>
                    <a:pt x="90902" y="121448"/>
                  </a:lnTo>
                  <a:lnTo>
                    <a:pt x="92545" y="138330"/>
                  </a:lnTo>
                  <a:lnTo>
                    <a:pt x="94720" y="154898"/>
                  </a:lnTo>
                  <a:lnTo>
                    <a:pt x="97294" y="170966"/>
                  </a:lnTo>
                  <a:lnTo>
                    <a:pt x="100157" y="186366"/>
                  </a:lnTo>
                  <a:lnTo>
                    <a:pt x="103224" y="200869"/>
                  </a:lnTo>
                  <a:lnTo>
                    <a:pt x="106434" y="214441"/>
                  </a:lnTo>
                  <a:lnTo>
                    <a:pt x="109741" y="227200"/>
                  </a:lnTo>
                  <a:lnTo>
                    <a:pt x="113114" y="239317"/>
                  </a:lnTo>
                  <a:lnTo>
                    <a:pt x="116528" y="250941"/>
                  </a:lnTo>
                  <a:lnTo>
                    <a:pt x="119815" y="261753"/>
                  </a:lnTo>
                  <a:lnTo>
                    <a:pt x="122991" y="272034"/>
                  </a:lnTo>
                  <a:lnTo>
                    <a:pt x="126337" y="282689"/>
                  </a:lnTo>
                  <a:lnTo>
                    <a:pt x="130385" y="2954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21803" y="1284476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56"/>
                  </a:lnTo>
                  <a:lnTo>
                    <a:pt x="0" y="53754"/>
                  </a:lnTo>
                  <a:lnTo>
                    <a:pt x="0" y="66047"/>
                  </a:lnTo>
                  <a:lnTo>
                    <a:pt x="0" y="7902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11274" y="1179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06031" y="1229385"/>
              <a:ext cx="126343" cy="130229"/>
            </a:xfrm>
            <a:custGeom>
              <a:avLst/>
              <a:gdLst/>
              <a:ahLst/>
              <a:cxnLst/>
              <a:rect l="0" t="0" r="0" b="0"/>
              <a:pathLst>
                <a:path w="126343" h="130229">
                  <a:moveTo>
                    <a:pt x="0" y="34034"/>
                  </a:moveTo>
                  <a:lnTo>
                    <a:pt x="2934" y="42836"/>
                  </a:lnTo>
                  <a:lnTo>
                    <a:pt x="5716" y="51182"/>
                  </a:lnTo>
                  <a:lnTo>
                    <a:pt x="8615" y="59881"/>
                  </a:lnTo>
                  <a:lnTo>
                    <a:pt x="11655" y="69002"/>
                  </a:lnTo>
                  <a:lnTo>
                    <a:pt x="14820" y="78497"/>
                  </a:lnTo>
                  <a:lnTo>
                    <a:pt x="18080" y="88293"/>
                  </a:lnTo>
                  <a:lnTo>
                    <a:pt x="21245" y="98480"/>
                  </a:lnTo>
                  <a:lnTo>
                    <a:pt x="23988" y="109302"/>
                  </a:lnTo>
                  <a:lnTo>
                    <a:pt x="26135" y="120740"/>
                  </a:lnTo>
                  <a:lnTo>
                    <a:pt x="26698" y="129138"/>
                  </a:lnTo>
                  <a:lnTo>
                    <a:pt x="25070" y="130228"/>
                  </a:lnTo>
                  <a:lnTo>
                    <a:pt x="22528" y="125745"/>
                  </a:lnTo>
                  <a:lnTo>
                    <a:pt x="19810" y="117748"/>
                  </a:lnTo>
                  <a:lnTo>
                    <a:pt x="17383" y="107564"/>
                  </a:lnTo>
                  <a:lnTo>
                    <a:pt x="15439" y="96013"/>
                  </a:lnTo>
                  <a:lnTo>
                    <a:pt x="14144" y="83759"/>
                  </a:lnTo>
                  <a:lnTo>
                    <a:pt x="13729" y="71422"/>
                  </a:lnTo>
                  <a:lnTo>
                    <a:pt x="14236" y="59333"/>
                  </a:lnTo>
                  <a:lnTo>
                    <a:pt x="15713" y="47749"/>
                  </a:lnTo>
                  <a:lnTo>
                    <a:pt x="18300" y="36957"/>
                  </a:lnTo>
                  <a:lnTo>
                    <a:pt x="21975" y="27037"/>
                  </a:lnTo>
                  <a:lnTo>
                    <a:pt x="26900" y="18220"/>
                  </a:lnTo>
                  <a:lnTo>
                    <a:pt x="33486" y="10968"/>
                  </a:lnTo>
                  <a:lnTo>
                    <a:pt x="41799" y="5394"/>
                  </a:lnTo>
                  <a:lnTo>
                    <a:pt x="51296" y="1633"/>
                  </a:lnTo>
                  <a:lnTo>
                    <a:pt x="61047" y="0"/>
                  </a:lnTo>
                  <a:lnTo>
                    <a:pt x="70485" y="461"/>
                  </a:lnTo>
                  <a:lnTo>
                    <a:pt x="79259" y="2871"/>
                  </a:lnTo>
                  <a:lnTo>
                    <a:pt x="87072" y="7147"/>
                  </a:lnTo>
                  <a:lnTo>
                    <a:pt x="93878" y="13057"/>
                  </a:lnTo>
                  <a:lnTo>
                    <a:pt x="99803" y="20277"/>
                  </a:lnTo>
                  <a:lnTo>
                    <a:pt x="105033" y="28484"/>
                  </a:lnTo>
                  <a:lnTo>
                    <a:pt x="109739" y="37413"/>
                  </a:lnTo>
                  <a:lnTo>
                    <a:pt x="113903" y="47017"/>
                  </a:lnTo>
                  <a:lnTo>
                    <a:pt x="117329" y="57448"/>
                  </a:lnTo>
                  <a:lnTo>
                    <a:pt x="119968" y="68708"/>
                  </a:lnTo>
                  <a:lnTo>
                    <a:pt x="121915" y="80076"/>
                  </a:lnTo>
                  <a:lnTo>
                    <a:pt x="123515" y="91312"/>
                  </a:lnTo>
                  <a:lnTo>
                    <a:pt x="124911" y="103403"/>
                  </a:lnTo>
                  <a:lnTo>
                    <a:pt x="126342" y="1182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79730" y="1221654"/>
              <a:ext cx="219408" cy="357621"/>
            </a:xfrm>
            <a:custGeom>
              <a:avLst/>
              <a:gdLst/>
              <a:ahLst/>
              <a:cxnLst/>
              <a:rect l="0" t="0" r="0" b="0"/>
              <a:pathLst>
                <a:path w="219408" h="357621">
                  <a:moveTo>
                    <a:pt x="105285" y="136522"/>
                  </a:moveTo>
                  <a:lnTo>
                    <a:pt x="116953" y="136455"/>
                  </a:lnTo>
                  <a:lnTo>
                    <a:pt x="127442" y="135814"/>
                  </a:lnTo>
                  <a:lnTo>
                    <a:pt x="137739" y="134513"/>
                  </a:lnTo>
                  <a:lnTo>
                    <a:pt x="147868" y="132481"/>
                  </a:lnTo>
                  <a:lnTo>
                    <a:pt x="157564" y="129516"/>
                  </a:lnTo>
                  <a:lnTo>
                    <a:pt x="166695" y="125592"/>
                  </a:lnTo>
                  <a:lnTo>
                    <a:pt x="175125" y="120670"/>
                  </a:lnTo>
                  <a:lnTo>
                    <a:pt x="182638" y="114618"/>
                  </a:lnTo>
                  <a:lnTo>
                    <a:pt x="189204" y="107469"/>
                  </a:lnTo>
                  <a:lnTo>
                    <a:pt x="194782" y="99228"/>
                  </a:lnTo>
                  <a:lnTo>
                    <a:pt x="199239" y="89794"/>
                  </a:lnTo>
                  <a:lnTo>
                    <a:pt x="202600" y="79230"/>
                  </a:lnTo>
                  <a:lnTo>
                    <a:pt x="204705" y="67883"/>
                  </a:lnTo>
                  <a:lnTo>
                    <a:pt x="205145" y="56274"/>
                  </a:lnTo>
                  <a:lnTo>
                    <a:pt x="203843" y="44737"/>
                  </a:lnTo>
                  <a:lnTo>
                    <a:pt x="200849" y="33721"/>
                  </a:lnTo>
                  <a:lnTo>
                    <a:pt x="196174" y="23856"/>
                  </a:lnTo>
                  <a:lnTo>
                    <a:pt x="189992" y="15382"/>
                  </a:lnTo>
                  <a:lnTo>
                    <a:pt x="182589" y="8524"/>
                  </a:lnTo>
                  <a:lnTo>
                    <a:pt x="174258" y="3658"/>
                  </a:lnTo>
                  <a:lnTo>
                    <a:pt x="165255" y="801"/>
                  </a:lnTo>
                  <a:lnTo>
                    <a:pt x="155941" y="0"/>
                  </a:lnTo>
                  <a:lnTo>
                    <a:pt x="146768" y="1498"/>
                  </a:lnTo>
                  <a:lnTo>
                    <a:pt x="137976" y="5212"/>
                  </a:lnTo>
                  <a:lnTo>
                    <a:pt x="129769" y="10958"/>
                  </a:lnTo>
                  <a:lnTo>
                    <a:pt x="122402" y="18626"/>
                  </a:lnTo>
                  <a:lnTo>
                    <a:pt x="115937" y="27966"/>
                  </a:lnTo>
                  <a:lnTo>
                    <a:pt x="110595" y="38643"/>
                  </a:lnTo>
                  <a:lnTo>
                    <a:pt x="106830" y="50325"/>
                  </a:lnTo>
                  <a:lnTo>
                    <a:pt x="104741" y="62730"/>
                  </a:lnTo>
                  <a:lnTo>
                    <a:pt x="104134" y="75482"/>
                  </a:lnTo>
                  <a:lnTo>
                    <a:pt x="104706" y="88116"/>
                  </a:lnTo>
                  <a:lnTo>
                    <a:pt x="106171" y="100380"/>
                  </a:lnTo>
                  <a:lnTo>
                    <a:pt x="108610" y="111903"/>
                  </a:lnTo>
                  <a:lnTo>
                    <a:pt x="112449" y="122117"/>
                  </a:lnTo>
                  <a:lnTo>
                    <a:pt x="117808" y="130829"/>
                  </a:lnTo>
                  <a:lnTo>
                    <a:pt x="124526" y="137848"/>
                  </a:lnTo>
                  <a:lnTo>
                    <a:pt x="132330" y="142823"/>
                  </a:lnTo>
                  <a:lnTo>
                    <a:pt x="140946" y="145757"/>
                  </a:lnTo>
                  <a:lnTo>
                    <a:pt x="149986" y="146780"/>
                  </a:lnTo>
                  <a:lnTo>
                    <a:pt x="158966" y="145963"/>
                  </a:lnTo>
                  <a:lnTo>
                    <a:pt x="167626" y="143524"/>
                  </a:lnTo>
                  <a:lnTo>
                    <a:pt x="175744" y="139619"/>
                  </a:lnTo>
                  <a:lnTo>
                    <a:pt x="183049" y="134257"/>
                  </a:lnTo>
                  <a:lnTo>
                    <a:pt x="189499" y="127614"/>
                  </a:lnTo>
                  <a:lnTo>
                    <a:pt x="195744" y="121209"/>
                  </a:lnTo>
                  <a:lnTo>
                    <a:pt x="202386" y="118816"/>
                  </a:lnTo>
                  <a:lnTo>
                    <a:pt x="208404" y="122353"/>
                  </a:lnTo>
                  <a:lnTo>
                    <a:pt x="212784" y="130136"/>
                  </a:lnTo>
                  <a:lnTo>
                    <a:pt x="215692" y="140679"/>
                  </a:lnTo>
                  <a:lnTo>
                    <a:pt x="217576" y="152830"/>
                  </a:lnTo>
                  <a:lnTo>
                    <a:pt x="218789" y="165852"/>
                  </a:lnTo>
                  <a:lnTo>
                    <a:pt x="219407" y="179171"/>
                  </a:lnTo>
                  <a:lnTo>
                    <a:pt x="219275" y="192260"/>
                  </a:lnTo>
                  <a:lnTo>
                    <a:pt x="218355" y="204876"/>
                  </a:lnTo>
                  <a:lnTo>
                    <a:pt x="216579" y="216992"/>
                  </a:lnTo>
                  <a:lnTo>
                    <a:pt x="213782" y="228677"/>
                  </a:lnTo>
                  <a:lnTo>
                    <a:pt x="209961" y="240016"/>
                  </a:lnTo>
                  <a:lnTo>
                    <a:pt x="204936" y="250770"/>
                  </a:lnTo>
                  <a:lnTo>
                    <a:pt x="198281" y="260394"/>
                  </a:lnTo>
                  <a:lnTo>
                    <a:pt x="189913" y="268678"/>
                  </a:lnTo>
                  <a:lnTo>
                    <a:pt x="180039" y="275564"/>
                  </a:lnTo>
                  <a:lnTo>
                    <a:pt x="168971" y="280973"/>
                  </a:lnTo>
                  <a:lnTo>
                    <a:pt x="157012" y="285023"/>
                  </a:lnTo>
                  <a:lnTo>
                    <a:pt x="144578" y="288117"/>
                  </a:lnTo>
                  <a:lnTo>
                    <a:pt x="132165" y="290826"/>
                  </a:lnTo>
                  <a:lnTo>
                    <a:pt x="120043" y="293508"/>
                  </a:lnTo>
                  <a:lnTo>
                    <a:pt x="108278" y="296314"/>
                  </a:lnTo>
                  <a:lnTo>
                    <a:pt x="96838" y="299277"/>
                  </a:lnTo>
                  <a:lnTo>
                    <a:pt x="85663" y="302389"/>
                  </a:lnTo>
                  <a:lnTo>
                    <a:pt x="74851" y="305784"/>
                  </a:lnTo>
                  <a:lnTo>
                    <a:pt x="64657" y="309741"/>
                  </a:lnTo>
                  <a:lnTo>
                    <a:pt x="55166" y="314366"/>
                  </a:lnTo>
                  <a:lnTo>
                    <a:pt x="46317" y="319606"/>
                  </a:lnTo>
                  <a:lnTo>
                    <a:pt x="37987" y="325348"/>
                  </a:lnTo>
                  <a:lnTo>
                    <a:pt x="30058" y="331461"/>
                  </a:lnTo>
                  <a:lnTo>
                    <a:pt x="22723" y="337537"/>
                  </a:lnTo>
                  <a:lnTo>
                    <a:pt x="15769" y="343494"/>
                  </a:lnTo>
                  <a:lnTo>
                    <a:pt x="8580" y="349853"/>
                  </a:lnTo>
                  <a:lnTo>
                    <a:pt x="0" y="3576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06791" y="1231834"/>
              <a:ext cx="15137" cy="136871"/>
            </a:xfrm>
            <a:custGeom>
              <a:avLst/>
              <a:gdLst/>
              <a:ahLst/>
              <a:cxnLst/>
              <a:rect l="0" t="0" r="0" b="0"/>
              <a:pathLst>
                <a:path w="15137" h="136871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50"/>
                  </a:lnTo>
                  <a:lnTo>
                    <a:pt x="678" y="38831"/>
                  </a:lnTo>
                  <a:lnTo>
                    <a:pt x="2147" y="50642"/>
                  </a:lnTo>
                  <a:lnTo>
                    <a:pt x="4212" y="63092"/>
                  </a:lnTo>
                  <a:lnTo>
                    <a:pt x="6558" y="75788"/>
                  </a:lnTo>
                  <a:lnTo>
                    <a:pt x="8986" y="89613"/>
                  </a:lnTo>
                  <a:lnTo>
                    <a:pt x="11706" y="108012"/>
                  </a:lnTo>
                  <a:lnTo>
                    <a:pt x="15136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21927" y="1126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379855" y="1073906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0" y="131085"/>
                  </a:lnTo>
                  <a:lnTo>
                    <a:pt x="0" y="148228"/>
                  </a:lnTo>
                  <a:lnTo>
                    <a:pt x="0" y="165502"/>
                  </a:lnTo>
                  <a:lnTo>
                    <a:pt x="0" y="182862"/>
                  </a:lnTo>
                  <a:lnTo>
                    <a:pt x="0" y="200113"/>
                  </a:lnTo>
                  <a:lnTo>
                    <a:pt x="0" y="216930"/>
                  </a:lnTo>
                  <a:lnTo>
                    <a:pt x="0" y="233151"/>
                  </a:lnTo>
                  <a:lnTo>
                    <a:pt x="0" y="248197"/>
                  </a:lnTo>
                  <a:lnTo>
                    <a:pt x="0" y="262465"/>
                  </a:lnTo>
                  <a:lnTo>
                    <a:pt x="0" y="27720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32455" y="118972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09297" y="2866"/>
                  </a:lnTo>
                  <a:lnTo>
                    <a:pt x="197528" y="5009"/>
                  </a:lnTo>
                  <a:lnTo>
                    <a:pt x="184637" y="6612"/>
                  </a:lnTo>
                  <a:lnTo>
                    <a:pt x="170790" y="7792"/>
                  </a:lnTo>
                  <a:lnTo>
                    <a:pt x="156461" y="8641"/>
                  </a:lnTo>
                  <a:lnTo>
                    <a:pt x="141992" y="9238"/>
                  </a:lnTo>
                  <a:lnTo>
                    <a:pt x="127542" y="9652"/>
                  </a:lnTo>
                  <a:lnTo>
                    <a:pt x="113166" y="9937"/>
                  </a:lnTo>
                  <a:lnTo>
                    <a:pt x="98871" y="10135"/>
                  </a:lnTo>
                  <a:lnTo>
                    <a:pt x="84647" y="10438"/>
                  </a:lnTo>
                  <a:lnTo>
                    <a:pt x="70476" y="11175"/>
                  </a:lnTo>
                  <a:lnTo>
                    <a:pt x="56365" y="12483"/>
                  </a:lnTo>
                  <a:lnTo>
                    <a:pt x="42907" y="14184"/>
                  </a:lnTo>
                  <a:lnTo>
                    <a:pt x="29957" y="16041"/>
                  </a:lnTo>
                  <a:lnTo>
                    <a:pt x="16379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695088" y="2432082"/>
            <a:ext cx="3095379" cy="705411"/>
            <a:chOff x="1695088" y="2432082"/>
            <a:chExt cx="3095379" cy="705411"/>
          </a:xfrm>
        </p:grpSpPr>
        <p:sp>
          <p:nvSpPr>
            <p:cNvPr id="88" name="Freeform 87"/>
            <p:cNvSpPr/>
            <p:nvPr/>
          </p:nvSpPr>
          <p:spPr>
            <a:xfrm>
              <a:off x="1947772" y="2705823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1" y="14737"/>
                  </a:lnTo>
                  <a:lnTo>
                    <a:pt x="5519" y="29288"/>
                  </a:lnTo>
                  <a:lnTo>
                    <a:pt x="3921" y="45069"/>
                  </a:lnTo>
                  <a:lnTo>
                    <a:pt x="2913" y="61611"/>
                  </a:lnTo>
                  <a:lnTo>
                    <a:pt x="2713" y="77808"/>
                  </a:lnTo>
                  <a:lnTo>
                    <a:pt x="3359" y="93035"/>
                  </a:lnTo>
                  <a:lnTo>
                    <a:pt x="4425" y="107172"/>
                  </a:lnTo>
                  <a:lnTo>
                    <a:pt x="5141" y="120346"/>
                  </a:lnTo>
                  <a:lnTo>
                    <a:pt x="5102" y="132766"/>
                  </a:lnTo>
                  <a:lnTo>
                    <a:pt x="4410" y="144954"/>
                  </a:lnTo>
                  <a:lnTo>
                    <a:pt x="3482" y="157685"/>
                  </a:lnTo>
                  <a:lnTo>
                    <a:pt x="2598" y="171333"/>
                  </a:lnTo>
                  <a:lnTo>
                    <a:pt x="1871" y="185758"/>
                  </a:lnTo>
                  <a:lnTo>
                    <a:pt x="1316" y="200514"/>
                  </a:lnTo>
                  <a:lnTo>
                    <a:pt x="911" y="215292"/>
                  </a:lnTo>
                  <a:lnTo>
                    <a:pt x="624" y="229959"/>
                  </a:lnTo>
                  <a:lnTo>
                    <a:pt x="424" y="244485"/>
                  </a:lnTo>
                  <a:lnTo>
                    <a:pt x="286" y="258865"/>
                  </a:lnTo>
                  <a:lnTo>
                    <a:pt x="193" y="272518"/>
                  </a:lnTo>
                  <a:lnTo>
                    <a:pt x="119" y="285625"/>
                  </a:lnTo>
                  <a:lnTo>
                    <a:pt x="58" y="29933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95088" y="2611067"/>
              <a:ext cx="484312" cy="210571"/>
            </a:xfrm>
            <a:custGeom>
              <a:avLst/>
              <a:gdLst/>
              <a:ahLst/>
              <a:cxnLst/>
              <a:rect l="0" t="0" r="0" b="0"/>
              <a:pathLst>
                <a:path w="484312" h="210571">
                  <a:moveTo>
                    <a:pt x="484311" y="0"/>
                  </a:moveTo>
                  <a:lnTo>
                    <a:pt x="472643" y="8667"/>
                  </a:lnTo>
                  <a:lnTo>
                    <a:pt x="462154" y="15734"/>
                  </a:lnTo>
                  <a:lnTo>
                    <a:pt x="451852" y="21844"/>
                  </a:lnTo>
                  <a:lnTo>
                    <a:pt x="441551" y="27418"/>
                  </a:lnTo>
                  <a:lnTo>
                    <a:pt x="431207" y="32928"/>
                  </a:lnTo>
                  <a:lnTo>
                    <a:pt x="420817" y="38636"/>
                  </a:lnTo>
                  <a:lnTo>
                    <a:pt x="410389" y="44456"/>
                  </a:lnTo>
                  <a:lnTo>
                    <a:pt x="399931" y="50063"/>
                  </a:lnTo>
                  <a:lnTo>
                    <a:pt x="389447" y="55286"/>
                  </a:lnTo>
                  <a:lnTo>
                    <a:pt x="378779" y="60268"/>
                  </a:lnTo>
                  <a:lnTo>
                    <a:pt x="367625" y="65374"/>
                  </a:lnTo>
                  <a:lnTo>
                    <a:pt x="355863" y="70803"/>
                  </a:lnTo>
                  <a:lnTo>
                    <a:pt x="343692" y="76433"/>
                  </a:lnTo>
                  <a:lnTo>
                    <a:pt x="331522" y="81913"/>
                  </a:lnTo>
                  <a:lnTo>
                    <a:pt x="319591" y="87049"/>
                  </a:lnTo>
                  <a:lnTo>
                    <a:pt x="307800" y="91972"/>
                  </a:lnTo>
                  <a:lnTo>
                    <a:pt x="295817" y="97038"/>
                  </a:lnTo>
                  <a:lnTo>
                    <a:pt x="283459" y="102442"/>
                  </a:lnTo>
                  <a:lnTo>
                    <a:pt x="270701" y="108054"/>
                  </a:lnTo>
                  <a:lnTo>
                    <a:pt x="257597" y="113522"/>
                  </a:lnTo>
                  <a:lnTo>
                    <a:pt x="244222" y="118645"/>
                  </a:lnTo>
                  <a:lnTo>
                    <a:pt x="230646" y="123391"/>
                  </a:lnTo>
                  <a:lnTo>
                    <a:pt x="216925" y="127805"/>
                  </a:lnTo>
                  <a:lnTo>
                    <a:pt x="203104" y="131958"/>
                  </a:lnTo>
                  <a:lnTo>
                    <a:pt x="189212" y="135916"/>
                  </a:lnTo>
                  <a:lnTo>
                    <a:pt x="175273" y="139734"/>
                  </a:lnTo>
                  <a:lnTo>
                    <a:pt x="161307" y="143459"/>
                  </a:lnTo>
                  <a:lnTo>
                    <a:pt x="147486" y="147284"/>
                  </a:lnTo>
                  <a:lnTo>
                    <a:pt x="134126" y="151538"/>
                  </a:lnTo>
                  <a:lnTo>
                    <a:pt x="121361" y="156361"/>
                  </a:lnTo>
                  <a:lnTo>
                    <a:pt x="109162" y="161567"/>
                  </a:lnTo>
                  <a:lnTo>
                    <a:pt x="97430" y="166754"/>
                  </a:lnTo>
                  <a:lnTo>
                    <a:pt x="86049" y="171690"/>
                  </a:lnTo>
                  <a:lnTo>
                    <a:pt x="74761" y="176478"/>
                  </a:lnTo>
                  <a:lnTo>
                    <a:pt x="63182" y="181453"/>
                  </a:lnTo>
                  <a:lnTo>
                    <a:pt x="51144" y="186790"/>
                  </a:lnTo>
                  <a:lnTo>
                    <a:pt x="39251" y="192210"/>
                  </a:lnTo>
                  <a:lnTo>
                    <a:pt x="27605" y="197589"/>
                  </a:lnTo>
                  <a:lnTo>
                    <a:pt x="15179" y="20340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26673" y="2969036"/>
              <a:ext cx="452727" cy="168457"/>
            </a:xfrm>
            <a:custGeom>
              <a:avLst/>
              <a:gdLst/>
              <a:ahLst/>
              <a:cxnLst/>
              <a:rect l="0" t="0" r="0" b="0"/>
              <a:pathLst>
                <a:path w="452727" h="168457">
                  <a:moveTo>
                    <a:pt x="452726" y="0"/>
                  </a:moveTo>
                  <a:lnTo>
                    <a:pt x="440991" y="67"/>
                  </a:lnTo>
                  <a:lnTo>
                    <a:pt x="429862" y="707"/>
                  </a:lnTo>
                  <a:lnTo>
                    <a:pt x="418259" y="2008"/>
                  </a:lnTo>
                  <a:lnTo>
                    <a:pt x="405925" y="4041"/>
                  </a:lnTo>
                  <a:lnTo>
                    <a:pt x="392616" y="7005"/>
                  </a:lnTo>
                  <a:lnTo>
                    <a:pt x="378316" y="10921"/>
                  </a:lnTo>
                  <a:lnTo>
                    <a:pt x="363484" y="15497"/>
                  </a:lnTo>
                  <a:lnTo>
                    <a:pt x="348919" y="20252"/>
                  </a:lnTo>
                  <a:lnTo>
                    <a:pt x="335055" y="24895"/>
                  </a:lnTo>
                  <a:lnTo>
                    <a:pt x="321968" y="29485"/>
                  </a:lnTo>
                  <a:lnTo>
                    <a:pt x="309567" y="34325"/>
                  </a:lnTo>
                  <a:lnTo>
                    <a:pt x="297706" y="39578"/>
                  </a:lnTo>
                  <a:lnTo>
                    <a:pt x="286248" y="45088"/>
                  </a:lnTo>
                  <a:lnTo>
                    <a:pt x="275080" y="50488"/>
                  </a:lnTo>
                  <a:lnTo>
                    <a:pt x="264115" y="55566"/>
                  </a:lnTo>
                  <a:lnTo>
                    <a:pt x="253290" y="60281"/>
                  </a:lnTo>
                  <a:lnTo>
                    <a:pt x="242562" y="64675"/>
                  </a:lnTo>
                  <a:lnTo>
                    <a:pt x="231899" y="68819"/>
                  </a:lnTo>
                  <a:lnTo>
                    <a:pt x="221281" y="72940"/>
                  </a:lnTo>
                  <a:lnTo>
                    <a:pt x="210692" y="77401"/>
                  </a:lnTo>
                  <a:lnTo>
                    <a:pt x="200122" y="82366"/>
                  </a:lnTo>
                  <a:lnTo>
                    <a:pt x="189567" y="87668"/>
                  </a:lnTo>
                  <a:lnTo>
                    <a:pt x="179021" y="92920"/>
                  </a:lnTo>
                  <a:lnTo>
                    <a:pt x="168480" y="97901"/>
                  </a:lnTo>
                  <a:lnTo>
                    <a:pt x="157943" y="102718"/>
                  </a:lnTo>
                  <a:lnTo>
                    <a:pt x="147410" y="107713"/>
                  </a:lnTo>
                  <a:lnTo>
                    <a:pt x="136878" y="113068"/>
                  </a:lnTo>
                  <a:lnTo>
                    <a:pt x="126347" y="118648"/>
                  </a:lnTo>
                  <a:lnTo>
                    <a:pt x="115817" y="124094"/>
                  </a:lnTo>
                  <a:lnTo>
                    <a:pt x="105287" y="129203"/>
                  </a:lnTo>
                  <a:lnTo>
                    <a:pt x="94758" y="133939"/>
                  </a:lnTo>
                  <a:lnTo>
                    <a:pt x="84229" y="138347"/>
                  </a:lnTo>
                  <a:lnTo>
                    <a:pt x="73700" y="142495"/>
                  </a:lnTo>
                  <a:lnTo>
                    <a:pt x="63172" y="146450"/>
                  </a:lnTo>
                  <a:lnTo>
                    <a:pt x="52643" y="150267"/>
                  </a:lnTo>
                  <a:lnTo>
                    <a:pt x="42128" y="153981"/>
                  </a:lnTo>
                  <a:lnTo>
                    <a:pt x="32081" y="157472"/>
                  </a:lnTo>
                  <a:lnTo>
                    <a:pt x="22407" y="160808"/>
                  </a:lnTo>
                  <a:lnTo>
                    <a:pt x="12254" y="16428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11580" y="2653181"/>
              <a:ext cx="15219" cy="410612"/>
            </a:xfrm>
            <a:custGeom>
              <a:avLst/>
              <a:gdLst/>
              <a:ahLst/>
              <a:cxnLst/>
              <a:rect l="0" t="0" r="0" b="0"/>
              <a:pathLst>
                <a:path w="15219" h="410612">
                  <a:moveTo>
                    <a:pt x="15218" y="0"/>
                  </a:moveTo>
                  <a:lnTo>
                    <a:pt x="13776" y="8678"/>
                  </a:lnTo>
                  <a:lnTo>
                    <a:pt x="11862" y="21199"/>
                  </a:lnTo>
                  <a:lnTo>
                    <a:pt x="10039" y="36025"/>
                  </a:lnTo>
                  <a:lnTo>
                    <a:pt x="8540" y="52532"/>
                  </a:lnTo>
                  <a:lnTo>
                    <a:pt x="7397" y="69998"/>
                  </a:lnTo>
                  <a:lnTo>
                    <a:pt x="6563" y="87479"/>
                  </a:lnTo>
                  <a:lnTo>
                    <a:pt x="5973" y="104453"/>
                  </a:lnTo>
                  <a:lnTo>
                    <a:pt x="5562" y="120778"/>
                  </a:lnTo>
                  <a:lnTo>
                    <a:pt x="5279" y="136507"/>
                  </a:lnTo>
                  <a:lnTo>
                    <a:pt x="5087" y="151756"/>
                  </a:lnTo>
                  <a:lnTo>
                    <a:pt x="4956" y="166641"/>
                  </a:lnTo>
                  <a:lnTo>
                    <a:pt x="4868" y="181265"/>
                  </a:lnTo>
                  <a:lnTo>
                    <a:pt x="4804" y="195698"/>
                  </a:lnTo>
                  <a:lnTo>
                    <a:pt x="4592" y="209835"/>
                  </a:lnTo>
                  <a:lnTo>
                    <a:pt x="3917" y="223408"/>
                  </a:lnTo>
                  <a:lnTo>
                    <a:pt x="2655" y="236330"/>
                  </a:lnTo>
                  <a:lnTo>
                    <a:pt x="1163" y="249144"/>
                  </a:lnTo>
                  <a:lnTo>
                    <a:pt x="155" y="262886"/>
                  </a:lnTo>
                  <a:lnTo>
                    <a:pt x="0" y="278056"/>
                  </a:lnTo>
                  <a:lnTo>
                    <a:pt x="730" y="294331"/>
                  </a:lnTo>
                  <a:lnTo>
                    <a:pt x="2216" y="310874"/>
                  </a:lnTo>
                  <a:lnTo>
                    <a:pt x="4288" y="327142"/>
                  </a:lnTo>
                  <a:lnTo>
                    <a:pt x="6637" y="342733"/>
                  </a:lnTo>
                  <a:lnTo>
                    <a:pt x="9067" y="358973"/>
                  </a:lnTo>
                  <a:lnTo>
                    <a:pt x="11787" y="379517"/>
                  </a:lnTo>
                  <a:lnTo>
                    <a:pt x="1521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84642" y="2790051"/>
              <a:ext cx="389556" cy="94758"/>
            </a:xfrm>
            <a:custGeom>
              <a:avLst/>
              <a:gdLst/>
              <a:ahLst/>
              <a:cxnLst/>
              <a:rect l="0" t="0" r="0" b="0"/>
              <a:pathLst>
                <a:path w="389556" h="94758">
                  <a:moveTo>
                    <a:pt x="389555" y="0"/>
                  </a:moveTo>
                  <a:lnTo>
                    <a:pt x="374885" y="2934"/>
                  </a:lnTo>
                  <a:lnTo>
                    <a:pt x="360974" y="5716"/>
                  </a:lnTo>
                  <a:lnTo>
                    <a:pt x="346472" y="8616"/>
                  </a:lnTo>
                  <a:lnTo>
                    <a:pt x="331097" y="11656"/>
                  </a:lnTo>
                  <a:lnTo>
                    <a:pt x="314624" y="14821"/>
                  </a:lnTo>
                  <a:lnTo>
                    <a:pt x="297060" y="18085"/>
                  </a:lnTo>
                  <a:lnTo>
                    <a:pt x="278890" y="21424"/>
                  </a:lnTo>
                  <a:lnTo>
                    <a:pt x="260934" y="24815"/>
                  </a:lnTo>
                  <a:lnTo>
                    <a:pt x="243631" y="28243"/>
                  </a:lnTo>
                  <a:lnTo>
                    <a:pt x="226745" y="31698"/>
                  </a:lnTo>
                  <a:lnTo>
                    <a:pt x="209574" y="35171"/>
                  </a:lnTo>
                  <a:lnTo>
                    <a:pt x="191727" y="38660"/>
                  </a:lnTo>
                  <a:lnTo>
                    <a:pt x="173298" y="42326"/>
                  </a:lnTo>
                  <a:lnTo>
                    <a:pt x="154687" y="46472"/>
                  </a:lnTo>
                  <a:lnTo>
                    <a:pt x="136170" y="51223"/>
                  </a:lnTo>
                  <a:lnTo>
                    <a:pt x="118175" y="56380"/>
                  </a:lnTo>
                  <a:lnTo>
                    <a:pt x="101325" y="61535"/>
                  </a:lnTo>
                  <a:lnTo>
                    <a:pt x="85849" y="66444"/>
                  </a:lnTo>
                  <a:lnTo>
                    <a:pt x="71645" y="71045"/>
                  </a:lnTo>
                  <a:lnTo>
                    <a:pt x="58477" y="75362"/>
                  </a:lnTo>
                  <a:lnTo>
                    <a:pt x="46109" y="79444"/>
                  </a:lnTo>
                  <a:lnTo>
                    <a:pt x="34778" y="83198"/>
                  </a:lnTo>
                  <a:lnTo>
                    <a:pt x="24085" y="86747"/>
                  </a:lnTo>
                  <a:lnTo>
                    <a:pt x="13084" y="9040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92802" y="2524158"/>
              <a:ext cx="186178" cy="494482"/>
            </a:xfrm>
            <a:custGeom>
              <a:avLst/>
              <a:gdLst/>
              <a:ahLst/>
              <a:cxnLst/>
              <a:rect l="0" t="0" r="0" b="0"/>
              <a:pathLst>
                <a:path w="186178" h="494482">
                  <a:moveTo>
                    <a:pt x="134120" y="371178"/>
                  </a:moveTo>
                  <a:lnTo>
                    <a:pt x="131186" y="362377"/>
                  </a:lnTo>
                  <a:lnTo>
                    <a:pt x="128404" y="354030"/>
                  </a:lnTo>
                  <a:lnTo>
                    <a:pt x="125495" y="345341"/>
                  </a:lnTo>
                  <a:lnTo>
                    <a:pt x="122109" y="336566"/>
                  </a:lnTo>
                  <a:lnTo>
                    <a:pt x="117648" y="328367"/>
                  </a:lnTo>
                  <a:lnTo>
                    <a:pt x="111877" y="321091"/>
                  </a:lnTo>
                  <a:lnTo>
                    <a:pt x="104888" y="315073"/>
                  </a:lnTo>
                  <a:lnTo>
                    <a:pt x="96904" y="310789"/>
                  </a:lnTo>
                  <a:lnTo>
                    <a:pt x="88163" y="308322"/>
                  </a:lnTo>
                  <a:lnTo>
                    <a:pt x="78872" y="307445"/>
                  </a:lnTo>
                  <a:lnTo>
                    <a:pt x="69190" y="307829"/>
                  </a:lnTo>
                  <a:lnTo>
                    <a:pt x="59242" y="309165"/>
                  </a:lnTo>
                  <a:lnTo>
                    <a:pt x="49275" y="311515"/>
                  </a:lnTo>
                  <a:lnTo>
                    <a:pt x="39657" y="315294"/>
                  </a:lnTo>
                  <a:lnTo>
                    <a:pt x="30567" y="320618"/>
                  </a:lnTo>
                  <a:lnTo>
                    <a:pt x="22328" y="327480"/>
                  </a:lnTo>
                  <a:lnTo>
                    <a:pt x="15471" y="335915"/>
                  </a:lnTo>
                  <a:lnTo>
                    <a:pt x="10158" y="345777"/>
                  </a:lnTo>
                  <a:lnTo>
                    <a:pt x="6234" y="356806"/>
                  </a:lnTo>
                  <a:lnTo>
                    <a:pt x="3427" y="368726"/>
                  </a:lnTo>
                  <a:lnTo>
                    <a:pt x="1465" y="381292"/>
                  </a:lnTo>
                  <a:lnTo>
                    <a:pt x="280" y="394151"/>
                  </a:lnTo>
                  <a:lnTo>
                    <a:pt x="0" y="406856"/>
                  </a:lnTo>
                  <a:lnTo>
                    <a:pt x="627" y="419178"/>
                  </a:lnTo>
                  <a:lnTo>
                    <a:pt x="2199" y="431078"/>
                  </a:lnTo>
                  <a:lnTo>
                    <a:pt x="4858" y="442610"/>
                  </a:lnTo>
                  <a:lnTo>
                    <a:pt x="8579" y="453842"/>
                  </a:lnTo>
                  <a:lnTo>
                    <a:pt x="13367" y="464523"/>
                  </a:lnTo>
                  <a:lnTo>
                    <a:pt x="19330" y="474096"/>
                  </a:lnTo>
                  <a:lnTo>
                    <a:pt x="26415" y="482338"/>
                  </a:lnTo>
                  <a:lnTo>
                    <a:pt x="34444" y="488855"/>
                  </a:lnTo>
                  <a:lnTo>
                    <a:pt x="43203" y="492953"/>
                  </a:lnTo>
                  <a:lnTo>
                    <a:pt x="52497" y="494481"/>
                  </a:lnTo>
                  <a:lnTo>
                    <a:pt x="62007" y="493745"/>
                  </a:lnTo>
                  <a:lnTo>
                    <a:pt x="71311" y="491207"/>
                  </a:lnTo>
                  <a:lnTo>
                    <a:pt x="80196" y="487316"/>
                  </a:lnTo>
                  <a:lnTo>
                    <a:pt x="88636" y="482285"/>
                  </a:lnTo>
                  <a:lnTo>
                    <a:pt x="96691" y="476093"/>
                  </a:lnTo>
                  <a:lnTo>
                    <a:pt x="104441" y="468822"/>
                  </a:lnTo>
                  <a:lnTo>
                    <a:pt x="111799" y="460654"/>
                  </a:lnTo>
                  <a:lnTo>
                    <a:pt x="118521" y="451793"/>
                  </a:lnTo>
                  <a:lnTo>
                    <a:pt x="124531" y="442414"/>
                  </a:lnTo>
                  <a:lnTo>
                    <a:pt x="130060" y="432335"/>
                  </a:lnTo>
                  <a:lnTo>
                    <a:pt x="135541" y="421052"/>
                  </a:lnTo>
                  <a:lnTo>
                    <a:pt x="141226" y="408394"/>
                  </a:lnTo>
                  <a:lnTo>
                    <a:pt x="147029" y="394807"/>
                  </a:lnTo>
                  <a:lnTo>
                    <a:pt x="152625" y="381149"/>
                  </a:lnTo>
                  <a:lnTo>
                    <a:pt x="157835" y="367908"/>
                  </a:lnTo>
                  <a:lnTo>
                    <a:pt x="162638" y="354577"/>
                  </a:lnTo>
                  <a:lnTo>
                    <a:pt x="167091" y="339889"/>
                  </a:lnTo>
                  <a:lnTo>
                    <a:pt x="171265" y="323225"/>
                  </a:lnTo>
                  <a:lnTo>
                    <a:pt x="175067" y="304607"/>
                  </a:lnTo>
                  <a:lnTo>
                    <a:pt x="178249" y="284348"/>
                  </a:lnTo>
                  <a:lnTo>
                    <a:pt x="180723" y="262837"/>
                  </a:lnTo>
                  <a:lnTo>
                    <a:pt x="182555" y="240900"/>
                  </a:lnTo>
                  <a:lnTo>
                    <a:pt x="183868" y="219728"/>
                  </a:lnTo>
                  <a:lnTo>
                    <a:pt x="184789" y="199899"/>
                  </a:lnTo>
                  <a:lnTo>
                    <a:pt x="185425" y="181131"/>
                  </a:lnTo>
                  <a:lnTo>
                    <a:pt x="185860" y="162607"/>
                  </a:lnTo>
                  <a:lnTo>
                    <a:pt x="186151" y="143809"/>
                  </a:lnTo>
                  <a:lnTo>
                    <a:pt x="186177" y="124723"/>
                  </a:lnTo>
                  <a:lnTo>
                    <a:pt x="185664" y="105660"/>
                  </a:lnTo>
                  <a:lnTo>
                    <a:pt x="184501" y="86833"/>
                  </a:lnTo>
                  <a:lnTo>
                    <a:pt x="182736" y="68459"/>
                  </a:lnTo>
                  <a:lnTo>
                    <a:pt x="180480" y="50821"/>
                  </a:lnTo>
                  <a:lnTo>
                    <a:pt x="177847" y="34026"/>
                  </a:lnTo>
                  <a:lnTo>
                    <a:pt x="174751" y="18972"/>
                  </a:lnTo>
                  <a:lnTo>
                    <a:pt x="170187" y="7436"/>
                  </a:lnTo>
                  <a:lnTo>
                    <a:pt x="164170" y="853"/>
                  </a:lnTo>
                  <a:lnTo>
                    <a:pt x="158722" y="0"/>
                  </a:lnTo>
                  <a:lnTo>
                    <a:pt x="154501" y="4205"/>
                  </a:lnTo>
                  <a:lnTo>
                    <a:pt x="151265" y="12013"/>
                  </a:lnTo>
                  <a:lnTo>
                    <a:pt x="148459" y="21758"/>
                  </a:lnTo>
                  <a:lnTo>
                    <a:pt x="145717" y="32357"/>
                  </a:lnTo>
                  <a:lnTo>
                    <a:pt x="143043" y="43743"/>
                  </a:lnTo>
                  <a:lnTo>
                    <a:pt x="140700" y="56596"/>
                  </a:lnTo>
                  <a:lnTo>
                    <a:pt x="138828" y="71207"/>
                  </a:lnTo>
                  <a:lnTo>
                    <a:pt x="137419" y="87295"/>
                  </a:lnTo>
                  <a:lnTo>
                    <a:pt x="136399" y="104254"/>
                  </a:lnTo>
                  <a:lnTo>
                    <a:pt x="135678" y="121628"/>
                  </a:lnTo>
                  <a:lnTo>
                    <a:pt x="135178" y="139008"/>
                  </a:lnTo>
                  <a:lnTo>
                    <a:pt x="134835" y="155970"/>
                  </a:lnTo>
                  <a:lnTo>
                    <a:pt x="134601" y="172346"/>
                  </a:lnTo>
                  <a:lnTo>
                    <a:pt x="134443" y="188476"/>
                  </a:lnTo>
                  <a:lnTo>
                    <a:pt x="134336" y="205073"/>
                  </a:lnTo>
                  <a:lnTo>
                    <a:pt x="134269" y="222498"/>
                  </a:lnTo>
                  <a:lnTo>
                    <a:pt x="134394" y="240458"/>
                  </a:lnTo>
                  <a:lnTo>
                    <a:pt x="135010" y="258216"/>
                  </a:lnTo>
                  <a:lnTo>
                    <a:pt x="136242" y="275347"/>
                  </a:lnTo>
                  <a:lnTo>
                    <a:pt x="138053" y="291766"/>
                  </a:lnTo>
                  <a:lnTo>
                    <a:pt x="140340" y="307551"/>
                  </a:lnTo>
                  <a:lnTo>
                    <a:pt x="142990" y="322829"/>
                  </a:lnTo>
                  <a:lnTo>
                    <a:pt x="145904" y="337563"/>
                  </a:lnTo>
                  <a:lnTo>
                    <a:pt x="149005" y="351551"/>
                  </a:lnTo>
                  <a:lnTo>
                    <a:pt x="152233" y="364731"/>
                  </a:lnTo>
                  <a:lnTo>
                    <a:pt x="155394" y="376743"/>
                  </a:lnTo>
                  <a:lnTo>
                    <a:pt x="158472" y="388033"/>
                  </a:lnTo>
                  <a:lnTo>
                    <a:pt x="161736" y="399594"/>
                  </a:lnTo>
                  <a:lnTo>
                    <a:pt x="165705" y="413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31108" y="2768994"/>
              <a:ext cx="166496" cy="220512"/>
            </a:xfrm>
            <a:custGeom>
              <a:avLst/>
              <a:gdLst/>
              <a:ahLst/>
              <a:cxnLst/>
              <a:rect l="0" t="0" r="0" b="0"/>
              <a:pathLst>
                <a:path w="166496" h="220512">
                  <a:moveTo>
                    <a:pt x="127441" y="10529"/>
                  </a:moveTo>
                  <a:lnTo>
                    <a:pt x="115773" y="10663"/>
                  </a:lnTo>
                  <a:lnTo>
                    <a:pt x="105284" y="11943"/>
                  </a:lnTo>
                  <a:lnTo>
                    <a:pt x="94982" y="14541"/>
                  </a:lnTo>
                  <a:lnTo>
                    <a:pt x="84681" y="18433"/>
                  </a:lnTo>
                  <a:lnTo>
                    <a:pt x="74337" y="23715"/>
                  </a:lnTo>
                  <a:lnTo>
                    <a:pt x="63952" y="30301"/>
                  </a:lnTo>
                  <a:lnTo>
                    <a:pt x="53697" y="37974"/>
                  </a:lnTo>
                  <a:lnTo>
                    <a:pt x="43887" y="46484"/>
                  </a:lnTo>
                  <a:lnTo>
                    <a:pt x="34665" y="55611"/>
                  </a:lnTo>
                  <a:lnTo>
                    <a:pt x="26169" y="65177"/>
                  </a:lnTo>
                  <a:lnTo>
                    <a:pt x="18607" y="75051"/>
                  </a:lnTo>
                  <a:lnTo>
                    <a:pt x="12013" y="85144"/>
                  </a:lnTo>
                  <a:lnTo>
                    <a:pt x="6584" y="95719"/>
                  </a:lnTo>
                  <a:lnTo>
                    <a:pt x="2760" y="107343"/>
                  </a:lnTo>
                  <a:lnTo>
                    <a:pt x="633" y="120235"/>
                  </a:lnTo>
                  <a:lnTo>
                    <a:pt x="0" y="133978"/>
                  </a:lnTo>
                  <a:lnTo>
                    <a:pt x="555" y="147743"/>
                  </a:lnTo>
                  <a:lnTo>
                    <a:pt x="2008" y="161027"/>
                  </a:lnTo>
                  <a:lnTo>
                    <a:pt x="4440" y="173369"/>
                  </a:lnTo>
                  <a:lnTo>
                    <a:pt x="8273" y="184198"/>
                  </a:lnTo>
                  <a:lnTo>
                    <a:pt x="13634" y="193365"/>
                  </a:lnTo>
                  <a:lnTo>
                    <a:pt x="20522" y="201044"/>
                  </a:lnTo>
                  <a:lnTo>
                    <a:pt x="28972" y="207534"/>
                  </a:lnTo>
                  <a:lnTo>
                    <a:pt x="38846" y="213115"/>
                  </a:lnTo>
                  <a:lnTo>
                    <a:pt x="49883" y="217545"/>
                  </a:lnTo>
                  <a:lnTo>
                    <a:pt x="61807" y="220094"/>
                  </a:lnTo>
                  <a:lnTo>
                    <a:pt x="74372" y="220511"/>
                  </a:lnTo>
                  <a:lnTo>
                    <a:pt x="87060" y="218995"/>
                  </a:lnTo>
                  <a:lnTo>
                    <a:pt x="99118" y="215919"/>
                  </a:lnTo>
                  <a:lnTo>
                    <a:pt x="110188" y="211655"/>
                  </a:lnTo>
                  <a:lnTo>
                    <a:pt x="120264" y="206200"/>
                  </a:lnTo>
                  <a:lnTo>
                    <a:pt x="129500" y="199191"/>
                  </a:lnTo>
                  <a:lnTo>
                    <a:pt x="138076" y="190548"/>
                  </a:lnTo>
                  <a:lnTo>
                    <a:pt x="145838" y="180305"/>
                  </a:lnTo>
                  <a:lnTo>
                    <a:pt x="152308" y="168448"/>
                  </a:lnTo>
                  <a:lnTo>
                    <a:pt x="157329" y="155139"/>
                  </a:lnTo>
                  <a:lnTo>
                    <a:pt x="161041" y="140813"/>
                  </a:lnTo>
                  <a:lnTo>
                    <a:pt x="163700" y="126058"/>
                  </a:lnTo>
                  <a:lnTo>
                    <a:pt x="165554" y="111254"/>
                  </a:lnTo>
                  <a:lnTo>
                    <a:pt x="166495" y="96722"/>
                  </a:lnTo>
                  <a:lnTo>
                    <a:pt x="166079" y="82812"/>
                  </a:lnTo>
                  <a:lnTo>
                    <a:pt x="164170" y="69647"/>
                  </a:lnTo>
                  <a:lnTo>
                    <a:pt x="160923" y="57331"/>
                  </a:lnTo>
                  <a:lnTo>
                    <a:pt x="156602" y="46045"/>
                  </a:lnTo>
                  <a:lnTo>
                    <a:pt x="151472" y="35792"/>
                  </a:lnTo>
                  <a:lnTo>
                    <a:pt x="145678" y="26723"/>
                  </a:lnTo>
                  <a:lnTo>
                    <a:pt x="138460" y="18333"/>
                  </a:lnTo>
                  <a:lnTo>
                    <a:pt x="126955" y="9884"/>
                  </a:lnTo>
                  <a:lnTo>
                    <a:pt x="106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79606" y="2712357"/>
              <a:ext cx="210571" cy="255312"/>
            </a:xfrm>
            <a:custGeom>
              <a:avLst/>
              <a:gdLst/>
              <a:ahLst/>
              <a:cxnLst/>
              <a:rect l="0" t="0" r="0" b="0"/>
              <a:pathLst>
                <a:path w="210571" h="255312">
                  <a:moveTo>
                    <a:pt x="0" y="88223"/>
                  </a:moveTo>
                  <a:lnTo>
                    <a:pt x="8935" y="94023"/>
                  </a:lnTo>
                  <a:lnTo>
                    <a:pt x="18562" y="98948"/>
                  </a:lnTo>
                  <a:lnTo>
                    <a:pt x="29850" y="103441"/>
                  </a:lnTo>
                  <a:lnTo>
                    <a:pt x="42517" y="107317"/>
                  </a:lnTo>
                  <a:lnTo>
                    <a:pt x="55997" y="110034"/>
                  </a:lnTo>
                  <a:lnTo>
                    <a:pt x="69864" y="111389"/>
                  </a:lnTo>
                  <a:lnTo>
                    <a:pt x="83727" y="111490"/>
                  </a:lnTo>
                  <a:lnTo>
                    <a:pt x="97170" y="110572"/>
                  </a:lnTo>
                  <a:lnTo>
                    <a:pt x="110018" y="108877"/>
                  </a:lnTo>
                  <a:lnTo>
                    <a:pt x="122286" y="106454"/>
                  </a:lnTo>
                  <a:lnTo>
                    <a:pt x="134071" y="103157"/>
                  </a:lnTo>
                  <a:lnTo>
                    <a:pt x="145481" y="98980"/>
                  </a:lnTo>
                  <a:lnTo>
                    <a:pt x="156452" y="94040"/>
                  </a:lnTo>
                  <a:lnTo>
                    <a:pt x="166753" y="88500"/>
                  </a:lnTo>
                  <a:lnTo>
                    <a:pt x="176301" y="82504"/>
                  </a:lnTo>
                  <a:lnTo>
                    <a:pt x="184680" y="75851"/>
                  </a:lnTo>
                  <a:lnTo>
                    <a:pt x="191098" y="68021"/>
                  </a:lnTo>
                  <a:lnTo>
                    <a:pt x="195294" y="58833"/>
                  </a:lnTo>
                  <a:lnTo>
                    <a:pt x="197314" y="48731"/>
                  </a:lnTo>
                  <a:lnTo>
                    <a:pt x="197239" y="38565"/>
                  </a:lnTo>
                  <a:lnTo>
                    <a:pt x="195329" y="28850"/>
                  </a:lnTo>
                  <a:lnTo>
                    <a:pt x="191626" y="20058"/>
                  </a:lnTo>
                  <a:lnTo>
                    <a:pt x="185876" y="12765"/>
                  </a:lnTo>
                  <a:lnTo>
                    <a:pt x="178127" y="7131"/>
                  </a:lnTo>
                  <a:lnTo>
                    <a:pt x="168841" y="3146"/>
                  </a:lnTo>
                  <a:lnTo>
                    <a:pt x="158700" y="823"/>
                  </a:lnTo>
                  <a:lnTo>
                    <a:pt x="148183" y="0"/>
                  </a:lnTo>
                  <a:lnTo>
                    <a:pt x="137700" y="563"/>
                  </a:lnTo>
                  <a:lnTo>
                    <a:pt x="127668" y="2526"/>
                  </a:lnTo>
                  <a:lnTo>
                    <a:pt x="118258" y="5769"/>
                  </a:lnTo>
                  <a:lnTo>
                    <a:pt x="109449" y="10063"/>
                  </a:lnTo>
                  <a:lnTo>
                    <a:pt x="101139" y="15161"/>
                  </a:lnTo>
                  <a:lnTo>
                    <a:pt x="93209" y="20852"/>
                  </a:lnTo>
                  <a:lnTo>
                    <a:pt x="85560" y="27131"/>
                  </a:lnTo>
                  <a:lnTo>
                    <a:pt x="78108" y="34176"/>
                  </a:lnTo>
                  <a:lnTo>
                    <a:pt x="70804" y="42033"/>
                  </a:lnTo>
                  <a:lnTo>
                    <a:pt x="63932" y="50766"/>
                  </a:lnTo>
                  <a:lnTo>
                    <a:pt x="58075" y="60540"/>
                  </a:lnTo>
                  <a:lnTo>
                    <a:pt x="53468" y="71336"/>
                  </a:lnTo>
                  <a:lnTo>
                    <a:pt x="49867" y="82840"/>
                  </a:lnTo>
                  <a:lnTo>
                    <a:pt x="46753" y="94555"/>
                  </a:lnTo>
                  <a:lnTo>
                    <a:pt x="43774" y="106177"/>
                  </a:lnTo>
                  <a:lnTo>
                    <a:pt x="41094" y="117760"/>
                  </a:lnTo>
                  <a:lnTo>
                    <a:pt x="39272" y="129602"/>
                  </a:lnTo>
                  <a:lnTo>
                    <a:pt x="38564" y="141861"/>
                  </a:lnTo>
                  <a:lnTo>
                    <a:pt x="38918" y="154384"/>
                  </a:lnTo>
                  <a:lnTo>
                    <a:pt x="40153" y="166797"/>
                  </a:lnTo>
                  <a:lnTo>
                    <a:pt x="42064" y="178886"/>
                  </a:lnTo>
                  <a:lnTo>
                    <a:pt x="44636" y="190445"/>
                  </a:lnTo>
                  <a:lnTo>
                    <a:pt x="48032" y="201208"/>
                  </a:lnTo>
                  <a:lnTo>
                    <a:pt x="52282" y="211112"/>
                  </a:lnTo>
                  <a:lnTo>
                    <a:pt x="57439" y="220254"/>
                  </a:lnTo>
                  <a:lnTo>
                    <a:pt x="63658" y="228788"/>
                  </a:lnTo>
                  <a:lnTo>
                    <a:pt x="70922" y="236853"/>
                  </a:lnTo>
                  <a:lnTo>
                    <a:pt x="79243" y="244085"/>
                  </a:lnTo>
                  <a:lnTo>
                    <a:pt x="88730" y="249658"/>
                  </a:lnTo>
                  <a:lnTo>
                    <a:pt x="99331" y="253256"/>
                  </a:lnTo>
                  <a:lnTo>
                    <a:pt x="110703" y="255028"/>
                  </a:lnTo>
                  <a:lnTo>
                    <a:pt x="122328" y="255311"/>
                  </a:lnTo>
                  <a:lnTo>
                    <a:pt x="133885" y="254465"/>
                  </a:lnTo>
                  <a:lnTo>
                    <a:pt x="145254" y="252799"/>
                  </a:lnTo>
                  <a:lnTo>
                    <a:pt x="156421" y="250551"/>
                  </a:lnTo>
                  <a:lnTo>
                    <a:pt x="167400" y="247903"/>
                  </a:lnTo>
                  <a:lnTo>
                    <a:pt x="177777" y="245134"/>
                  </a:lnTo>
                  <a:lnTo>
                    <a:pt x="187715" y="242364"/>
                  </a:lnTo>
                  <a:lnTo>
                    <a:pt x="198093" y="239350"/>
                  </a:lnTo>
                  <a:lnTo>
                    <a:pt x="210570" y="235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52438" y="2669630"/>
              <a:ext cx="240834" cy="236236"/>
            </a:xfrm>
            <a:custGeom>
              <a:avLst/>
              <a:gdLst/>
              <a:ahLst/>
              <a:cxnLst/>
              <a:rect l="0" t="0" r="0" b="0"/>
              <a:pathLst>
                <a:path w="240834" h="236236">
                  <a:moveTo>
                    <a:pt x="158836" y="4608"/>
                  </a:moveTo>
                  <a:lnTo>
                    <a:pt x="149968" y="1808"/>
                  </a:lnTo>
                  <a:lnTo>
                    <a:pt x="140981" y="306"/>
                  </a:lnTo>
                  <a:lnTo>
                    <a:pt x="130986" y="0"/>
                  </a:lnTo>
                  <a:lnTo>
                    <a:pt x="120005" y="679"/>
                  </a:lnTo>
                  <a:lnTo>
                    <a:pt x="108193" y="2147"/>
                  </a:lnTo>
                  <a:lnTo>
                    <a:pt x="95744" y="4225"/>
                  </a:lnTo>
                  <a:lnTo>
                    <a:pt x="83152" y="7080"/>
                  </a:lnTo>
                  <a:lnTo>
                    <a:pt x="71168" y="11200"/>
                  </a:lnTo>
                  <a:lnTo>
                    <a:pt x="60153" y="16744"/>
                  </a:lnTo>
                  <a:lnTo>
                    <a:pt x="50116" y="23415"/>
                  </a:lnTo>
                  <a:lnTo>
                    <a:pt x="40906" y="30656"/>
                  </a:lnTo>
                  <a:lnTo>
                    <a:pt x="32344" y="38085"/>
                  </a:lnTo>
                  <a:lnTo>
                    <a:pt x="24422" y="45683"/>
                  </a:lnTo>
                  <a:lnTo>
                    <a:pt x="17312" y="53689"/>
                  </a:lnTo>
                  <a:lnTo>
                    <a:pt x="11052" y="62220"/>
                  </a:lnTo>
                  <a:lnTo>
                    <a:pt x="5864" y="71255"/>
                  </a:lnTo>
                  <a:lnTo>
                    <a:pt x="2209" y="80705"/>
                  </a:lnTo>
                  <a:lnTo>
                    <a:pt x="207" y="90465"/>
                  </a:lnTo>
                  <a:lnTo>
                    <a:pt x="0" y="100122"/>
                  </a:lnTo>
                  <a:lnTo>
                    <a:pt x="1906" y="108992"/>
                  </a:lnTo>
                  <a:lnTo>
                    <a:pt x="5893" y="116760"/>
                  </a:lnTo>
                  <a:lnTo>
                    <a:pt x="11654" y="123125"/>
                  </a:lnTo>
                  <a:lnTo>
                    <a:pt x="18800" y="127652"/>
                  </a:lnTo>
                  <a:lnTo>
                    <a:pt x="26977" y="130287"/>
                  </a:lnTo>
                  <a:lnTo>
                    <a:pt x="36058" y="131277"/>
                  </a:lnTo>
                  <a:lnTo>
                    <a:pt x="46129" y="130970"/>
                  </a:lnTo>
                  <a:lnTo>
                    <a:pt x="57154" y="129691"/>
                  </a:lnTo>
                  <a:lnTo>
                    <a:pt x="68657" y="127549"/>
                  </a:lnTo>
                  <a:lnTo>
                    <a:pt x="79846" y="124442"/>
                  </a:lnTo>
                  <a:lnTo>
                    <a:pt x="90310" y="120401"/>
                  </a:lnTo>
                  <a:lnTo>
                    <a:pt x="100471" y="115893"/>
                  </a:lnTo>
                  <a:lnTo>
                    <a:pt x="111354" y="111707"/>
                  </a:lnTo>
                  <a:lnTo>
                    <a:pt x="123492" y="108269"/>
                  </a:lnTo>
                  <a:lnTo>
                    <a:pt x="136765" y="105811"/>
                  </a:lnTo>
                  <a:lnTo>
                    <a:pt x="150679" y="104536"/>
                  </a:lnTo>
                  <a:lnTo>
                    <a:pt x="164850" y="104427"/>
                  </a:lnTo>
                  <a:lnTo>
                    <a:pt x="178755" y="105473"/>
                  </a:lnTo>
                  <a:lnTo>
                    <a:pt x="191698" y="107762"/>
                  </a:lnTo>
                  <a:lnTo>
                    <a:pt x="203390" y="111229"/>
                  </a:lnTo>
                  <a:lnTo>
                    <a:pt x="213728" y="115842"/>
                  </a:lnTo>
                  <a:lnTo>
                    <a:pt x="222615" y="121687"/>
                  </a:lnTo>
                  <a:lnTo>
                    <a:pt x="230138" y="128693"/>
                  </a:lnTo>
                  <a:lnTo>
                    <a:pt x="236040" y="136668"/>
                  </a:lnTo>
                  <a:lnTo>
                    <a:pt x="239658" y="145391"/>
                  </a:lnTo>
                  <a:lnTo>
                    <a:pt x="240833" y="154660"/>
                  </a:lnTo>
                  <a:lnTo>
                    <a:pt x="239843" y="164154"/>
                  </a:lnTo>
                  <a:lnTo>
                    <a:pt x="237129" y="173448"/>
                  </a:lnTo>
                  <a:lnTo>
                    <a:pt x="233116" y="182321"/>
                  </a:lnTo>
                  <a:lnTo>
                    <a:pt x="228002" y="190583"/>
                  </a:lnTo>
                  <a:lnTo>
                    <a:pt x="221753" y="197987"/>
                  </a:lnTo>
                  <a:lnTo>
                    <a:pt x="214443" y="204486"/>
                  </a:lnTo>
                  <a:lnTo>
                    <a:pt x="206249" y="210189"/>
                  </a:lnTo>
                  <a:lnTo>
                    <a:pt x="197371" y="215263"/>
                  </a:lnTo>
                  <a:lnTo>
                    <a:pt x="187986" y="219860"/>
                  </a:lnTo>
                  <a:lnTo>
                    <a:pt x="178072" y="223950"/>
                  </a:lnTo>
                  <a:lnTo>
                    <a:pt x="167432" y="227326"/>
                  </a:lnTo>
                  <a:lnTo>
                    <a:pt x="156014" y="229931"/>
                  </a:lnTo>
                  <a:lnTo>
                    <a:pt x="143905" y="231851"/>
                  </a:lnTo>
                  <a:lnTo>
                    <a:pt x="131245" y="233222"/>
                  </a:lnTo>
                  <a:lnTo>
                    <a:pt x="118171" y="234182"/>
                  </a:lnTo>
                  <a:lnTo>
                    <a:pt x="104798" y="234845"/>
                  </a:lnTo>
                  <a:lnTo>
                    <a:pt x="91215" y="235297"/>
                  </a:lnTo>
                  <a:lnTo>
                    <a:pt x="77498" y="235604"/>
                  </a:lnTo>
                  <a:lnTo>
                    <a:pt x="64110" y="235812"/>
                  </a:lnTo>
                  <a:lnTo>
                    <a:pt x="50472" y="235975"/>
                  </a:lnTo>
                  <a:lnTo>
                    <a:pt x="34270" y="236107"/>
                  </a:lnTo>
                  <a:lnTo>
                    <a:pt x="11437" y="236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38335" y="2637228"/>
              <a:ext cx="206950" cy="205467"/>
            </a:xfrm>
            <a:custGeom>
              <a:avLst/>
              <a:gdLst/>
              <a:ahLst/>
              <a:cxnLst/>
              <a:rect l="0" t="0" r="0" b="0"/>
              <a:pathLst>
                <a:path w="206950" h="205467">
                  <a:moveTo>
                    <a:pt x="4608" y="26481"/>
                  </a:moveTo>
                  <a:lnTo>
                    <a:pt x="1808" y="35283"/>
                  </a:lnTo>
                  <a:lnTo>
                    <a:pt x="306" y="43629"/>
                  </a:lnTo>
                  <a:lnTo>
                    <a:pt x="0" y="52337"/>
                  </a:lnTo>
                  <a:lnTo>
                    <a:pt x="679" y="61804"/>
                  </a:lnTo>
                  <a:lnTo>
                    <a:pt x="2147" y="72596"/>
                  </a:lnTo>
                  <a:lnTo>
                    <a:pt x="4216" y="84889"/>
                  </a:lnTo>
                  <a:lnTo>
                    <a:pt x="6725" y="98381"/>
                  </a:lnTo>
                  <a:lnTo>
                    <a:pt x="9548" y="112500"/>
                  </a:lnTo>
                  <a:lnTo>
                    <a:pt x="12590" y="126850"/>
                  </a:lnTo>
                  <a:lnTo>
                    <a:pt x="15783" y="141398"/>
                  </a:lnTo>
                  <a:lnTo>
                    <a:pt x="19079" y="156377"/>
                  </a:lnTo>
                  <a:lnTo>
                    <a:pt x="22432" y="171859"/>
                  </a:lnTo>
                  <a:lnTo>
                    <a:pt x="25301" y="186470"/>
                  </a:lnTo>
                  <a:lnTo>
                    <a:pt x="25889" y="196294"/>
                  </a:lnTo>
                  <a:lnTo>
                    <a:pt x="23891" y="198730"/>
                  </a:lnTo>
                  <a:lnTo>
                    <a:pt x="21520" y="194938"/>
                  </a:lnTo>
                  <a:lnTo>
                    <a:pt x="19599" y="186854"/>
                  </a:lnTo>
                  <a:lnTo>
                    <a:pt x="18198" y="176190"/>
                  </a:lnTo>
                  <a:lnTo>
                    <a:pt x="17222" y="164068"/>
                  </a:lnTo>
                  <a:lnTo>
                    <a:pt x="16720" y="151133"/>
                  </a:lnTo>
                  <a:lnTo>
                    <a:pt x="16908" y="137744"/>
                  </a:lnTo>
                  <a:lnTo>
                    <a:pt x="17851" y="124100"/>
                  </a:lnTo>
                  <a:lnTo>
                    <a:pt x="19466" y="110473"/>
                  </a:lnTo>
                  <a:lnTo>
                    <a:pt x="21622" y="97232"/>
                  </a:lnTo>
                  <a:lnTo>
                    <a:pt x="24184" y="84540"/>
                  </a:lnTo>
                  <a:lnTo>
                    <a:pt x="27038" y="72388"/>
                  </a:lnTo>
                  <a:lnTo>
                    <a:pt x="30101" y="60685"/>
                  </a:lnTo>
                  <a:lnTo>
                    <a:pt x="33316" y="49337"/>
                  </a:lnTo>
                  <a:lnTo>
                    <a:pt x="36966" y="38579"/>
                  </a:lnTo>
                  <a:lnTo>
                    <a:pt x="41634" y="28954"/>
                  </a:lnTo>
                  <a:lnTo>
                    <a:pt x="47562" y="20668"/>
                  </a:lnTo>
                  <a:lnTo>
                    <a:pt x="54833" y="13782"/>
                  </a:lnTo>
                  <a:lnTo>
                    <a:pt x="63543" y="8372"/>
                  </a:lnTo>
                  <a:lnTo>
                    <a:pt x="73585" y="4331"/>
                  </a:lnTo>
                  <a:lnTo>
                    <a:pt x="84565" y="1583"/>
                  </a:lnTo>
                  <a:lnTo>
                    <a:pt x="95919" y="171"/>
                  </a:lnTo>
                  <a:lnTo>
                    <a:pt x="107287" y="0"/>
                  </a:lnTo>
                  <a:lnTo>
                    <a:pt x="118357" y="1018"/>
                  </a:lnTo>
                  <a:lnTo>
                    <a:pt x="128791" y="3296"/>
                  </a:lnTo>
                  <a:lnTo>
                    <a:pt x="138474" y="6759"/>
                  </a:lnTo>
                  <a:lnTo>
                    <a:pt x="147467" y="11371"/>
                  </a:lnTo>
                  <a:lnTo>
                    <a:pt x="155901" y="17216"/>
                  </a:lnTo>
                  <a:lnTo>
                    <a:pt x="163909" y="24227"/>
                  </a:lnTo>
                  <a:lnTo>
                    <a:pt x="171442" y="32375"/>
                  </a:lnTo>
                  <a:lnTo>
                    <a:pt x="178282" y="41747"/>
                  </a:lnTo>
                  <a:lnTo>
                    <a:pt x="184367" y="52270"/>
                  </a:lnTo>
                  <a:lnTo>
                    <a:pt x="189776" y="63590"/>
                  </a:lnTo>
                  <a:lnTo>
                    <a:pt x="194644" y="75180"/>
                  </a:lnTo>
                  <a:lnTo>
                    <a:pt x="199096" y="86714"/>
                  </a:lnTo>
                  <a:lnTo>
                    <a:pt x="202916" y="98068"/>
                  </a:lnTo>
                  <a:lnTo>
                    <a:pt x="205578" y="109224"/>
                  </a:lnTo>
                  <a:lnTo>
                    <a:pt x="206885" y="120210"/>
                  </a:lnTo>
                  <a:lnTo>
                    <a:pt x="206949" y="131063"/>
                  </a:lnTo>
                  <a:lnTo>
                    <a:pt x="206004" y="141817"/>
                  </a:lnTo>
                  <a:lnTo>
                    <a:pt x="204299" y="152491"/>
                  </a:lnTo>
                  <a:lnTo>
                    <a:pt x="202198" y="162845"/>
                  </a:lnTo>
                  <a:lnTo>
                    <a:pt x="199961" y="173504"/>
                  </a:lnTo>
                  <a:lnTo>
                    <a:pt x="197399" y="186524"/>
                  </a:lnTo>
                  <a:lnTo>
                    <a:pt x="194120" y="205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298596" y="2637551"/>
              <a:ext cx="220410" cy="238474"/>
            </a:xfrm>
            <a:custGeom>
              <a:avLst/>
              <a:gdLst/>
              <a:ahLst/>
              <a:cxnLst/>
              <a:rect l="0" t="0" r="0" b="0"/>
              <a:pathLst>
                <a:path w="220410" h="238474">
                  <a:moveTo>
                    <a:pt x="133901" y="15630"/>
                  </a:moveTo>
                  <a:lnTo>
                    <a:pt x="127900" y="9896"/>
                  </a:lnTo>
                  <a:lnTo>
                    <a:pt x="121055" y="5612"/>
                  </a:lnTo>
                  <a:lnTo>
                    <a:pt x="112666" y="2415"/>
                  </a:lnTo>
                  <a:lnTo>
                    <a:pt x="103039" y="400"/>
                  </a:lnTo>
                  <a:lnTo>
                    <a:pt x="92725" y="0"/>
                  </a:lnTo>
                  <a:lnTo>
                    <a:pt x="82122" y="1311"/>
                  </a:lnTo>
                  <a:lnTo>
                    <a:pt x="71597" y="4133"/>
                  </a:lnTo>
                  <a:lnTo>
                    <a:pt x="61545" y="8158"/>
                  </a:lnTo>
                  <a:lnTo>
                    <a:pt x="52126" y="13088"/>
                  </a:lnTo>
                  <a:lnTo>
                    <a:pt x="43313" y="18836"/>
                  </a:lnTo>
                  <a:lnTo>
                    <a:pt x="35000" y="25517"/>
                  </a:lnTo>
                  <a:lnTo>
                    <a:pt x="27079" y="33129"/>
                  </a:lnTo>
                  <a:lnTo>
                    <a:pt x="19774" y="41867"/>
                  </a:lnTo>
                  <a:lnTo>
                    <a:pt x="13619" y="52175"/>
                  </a:lnTo>
                  <a:lnTo>
                    <a:pt x="8813" y="64148"/>
                  </a:lnTo>
                  <a:lnTo>
                    <a:pt x="5245" y="77426"/>
                  </a:lnTo>
                  <a:lnTo>
                    <a:pt x="2686" y="91403"/>
                  </a:lnTo>
                  <a:lnTo>
                    <a:pt x="898" y="105649"/>
                  </a:lnTo>
                  <a:lnTo>
                    <a:pt x="0" y="119789"/>
                  </a:lnTo>
                  <a:lnTo>
                    <a:pt x="447" y="133429"/>
                  </a:lnTo>
                  <a:lnTo>
                    <a:pt x="2380" y="146414"/>
                  </a:lnTo>
                  <a:lnTo>
                    <a:pt x="5814" y="158776"/>
                  </a:lnTo>
                  <a:lnTo>
                    <a:pt x="10792" y="170626"/>
                  </a:lnTo>
                  <a:lnTo>
                    <a:pt x="17185" y="182075"/>
                  </a:lnTo>
                  <a:lnTo>
                    <a:pt x="24902" y="192902"/>
                  </a:lnTo>
                  <a:lnTo>
                    <a:pt x="33976" y="202575"/>
                  </a:lnTo>
                  <a:lnTo>
                    <a:pt x="44296" y="210897"/>
                  </a:lnTo>
                  <a:lnTo>
                    <a:pt x="55478" y="217977"/>
                  </a:lnTo>
                  <a:lnTo>
                    <a:pt x="66975" y="224049"/>
                  </a:lnTo>
                  <a:lnTo>
                    <a:pt x="78451" y="229348"/>
                  </a:lnTo>
                  <a:lnTo>
                    <a:pt x="89936" y="233756"/>
                  </a:lnTo>
                  <a:lnTo>
                    <a:pt x="101713" y="236820"/>
                  </a:lnTo>
                  <a:lnTo>
                    <a:pt x="113924" y="238397"/>
                  </a:lnTo>
                  <a:lnTo>
                    <a:pt x="126243" y="238473"/>
                  </a:lnTo>
                  <a:lnTo>
                    <a:pt x="137989" y="237005"/>
                  </a:lnTo>
                  <a:lnTo>
                    <a:pt x="148817" y="234121"/>
                  </a:lnTo>
                  <a:lnTo>
                    <a:pt x="158714" y="229914"/>
                  </a:lnTo>
                  <a:lnTo>
                    <a:pt x="167823" y="224349"/>
                  </a:lnTo>
                  <a:lnTo>
                    <a:pt x="176316" y="217534"/>
                  </a:lnTo>
                  <a:lnTo>
                    <a:pt x="184190" y="209689"/>
                  </a:lnTo>
                  <a:lnTo>
                    <a:pt x="191266" y="201052"/>
                  </a:lnTo>
                  <a:lnTo>
                    <a:pt x="197512" y="191837"/>
                  </a:lnTo>
                  <a:lnTo>
                    <a:pt x="203031" y="182210"/>
                  </a:lnTo>
                  <a:lnTo>
                    <a:pt x="207973" y="172295"/>
                  </a:lnTo>
                  <a:lnTo>
                    <a:pt x="212474" y="162172"/>
                  </a:lnTo>
                  <a:lnTo>
                    <a:pt x="216328" y="151578"/>
                  </a:lnTo>
                  <a:lnTo>
                    <a:pt x="219011" y="139940"/>
                  </a:lnTo>
                  <a:lnTo>
                    <a:pt x="220334" y="127041"/>
                  </a:lnTo>
                  <a:lnTo>
                    <a:pt x="220409" y="113291"/>
                  </a:lnTo>
                  <a:lnTo>
                    <a:pt x="219470" y="99522"/>
                  </a:lnTo>
                  <a:lnTo>
                    <a:pt x="217757" y="86231"/>
                  </a:lnTo>
                  <a:lnTo>
                    <a:pt x="215149" y="73715"/>
                  </a:lnTo>
                  <a:lnTo>
                    <a:pt x="211197" y="62236"/>
                  </a:lnTo>
                  <a:lnTo>
                    <a:pt x="205765" y="51820"/>
                  </a:lnTo>
                  <a:lnTo>
                    <a:pt x="199083" y="42429"/>
                  </a:lnTo>
                  <a:lnTo>
                    <a:pt x="190709" y="33037"/>
                  </a:lnTo>
                  <a:lnTo>
                    <a:pt x="177670" y="21700"/>
                  </a:lnTo>
                  <a:lnTo>
                    <a:pt x="154958" y="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11482" y="2432082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77"/>
                  </a:lnTo>
                  <a:lnTo>
                    <a:pt x="177" y="47156"/>
                  </a:lnTo>
                  <a:lnTo>
                    <a:pt x="825" y="61761"/>
                  </a:lnTo>
                  <a:lnTo>
                    <a:pt x="2074" y="78568"/>
                  </a:lnTo>
                  <a:lnTo>
                    <a:pt x="3726" y="97051"/>
                  </a:lnTo>
                  <a:lnTo>
                    <a:pt x="5375" y="116209"/>
                  </a:lnTo>
                  <a:lnTo>
                    <a:pt x="6783" y="135381"/>
                  </a:lnTo>
                  <a:lnTo>
                    <a:pt x="8048" y="154131"/>
                  </a:lnTo>
                  <a:lnTo>
                    <a:pt x="9504" y="172093"/>
                  </a:lnTo>
                  <a:lnTo>
                    <a:pt x="11331" y="189169"/>
                  </a:lnTo>
                  <a:lnTo>
                    <a:pt x="13388" y="205448"/>
                  </a:lnTo>
                  <a:lnTo>
                    <a:pt x="15316" y="221088"/>
                  </a:lnTo>
                  <a:lnTo>
                    <a:pt x="16914" y="236247"/>
                  </a:lnTo>
                  <a:lnTo>
                    <a:pt x="18309" y="251059"/>
                  </a:lnTo>
                  <a:lnTo>
                    <a:pt x="19854" y="265626"/>
                  </a:lnTo>
                  <a:lnTo>
                    <a:pt x="21744" y="280033"/>
                  </a:lnTo>
                  <a:lnTo>
                    <a:pt x="24014" y="294659"/>
                  </a:lnTo>
                  <a:lnTo>
                    <a:pt x="26617" y="310157"/>
                  </a:lnTo>
                  <a:lnTo>
                    <a:pt x="29482" y="326802"/>
                  </a:lnTo>
                  <a:lnTo>
                    <a:pt x="32542" y="344219"/>
                  </a:lnTo>
                  <a:lnTo>
                    <a:pt x="35741" y="361602"/>
                  </a:lnTo>
                  <a:lnTo>
                    <a:pt x="39035" y="378460"/>
                  </a:lnTo>
                  <a:lnTo>
                    <a:pt x="42241" y="394068"/>
                  </a:lnTo>
                  <a:lnTo>
                    <a:pt x="45354" y="408841"/>
                  </a:lnTo>
                  <a:lnTo>
                    <a:pt x="48646" y="424069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00911" y="2570265"/>
              <a:ext cx="389556" cy="61860"/>
            </a:xfrm>
            <a:custGeom>
              <a:avLst/>
              <a:gdLst/>
              <a:ahLst/>
              <a:cxnLst/>
              <a:rect l="0" t="0" r="0" b="0"/>
              <a:pathLst>
                <a:path w="389556" h="61860">
                  <a:moveTo>
                    <a:pt x="389555" y="19745"/>
                  </a:moveTo>
                  <a:lnTo>
                    <a:pt x="380687" y="16811"/>
                  </a:lnTo>
                  <a:lnTo>
                    <a:pt x="371700" y="14029"/>
                  </a:lnTo>
                  <a:lnTo>
                    <a:pt x="361700" y="11134"/>
                  </a:lnTo>
                  <a:lnTo>
                    <a:pt x="350546" y="8266"/>
                  </a:lnTo>
                  <a:lnTo>
                    <a:pt x="338086" y="5750"/>
                  </a:lnTo>
                  <a:lnTo>
                    <a:pt x="324370" y="3739"/>
                  </a:lnTo>
                  <a:lnTo>
                    <a:pt x="309434" y="2227"/>
                  </a:lnTo>
                  <a:lnTo>
                    <a:pt x="293209" y="1132"/>
                  </a:lnTo>
                  <a:lnTo>
                    <a:pt x="275782" y="364"/>
                  </a:lnTo>
                  <a:lnTo>
                    <a:pt x="257523" y="0"/>
                  </a:lnTo>
                  <a:lnTo>
                    <a:pt x="238968" y="280"/>
                  </a:lnTo>
                  <a:lnTo>
                    <a:pt x="220461" y="1283"/>
                  </a:lnTo>
                  <a:lnTo>
                    <a:pt x="202459" y="2939"/>
                  </a:lnTo>
                  <a:lnTo>
                    <a:pt x="185598" y="5121"/>
                  </a:lnTo>
                  <a:lnTo>
                    <a:pt x="170101" y="7700"/>
                  </a:lnTo>
                  <a:lnTo>
                    <a:pt x="155543" y="10567"/>
                  </a:lnTo>
                  <a:lnTo>
                    <a:pt x="141072" y="13637"/>
                  </a:lnTo>
                  <a:lnTo>
                    <a:pt x="126187" y="16848"/>
                  </a:lnTo>
                  <a:lnTo>
                    <a:pt x="111068" y="20156"/>
                  </a:lnTo>
                  <a:lnTo>
                    <a:pt x="96363" y="23530"/>
                  </a:lnTo>
                  <a:lnTo>
                    <a:pt x="82430" y="26953"/>
                  </a:lnTo>
                  <a:lnTo>
                    <a:pt x="69312" y="30574"/>
                  </a:lnTo>
                  <a:lnTo>
                    <a:pt x="56895" y="34691"/>
                  </a:lnTo>
                  <a:lnTo>
                    <a:pt x="45042" y="39417"/>
                  </a:lnTo>
                  <a:lnTo>
                    <a:pt x="34060" y="44409"/>
                  </a:lnTo>
                  <a:lnTo>
                    <a:pt x="23642" y="49446"/>
                  </a:lnTo>
                  <a:lnTo>
                    <a:pt x="12867" y="54973"/>
                  </a:lnTo>
                  <a:lnTo>
                    <a:pt x="0" y="61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48186" y="2948022"/>
              <a:ext cx="831753" cy="63129"/>
            </a:xfrm>
            <a:custGeom>
              <a:avLst/>
              <a:gdLst/>
              <a:ahLst/>
              <a:cxnLst/>
              <a:rect l="0" t="0" r="0" b="0"/>
              <a:pathLst>
                <a:path w="831753" h="63129">
                  <a:moveTo>
                    <a:pt x="831752" y="21014"/>
                  </a:moveTo>
                  <a:lnTo>
                    <a:pt x="820017" y="18147"/>
                  </a:lnTo>
                  <a:lnTo>
                    <a:pt x="808887" y="16005"/>
                  </a:lnTo>
                  <a:lnTo>
                    <a:pt x="797285" y="14398"/>
                  </a:lnTo>
                  <a:lnTo>
                    <a:pt x="784951" y="13044"/>
                  </a:lnTo>
                  <a:lnTo>
                    <a:pt x="771642" y="11548"/>
                  </a:lnTo>
                  <a:lnTo>
                    <a:pt x="757328" y="9701"/>
                  </a:lnTo>
                  <a:lnTo>
                    <a:pt x="741978" y="7634"/>
                  </a:lnTo>
                  <a:lnTo>
                    <a:pt x="725468" y="5702"/>
                  </a:lnTo>
                  <a:lnTo>
                    <a:pt x="707839" y="4106"/>
                  </a:lnTo>
                  <a:lnTo>
                    <a:pt x="689103" y="2882"/>
                  </a:lnTo>
                  <a:lnTo>
                    <a:pt x="669164" y="1986"/>
                  </a:lnTo>
                  <a:lnTo>
                    <a:pt x="648096" y="1348"/>
                  </a:lnTo>
                  <a:lnTo>
                    <a:pt x="626576" y="904"/>
                  </a:lnTo>
                  <a:lnTo>
                    <a:pt x="605743" y="598"/>
                  </a:lnTo>
                  <a:lnTo>
                    <a:pt x="586179" y="389"/>
                  </a:lnTo>
                  <a:lnTo>
                    <a:pt x="567943" y="247"/>
                  </a:lnTo>
                  <a:lnTo>
                    <a:pt x="550848" y="151"/>
                  </a:lnTo>
                  <a:lnTo>
                    <a:pt x="534643" y="87"/>
                  </a:lnTo>
                  <a:lnTo>
                    <a:pt x="519097" y="44"/>
                  </a:lnTo>
                  <a:lnTo>
                    <a:pt x="504022" y="15"/>
                  </a:lnTo>
                  <a:lnTo>
                    <a:pt x="489265" y="0"/>
                  </a:lnTo>
                  <a:lnTo>
                    <a:pt x="474229" y="160"/>
                  </a:lnTo>
                  <a:lnTo>
                    <a:pt x="457924" y="800"/>
                  </a:lnTo>
                  <a:lnTo>
                    <a:pt x="439923" y="2043"/>
                  </a:lnTo>
                  <a:lnTo>
                    <a:pt x="420781" y="3692"/>
                  </a:lnTo>
                  <a:lnTo>
                    <a:pt x="401701" y="5338"/>
                  </a:lnTo>
                  <a:lnTo>
                    <a:pt x="383390" y="6743"/>
                  </a:lnTo>
                  <a:lnTo>
                    <a:pt x="366030" y="8008"/>
                  </a:lnTo>
                  <a:lnTo>
                    <a:pt x="349538" y="9463"/>
                  </a:lnTo>
                  <a:lnTo>
                    <a:pt x="333747" y="11289"/>
                  </a:lnTo>
                  <a:lnTo>
                    <a:pt x="318481" y="13347"/>
                  </a:lnTo>
                  <a:lnTo>
                    <a:pt x="303596" y="15274"/>
                  </a:lnTo>
                  <a:lnTo>
                    <a:pt x="288974" y="16872"/>
                  </a:lnTo>
                  <a:lnTo>
                    <a:pt x="274370" y="18268"/>
                  </a:lnTo>
                  <a:lnTo>
                    <a:pt x="259419" y="19811"/>
                  </a:lnTo>
                  <a:lnTo>
                    <a:pt x="243953" y="21702"/>
                  </a:lnTo>
                  <a:lnTo>
                    <a:pt x="228142" y="23972"/>
                  </a:lnTo>
                  <a:lnTo>
                    <a:pt x="212376" y="26574"/>
                  </a:lnTo>
                  <a:lnTo>
                    <a:pt x="196882" y="29434"/>
                  </a:lnTo>
                  <a:lnTo>
                    <a:pt x="181715" y="32322"/>
                  </a:lnTo>
                  <a:lnTo>
                    <a:pt x="166844" y="34874"/>
                  </a:lnTo>
                  <a:lnTo>
                    <a:pt x="152212" y="36923"/>
                  </a:lnTo>
                  <a:lnTo>
                    <a:pt x="137759" y="38637"/>
                  </a:lnTo>
                  <a:lnTo>
                    <a:pt x="123434" y="40401"/>
                  </a:lnTo>
                  <a:lnTo>
                    <a:pt x="109205" y="42443"/>
                  </a:lnTo>
                  <a:lnTo>
                    <a:pt x="95207" y="44817"/>
                  </a:lnTo>
                  <a:lnTo>
                    <a:pt x="81727" y="47489"/>
                  </a:lnTo>
                  <a:lnTo>
                    <a:pt x="68887" y="50396"/>
                  </a:lnTo>
                  <a:lnTo>
                    <a:pt x="56708" y="53326"/>
                  </a:lnTo>
                  <a:lnTo>
                    <a:pt x="43801" y="56217"/>
                  </a:lnTo>
                  <a:lnTo>
                    <a:pt x="26795" y="59320"/>
                  </a:lnTo>
                  <a:lnTo>
                    <a:pt x="0" y="63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47979" y="2996158"/>
              <a:ext cx="800167" cy="99221"/>
            </a:xfrm>
            <a:custGeom>
              <a:avLst/>
              <a:gdLst/>
              <a:ahLst/>
              <a:cxnLst/>
              <a:rect l="0" t="0" r="0" b="0"/>
              <a:pathLst>
                <a:path w="800167" h="99221">
                  <a:moveTo>
                    <a:pt x="800166" y="25520"/>
                  </a:moveTo>
                  <a:lnTo>
                    <a:pt x="791298" y="19787"/>
                  </a:lnTo>
                  <a:lnTo>
                    <a:pt x="782311" y="15503"/>
                  </a:lnTo>
                  <a:lnTo>
                    <a:pt x="772311" y="12297"/>
                  </a:lnTo>
                  <a:lnTo>
                    <a:pt x="761157" y="9936"/>
                  </a:lnTo>
                  <a:lnTo>
                    <a:pt x="748697" y="8238"/>
                  </a:lnTo>
                  <a:lnTo>
                    <a:pt x="734990" y="7039"/>
                  </a:lnTo>
                  <a:lnTo>
                    <a:pt x="720400" y="6038"/>
                  </a:lnTo>
                  <a:lnTo>
                    <a:pt x="705471" y="4821"/>
                  </a:lnTo>
                  <a:lnTo>
                    <a:pt x="690537" y="3190"/>
                  </a:lnTo>
                  <a:lnTo>
                    <a:pt x="675410" y="1448"/>
                  </a:lnTo>
                  <a:lnTo>
                    <a:pt x="659504" y="272"/>
                  </a:lnTo>
                  <a:lnTo>
                    <a:pt x="642549" y="0"/>
                  </a:lnTo>
                  <a:lnTo>
                    <a:pt x="624907" y="480"/>
                  </a:lnTo>
                  <a:lnTo>
                    <a:pt x="607365" y="1267"/>
                  </a:lnTo>
                  <a:lnTo>
                    <a:pt x="590364" y="2061"/>
                  </a:lnTo>
                  <a:lnTo>
                    <a:pt x="573524" y="2898"/>
                  </a:lnTo>
                  <a:lnTo>
                    <a:pt x="555859" y="4058"/>
                  </a:lnTo>
                  <a:lnTo>
                    <a:pt x="536874" y="5683"/>
                  </a:lnTo>
                  <a:lnTo>
                    <a:pt x="517038" y="7604"/>
                  </a:lnTo>
                  <a:lnTo>
                    <a:pt x="497476" y="9439"/>
                  </a:lnTo>
                  <a:lnTo>
                    <a:pt x="478829" y="10976"/>
                  </a:lnTo>
                  <a:lnTo>
                    <a:pt x="461072" y="12329"/>
                  </a:lnTo>
                  <a:lnTo>
                    <a:pt x="443780" y="13846"/>
                  </a:lnTo>
                  <a:lnTo>
                    <a:pt x="426637" y="15713"/>
                  </a:lnTo>
                  <a:lnTo>
                    <a:pt x="409650" y="17797"/>
                  </a:lnTo>
                  <a:lnTo>
                    <a:pt x="393070" y="19743"/>
                  </a:lnTo>
                  <a:lnTo>
                    <a:pt x="377019" y="21354"/>
                  </a:lnTo>
                  <a:lnTo>
                    <a:pt x="361474" y="22757"/>
                  </a:lnTo>
                  <a:lnTo>
                    <a:pt x="346349" y="24307"/>
                  </a:lnTo>
                  <a:lnTo>
                    <a:pt x="331540" y="26196"/>
                  </a:lnTo>
                  <a:lnTo>
                    <a:pt x="316799" y="28296"/>
                  </a:lnTo>
                  <a:lnTo>
                    <a:pt x="301748" y="30252"/>
                  </a:lnTo>
                  <a:lnTo>
                    <a:pt x="286214" y="31869"/>
                  </a:lnTo>
                  <a:lnTo>
                    <a:pt x="270356" y="33277"/>
                  </a:lnTo>
                  <a:lnTo>
                    <a:pt x="254557" y="34829"/>
                  </a:lnTo>
                  <a:lnTo>
                    <a:pt x="239040" y="36725"/>
                  </a:lnTo>
                  <a:lnTo>
                    <a:pt x="223858" y="38999"/>
                  </a:lnTo>
                  <a:lnTo>
                    <a:pt x="208978" y="41604"/>
                  </a:lnTo>
                  <a:lnTo>
                    <a:pt x="194340" y="44471"/>
                  </a:lnTo>
                  <a:lnTo>
                    <a:pt x="179881" y="47532"/>
                  </a:lnTo>
                  <a:lnTo>
                    <a:pt x="165554" y="50733"/>
                  </a:lnTo>
                  <a:lnTo>
                    <a:pt x="151318" y="54036"/>
                  </a:lnTo>
                  <a:lnTo>
                    <a:pt x="137146" y="57576"/>
                  </a:lnTo>
                  <a:lnTo>
                    <a:pt x="123017" y="61637"/>
                  </a:lnTo>
                  <a:lnTo>
                    <a:pt x="108914" y="66331"/>
                  </a:lnTo>
                  <a:lnTo>
                    <a:pt x="94662" y="71449"/>
                  </a:lnTo>
                  <a:lnTo>
                    <a:pt x="79948" y="76578"/>
                  </a:lnTo>
                  <a:lnTo>
                    <a:pt x="64661" y="81466"/>
                  </a:lnTo>
                  <a:lnTo>
                    <a:pt x="49592" y="85897"/>
                  </a:lnTo>
                  <a:lnTo>
                    <a:pt x="34856" y="90040"/>
                  </a:lnTo>
                  <a:lnTo>
                    <a:pt x="19157" y="94254"/>
                  </a:lnTo>
                  <a:lnTo>
                    <a:pt x="0" y="99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122254" y="2432082"/>
            <a:ext cx="1289602" cy="810696"/>
            <a:chOff x="5122254" y="2432082"/>
            <a:chExt cx="1289602" cy="810696"/>
          </a:xfrm>
        </p:grpSpPr>
        <p:sp>
          <p:nvSpPr>
            <p:cNvPr id="104" name="Freeform 103"/>
            <p:cNvSpPr/>
            <p:nvPr/>
          </p:nvSpPr>
          <p:spPr>
            <a:xfrm>
              <a:off x="5122254" y="2696700"/>
              <a:ext cx="163053" cy="262686"/>
            </a:xfrm>
            <a:custGeom>
              <a:avLst/>
              <a:gdLst/>
              <a:ahLst/>
              <a:cxnLst/>
              <a:rect l="0" t="0" r="0" b="0"/>
              <a:pathLst>
                <a:path w="163053" h="262686">
                  <a:moveTo>
                    <a:pt x="141994" y="61766"/>
                  </a:moveTo>
                  <a:lnTo>
                    <a:pt x="138993" y="53032"/>
                  </a:lnTo>
                  <a:lnTo>
                    <a:pt x="135571" y="45325"/>
                  </a:lnTo>
                  <a:lnTo>
                    <a:pt x="131370" y="37923"/>
                  </a:lnTo>
                  <a:lnTo>
                    <a:pt x="126297" y="30662"/>
                  </a:lnTo>
                  <a:lnTo>
                    <a:pt x="120168" y="23483"/>
                  </a:lnTo>
                  <a:lnTo>
                    <a:pt x="112984" y="16371"/>
                  </a:lnTo>
                  <a:lnTo>
                    <a:pt x="104897" y="9799"/>
                  </a:lnTo>
                  <a:lnTo>
                    <a:pt x="96102" y="4678"/>
                  </a:lnTo>
                  <a:lnTo>
                    <a:pt x="86787" y="1391"/>
                  </a:lnTo>
                  <a:lnTo>
                    <a:pt x="77263" y="0"/>
                  </a:lnTo>
                  <a:lnTo>
                    <a:pt x="67950" y="505"/>
                  </a:lnTo>
                  <a:lnTo>
                    <a:pt x="59063" y="2702"/>
                  </a:lnTo>
                  <a:lnTo>
                    <a:pt x="50793" y="6430"/>
                  </a:lnTo>
                  <a:lnTo>
                    <a:pt x="43383" y="11665"/>
                  </a:lnTo>
                  <a:lnTo>
                    <a:pt x="36876" y="18255"/>
                  </a:lnTo>
                  <a:lnTo>
                    <a:pt x="30997" y="25947"/>
                  </a:lnTo>
                  <a:lnTo>
                    <a:pt x="25274" y="34480"/>
                  </a:lnTo>
                  <a:lnTo>
                    <a:pt x="19426" y="43636"/>
                  </a:lnTo>
                  <a:lnTo>
                    <a:pt x="13683" y="53562"/>
                  </a:lnTo>
                  <a:lnTo>
                    <a:pt x="8658" y="64743"/>
                  </a:lnTo>
                  <a:lnTo>
                    <a:pt x="4655" y="77338"/>
                  </a:lnTo>
                  <a:lnTo>
                    <a:pt x="1816" y="91050"/>
                  </a:lnTo>
                  <a:lnTo>
                    <a:pt x="284" y="105327"/>
                  </a:lnTo>
                  <a:lnTo>
                    <a:pt x="0" y="119777"/>
                  </a:lnTo>
                  <a:lnTo>
                    <a:pt x="758" y="134055"/>
                  </a:lnTo>
                  <a:lnTo>
                    <a:pt x="2321" y="147789"/>
                  </a:lnTo>
                  <a:lnTo>
                    <a:pt x="4479" y="160837"/>
                  </a:lnTo>
                  <a:lnTo>
                    <a:pt x="7060" y="173241"/>
                  </a:lnTo>
                  <a:lnTo>
                    <a:pt x="9938" y="185119"/>
                  </a:lnTo>
                  <a:lnTo>
                    <a:pt x="13024" y="196592"/>
                  </a:lnTo>
                  <a:lnTo>
                    <a:pt x="16417" y="207604"/>
                  </a:lnTo>
                  <a:lnTo>
                    <a:pt x="20380" y="217934"/>
                  </a:lnTo>
                  <a:lnTo>
                    <a:pt x="25017" y="227510"/>
                  </a:lnTo>
                  <a:lnTo>
                    <a:pt x="30438" y="236247"/>
                  </a:lnTo>
                  <a:lnTo>
                    <a:pt x="36834" y="243970"/>
                  </a:lnTo>
                  <a:lnTo>
                    <a:pt x="44214" y="250673"/>
                  </a:lnTo>
                  <a:lnTo>
                    <a:pt x="52441" y="256175"/>
                  </a:lnTo>
                  <a:lnTo>
                    <a:pt x="61335" y="260048"/>
                  </a:lnTo>
                  <a:lnTo>
                    <a:pt x="70718" y="262203"/>
                  </a:lnTo>
                  <a:lnTo>
                    <a:pt x="80289" y="262685"/>
                  </a:lnTo>
                  <a:lnTo>
                    <a:pt x="89633" y="261496"/>
                  </a:lnTo>
                  <a:lnTo>
                    <a:pt x="98550" y="258813"/>
                  </a:lnTo>
                  <a:lnTo>
                    <a:pt x="107181" y="255082"/>
                  </a:lnTo>
                  <a:lnTo>
                    <a:pt x="115896" y="250901"/>
                  </a:lnTo>
                  <a:lnTo>
                    <a:pt x="124897" y="246656"/>
                  </a:lnTo>
                  <a:lnTo>
                    <a:pt x="133775" y="242660"/>
                  </a:lnTo>
                  <a:lnTo>
                    <a:pt x="142463" y="238858"/>
                  </a:lnTo>
                  <a:lnTo>
                    <a:pt x="151731" y="234921"/>
                  </a:lnTo>
                  <a:lnTo>
                    <a:pt x="163052" y="230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27419" y="2432082"/>
              <a:ext cx="160247" cy="494841"/>
            </a:xfrm>
            <a:custGeom>
              <a:avLst/>
              <a:gdLst/>
              <a:ahLst/>
              <a:cxnLst/>
              <a:rect l="0" t="0" r="0" b="0"/>
              <a:pathLst>
                <a:path w="160247" h="494841">
                  <a:moveTo>
                    <a:pt x="0" y="0"/>
                  </a:moveTo>
                  <a:lnTo>
                    <a:pt x="67" y="11669"/>
                  </a:lnTo>
                  <a:lnTo>
                    <a:pt x="707" y="22158"/>
                  </a:lnTo>
                  <a:lnTo>
                    <a:pt x="2004" y="32473"/>
                  </a:lnTo>
                  <a:lnTo>
                    <a:pt x="3864" y="43292"/>
                  </a:lnTo>
                  <a:lnTo>
                    <a:pt x="6180" y="55581"/>
                  </a:lnTo>
                  <a:lnTo>
                    <a:pt x="8847" y="69735"/>
                  </a:lnTo>
                  <a:lnTo>
                    <a:pt x="11770" y="85813"/>
                  </a:lnTo>
                  <a:lnTo>
                    <a:pt x="14878" y="103809"/>
                  </a:lnTo>
                  <a:lnTo>
                    <a:pt x="18108" y="123505"/>
                  </a:lnTo>
                  <a:lnTo>
                    <a:pt x="21259" y="144408"/>
                  </a:lnTo>
                  <a:lnTo>
                    <a:pt x="23996" y="165875"/>
                  </a:lnTo>
                  <a:lnTo>
                    <a:pt x="26172" y="187480"/>
                  </a:lnTo>
                  <a:lnTo>
                    <a:pt x="27973" y="208542"/>
                  </a:lnTo>
                  <a:lnTo>
                    <a:pt x="29796" y="228079"/>
                  </a:lnTo>
                  <a:lnTo>
                    <a:pt x="31873" y="245710"/>
                  </a:lnTo>
                  <a:lnTo>
                    <a:pt x="34100" y="262042"/>
                  </a:lnTo>
                  <a:lnTo>
                    <a:pt x="36142" y="278318"/>
                  </a:lnTo>
                  <a:lnTo>
                    <a:pt x="37817" y="295280"/>
                  </a:lnTo>
                  <a:lnTo>
                    <a:pt x="39264" y="313137"/>
                  </a:lnTo>
                  <a:lnTo>
                    <a:pt x="40843" y="331824"/>
                  </a:lnTo>
                  <a:lnTo>
                    <a:pt x="42751" y="351173"/>
                  </a:lnTo>
                  <a:lnTo>
                    <a:pt x="44864" y="370694"/>
                  </a:lnTo>
                  <a:lnTo>
                    <a:pt x="46828" y="389632"/>
                  </a:lnTo>
                  <a:lnTo>
                    <a:pt x="48442" y="407615"/>
                  </a:lnTo>
                  <a:lnTo>
                    <a:pt x="49509" y="424467"/>
                  </a:lnTo>
                  <a:lnTo>
                    <a:pt x="49767" y="440024"/>
                  </a:lnTo>
                  <a:lnTo>
                    <a:pt x="49147" y="454313"/>
                  </a:lnTo>
                  <a:lnTo>
                    <a:pt x="47346" y="466444"/>
                  </a:lnTo>
                  <a:lnTo>
                    <a:pt x="44131" y="473195"/>
                  </a:lnTo>
                  <a:lnTo>
                    <a:pt x="40510" y="472688"/>
                  </a:lnTo>
                  <a:lnTo>
                    <a:pt x="37629" y="466792"/>
                  </a:lnTo>
                  <a:lnTo>
                    <a:pt x="35615" y="457373"/>
                  </a:lnTo>
                  <a:lnTo>
                    <a:pt x="34262" y="445887"/>
                  </a:lnTo>
                  <a:lnTo>
                    <a:pt x="33367" y="433264"/>
                  </a:lnTo>
                  <a:lnTo>
                    <a:pt x="32943" y="420189"/>
                  </a:lnTo>
                  <a:lnTo>
                    <a:pt x="33196" y="407250"/>
                  </a:lnTo>
                  <a:lnTo>
                    <a:pt x="34186" y="394728"/>
                  </a:lnTo>
                  <a:lnTo>
                    <a:pt x="35837" y="382672"/>
                  </a:lnTo>
                  <a:lnTo>
                    <a:pt x="38018" y="371025"/>
                  </a:lnTo>
                  <a:lnTo>
                    <a:pt x="40601" y="359707"/>
                  </a:lnTo>
                  <a:lnTo>
                    <a:pt x="43641" y="348797"/>
                  </a:lnTo>
                  <a:lnTo>
                    <a:pt x="47359" y="338536"/>
                  </a:lnTo>
                  <a:lnTo>
                    <a:pt x="51829" y="329005"/>
                  </a:lnTo>
                  <a:lnTo>
                    <a:pt x="57135" y="320298"/>
                  </a:lnTo>
                  <a:lnTo>
                    <a:pt x="63454" y="312596"/>
                  </a:lnTo>
                  <a:lnTo>
                    <a:pt x="70777" y="305910"/>
                  </a:lnTo>
                  <a:lnTo>
                    <a:pt x="78797" y="300590"/>
                  </a:lnTo>
                  <a:lnTo>
                    <a:pt x="87018" y="297372"/>
                  </a:lnTo>
                  <a:lnTo>
                    <a:pt x="95137" y="296478"/>
                  </a:lnTo>
                  <a:lnTo>
                    <a:pt x="103044" y="297998"/>
                  </a:lnTo>
                  <a:lnTo>
                    <a:pt x="110734" y="302133"/>
                  </a:lnTo>
                  <a:lnTo>
                    <a:pt x="118234" y="308727"/>
                  </a:lnTo>
                  <a:lnTo>
                    <a:pt x="125423" y="317203"/>
                  </a:lnTo>
                  <a:lnTo>
                    <a:pt x="132033" y="326785"/>
                  </a:lnTo>
                  <a:lnTo>
                    <a:pt x="137961" y="336934"/>
                  </a:lnTo>
                  <a:lnTo>
                    <a:pt x="143266" y="347676"/>
                  </a:lnTo>
                  <a:lnTo>
                    <a:pt x="148064" y="359478"/>
                  </a:lnTo>
                  <a:lnTo>
                    <a:pt x="152468" y="372520"/>
                  </a:lnTo>
                  <a:lnTo>
                    <a:pt x="156257" y="386381"/>
                  </a:lnTo>
                  <a:lnTo>
                    <a:pt x="158898" y="400231"/>
                  </a:lnTo>
                  <a:lnTo>
                    <a:pt x="160192" y="413586"/>
                  </a:lnTo>
                  <a:lnTo>
                    <a:pt x="160246" y="426316"/>
                  </a:lnTo>
                  <a:lnTo>
                    <a:pt x="159295" y="438472"/>
                  </a:lnTo>
                  <a:lnTo>
                    <a:pt x="157586" y="450151"/>
                  </a:lnTo>
                  <a:lnTo>
                    <a:pt x="155481" y="461015"/>
                  </a:lnTo>
                  <a:lnTo>
                    <a:pt x="153243" y="471342"/>
                  </a:lnTo>
                  <a:lnTo>
                    <a:pt x="150680" y="482044"/>
                  </a:lnTo>
                  <a:lnTo>
                    <a:pt x="147399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41790" y="2773499"/>
              <a:ext cx="196242" cy="195479"/>
            </a:xfrm>
            <a:custGeom>
              <a:avLst/>
              <a:gdLst/>
              <a:ahLst/>
              <a:cxnLst/>
              <a:rect l="0" t="0" r="0" b="0"/>
              <a:pathLst>
                <a:path w="196242" h="195479">
                  <a:moveTo>
                    <a:pt x="112013" y="111309"/>
                  </a:moveTo>
                  <a:lnTo>
                    <a:pt x="114947" y="102508"/>
                  </a:lnTo>
                  <a:lnTo>
                    <a:pt x="117729" y="94161"/>
                  </a:lnTo>
                  <a:lnTo>
                    <a:pt x="120619" y="85462"/>
                  </a:lnTo>
                  <a:lnTo>
                    <a:pt x="123314" y="76341"/>
                  </a:lnTo>
                  <a:lnTo>
                    <a:pt x="125182" y="66846"/>
                  </a:lnTo>
                  <a:lnTo>
                    <a:pt x="125935" y="57054"/>
                  </a:lnTo>
                  <a:lnTo>
                    <a:pt x="125449" y="47040"/>
                  </a:lnTo>
                  <a:lnTo>
                    <a:pt x="123599" y="36866"/>
                  </a:lnTo>
                  <a:lnTo>
                    <a:pt x="120453" y="26598"/>
                  </a:lnTo>
                  <a:lnTo>
                    <a:pt x="115901" y="16926"/>
                  </a:lnTo>
                  <a:lnTo>
                    <a:pt x="109572" y="9101"/>
                  </a:lnTo>
                  <a:lnTo>
                    <a:pt x="101435" y="3665"/>
                  </a:lnTo>
                  <a:lnTo>
                    <a:pt x="92057" y="661"/>
                  </a:lnTo>
                  <a:lnTo>
                    <a:pt x="82386" y="0"/>
                  </a:lnTo>
                  <a:lnTo>
                    <a:pt x="72998" y="1376"/>
                  </a:lnTo>
                  <a:lnTo>
                    <a:pt x="64087" y="4535"/>
                  </a:lnTo>
                  <a:lnTo>
                    <a:pt x="55650" y="9379"/>
                  </a:lnTo>
                  <a:lnTo>
                    <a:pt x="47613" y="15707"/>
                  </a:lnTo>
                  <a:lnTo>
                    <a:pt x="40046" y="23393"/>
                  </a:lnTo>
                  <a:lnTo>
                    <a:pt x="33175" y="32453"/>
                  </a:lnTo>
                  <a:lnTo>
                    <a:pt x="27067" y="42766"/>
                  </a:lnTo>
                  <a:lnTo>
                    <a:pt x="21640" y="53945"/>
                  </a:lnTo>
                  <a:lnTo>
                    <a:pt x="16760" y="65441"/>
                  </a:lnTo>
                  <a:lnTo>
                    <a:pt x="12295" y="76916"/>
                  </a:lnTo>
                  <a:lnTo>
                    <a:pt x="8296" y="88401"/>
                  </a:lnTo>
                  <a:lnTo>
                    <a:pt x="4983" y="100177"/>
                  </a:lnTo>
                  <a:lnTo>
                    <a:pt x="2423" y="112393"/>
                  </a:lnTo>
                  <a:lnTo>
                    <a:pt x="705" y="124886"/>
                  </a:lnTo>
                  <a:lnTo>
                    <a:pt x="0" y="137279"/>
                  </a:lnTo>
                  <a:lnTo>
                    <a:pt x="315" y="149351"/>
                  </a:lnTo>
                  <a:lnTo>
                    <a:pt x="1832" y="160728"/>
                  </a:lnTo>
                  <a:lnTo>
                    <a:pt x="4978" y="170837"/>
                  </a:lnTo>
                  <a:lnTo>
                    <a:pt x="9837" y="179475"/>
                  </a:lnTo>
                  <a:lnTo>
                    <a:pt x="16202" y="186443"/>
                  </a:lnTo>
                  <a:lnTo>
                    <a:pt x="23760" y="191382"/>
                  </a:lnTo>
                  <a:lnTo>
                    <a:pt x="32215" y="194297"/>
                  </a:lnTo>
                  <a:lnTo>
                    <a:pt x="41313" y="195478"/>
                  </a:lnTo>
                  <a:lnTo>
                    <a:pt x="50863" y="195298"/>
                  </a:lnTo>
                  <a:lnTo>
                    <a:pt x="60719" y="194101"/>
                  </a:lnTo>
                  <a:lnTo>
                    <a:pt x="70455" y="191843"/>
                  </a:lnTo>
                  <a:lnTo>
                    <a:pt x="79386" y="188126"/>
                  </a:lnTo>
                  <a:lnTo>
                    <a:pt x="87210" y="182848"/>
                  </a:lnTo>
                  <a:lnTo>
                    <a:pt x="94126" y="176186"/>
                  </a:lnTo>
                  <a:lnTo>
                    <a:pt x="100619" y="168418"/>
                  </a:lnTo>
                  <a:lnTo>
                    <a:pt x="107024" y="159821"/>
                  </a:lnTo>
                  <a:lnTo>
                    <a:pt x="113328" y="150626"/>
                  </a:lnTo>
                  <a:lnTo>
                    <a:pt x="119269" y="141008"/>
                  </a:lnTo>
                  <a:lnTo>
                    <a:pt x="124709" y="131093"/>
                  </a:lnTo>
                  <a:lnTo>
                    <a:pt x="129499" y="120809"/>
                  </a:lnTo>
                  <a:lnTo>
                    <a:pt x="133411" y="109914"/>
                  </a:lnTo>
                  <a:lnTo>
                    <a:pt x="136394" y="98419"/>
                  </a:lnTo>
                  <a:lnTo>
                    <a:pt x="138058" y="89835"/>
                  </a:lnTo>
                  <a:lnTo>
                    <a:pt x="138627" y="88119"/>
                  </a:lnTo>
                  <a:lnTo>
                    <a:pt x="139471" y="91350"/>
                  </a:lnTo>
                  <a:lnTo>
                    <a:pt x="140980" y="97505"/>
                  </a:lnTo>
                  <a:lnTo>
                    <a:pt x="143087" y="105359"/>
                  </a:lnTo>
                  <a:lnTo>
                    <a:pt x="145971" y="113890"/>
                  </a:lnTo>
                  <a:lnTo>
                    <a:pt x="150116" y="122083"/>
                  </a:lnTo>
                  <a:lnTo>
                    <a:pt x="155676" y="129434"/>
                  </a:lnTo>
                  <a:lnTo>
                    <a:pt x="162248" y="135529"/>
                  </a:lnTo>
                  <a:lnTo>
                    <a:pt x="169793" y="140325"/>
                  </a:lnTo>
                  <a:lnTo>
                    <a:pt x="180093" y="143118"/>
                  </a:lnTo>
                  <a:lnTo>
                    <a:pt x="196241" y="142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780145" y="2764904"/>
              <a:ext cx="143504" cy="204133"/>
            </a:xfrm>
            <a:custGeom>
              <a:avLst/>
              <a:gdLst/>
              <a:ahLst/>
              <a:cxnLst/>
              <a:rect l="0" t="0" r="0" b="0"/>
              <a:pathLst>
                <a:path w="143504" h="204133">
                  <a:moveTo>
                    <a:pt x="0" y="56733"/>
                  </a:moveTo>
                  <a:lnTo>
                    <a:pt x="67" y="68401"/>
                  </a:lnTo>
                  <a:lnTo>
                    <a:pt x="707" y="78890"/>
                  </a:lnTo>
                  <a:lnTo>
                    <a:pt x="1999" y="89196"/>
                  </a:lnTo>
                  <a:lnTo>
                    <a:pt x="3686" y="99670"/>
                  </a:lnTo>
                  <a:lnTo>
                    <a:pt x="5354" y="110662"/>
                  </a:lnTo>
                  <a:lnTo>
                    <a:pt x="6772" y="122305"/>
                  </a:lnTo>
                  <a:lnTo>
                    <a:pt x="8043" y="134559"/>
                  </a:lnTo>
                  <a:lnTo>
                    <a:pt x="9501" y="147313"/>
                  </a:lnTo>
                  <a:lnTo>
                    <a:pt x="11320" y="160422"/>
                  </a:lnTo>
                  <a:lnTo>
                    <a:pt x="13017" y="172795"/>
                  </a:lnTo>
                  <a:lnTo>
                    <a:pt x="13062" y="182343"/>
                  </a:lnTo>
                  <a:lnTo>
                    <a:pt x="10812" y="186494"/>
                  </a:lnTo>
                  <a:lnTo>
                    <a:pt x="7788" y="184214"/>
                  </a:lnTo>
                  <a:lnTo>
                    <a:pt x="5299" y="177841"/>
                  </a:lnTo>
                  <a:lnTo>
                    <a:pt x="3541" y="168943"/>
                  </a:lnTo>
                  <a:lnTo>
                    <a:pt x="2353" y="158379"/>
                  </a:lnTo>
                  <a:lnTo>
                    <a:pt x="1564" y="146689"/>
                  </a:lnTo>
                  <a:lnTo>
                    <a:pt x="1039" y="134233"/>
                  </a:lnTo>
                  <a:lnTo>
                    <a:pt x="695" y="121264"/>
                  </a:lnTo>
                  <a:lnTo>
                    <a:pt x="637" y="108112"/>
                  </a:lnTo>
                  <a:lnTo>
                    <a:pt x="1131" y="95201"/>
                  </a:lnTo>
                  <a:lnTo>
                    <a:pt x="2283" y="82736"/>
                  </a:lnTo>
                  <a:lnTo>
                    <a:pt x="4040" y="70737"/>
                  </a:lnTo>
                  <a:lnTo>
                    <a:pt x="6291" y="59138"/>
                  </a:lnTo>
                  <a:lnTo>
                    <a:pt x="8926" y="47856"/>
                  </a:lnTo>
                  <a:lnTo>
                    <a:pt x="12170" y="36973"/>
                  </a:lnTo>
                  <a:lnTo>
                    <a:pt x="16558" y="26730"/>
                  </a:lnTo>
                  <a:lnTo>
                    <a:pt x="22285" y="17226"/>
                  </a:lnTo>
                  <a:lnTo>
                    <a:pt x="29081" y="9047"/>
                  </a:lnTo>
                  <a:lnTo>
                    <a:pt x="36405" y="3295"/>
                  </a:lnTo>
                  <a:lnTo>
                    <a:pt x="43891" y="360"/>
                  </a:lnTo>
                  <a:lnTo>
                    <a:pt x="51526" y="0"/>
                  </a:lnTo>
                  <a:lnTo>
                    <a:pt x="59557" y="1729"/>
                  </a:lnTo>
                  <a:lnTo>
                    <a:pt x="68102" y="5045"/>
                  </a:lnTo>
                  <a:lnTo>
                    <a:pt x="76975" y="9843"/>
                  </a:lnTo>
                  <a:lnTo>
                    <a:pt x="85785" y="16403"/>
                  </a:lnTo>
                  <a:lnTo>
                    <a:pt x="94301" y="24736"/>
                  </a:lnTo>
                  <a:lnTo>
                    <a:pt x="102308" y="34600"/>
                  </a:lnTo>
                  <a:lnTo>
                    <a:pt x="109533" y="45669"/>
                  </a:lnTo>
                  <a:lnTo>
                    <a:pt x="115908" y="57631"/>
                  </a:lnTo>
                  <a:lnTo>
                    <a:pt x="121528" y="70070"/>
                  </a:lnTo>
                  <a:lnTo>
                    <a:pt x="126544" y="82486"/>
                  </a:lnTo>
                  <a:lnTo>
                    <a:pt x="131103" y="94616"/>
                  </a:lnTo>
                  <a:lnTo>
                    <a:pt x="135167" y="106555"/>
                  </a:lnTo>
                  <a:lnTo>
                    <a:pt x="138525" y="118645"/>
                  </a:lnTo>
                  <a:lnTo>
                    <a:pt x="141114" y="131070"/>
                  </a:lnTo>
                  <a:lnTo>
                    <a:pt x="142828" y="143639"/>
                  </a:lnTo>
                  <a:lnTo>
                    <a:pt x="143503" y="157308"/>
                  </a:lnTo>
                  <a:lnTo>
                    <a:pt x="142080" y="175519"/>
                  </a:lnTo>
                  <a:lnTo>
                    <a:pt x="136870" y="204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32787" y="2790067"/>
              <a:ext cx="273497" cy="452711"/>
            </a:xfrm>
            <a:custGeom>
              <a:avLst/>
              <a:gdLst/>
              <a:ahLst/>
              <a:cxnLst/>
              <a:rect l="0" t="0" r="0" b="0"/>
              <a:pathLst>
                <a:path w="273497" h="452711">
                  <a:moveTo>
                    <a:pt x="242156" y="157912"/>
                  </a:moveTo>
                  <a:lnTo>
                    <a:pt x="247956" y="151977"/>
                  </a:lnTo>
                  <a:lnTo>
                    <a:pt x="252881" y="145773"/>
                  </a:lnTo>
                  <a:lnTo>
                    <a:pt x="257378" y="138673"/>
                  </a:lnTo>
                  <a:lnTo>
                    <a:pt x="261427" y="130559"/>
                  </a:lnTo>
                  <a:lnTo>
                    <a:pt x="264792" y="121264"/>
                  </a:lnTo>
                  <a:lnTo>
                    <a:pt x="267396" y="110821"/>
                  </a:lnTo>
                  <a:lnTo>
                    <a:pt x="269150" y="99569"/>
                  </a:lnTo>
                  <a:lnTo>
                    <a:pt x="269881" y="88031"/>
                  </a:lnTo>
                  <a:lnTo>
                    <a:pt x="269589" y="76535"/>
                  </a:lnTo>
                  <a:lnTo>
                    <a:pt x="268258" y="65209"/>
                  </a:lnTo>
                  <a:lnTo>
                    <a:pt x="265769" y="54071"/>
                  </a:lnTo>
                  <a:lnTo>
                    <a:pt x="262165" y="43108"/>
                  </a:lnTo>
                  <a:lnTo>
                    <a:pt x="257457" y="32610"/>
                  </a:lnTo>
                  <a:lnTo>
                    <a:pt x="251549" y="23159"/>
                  </a:lnTo>
                  <a:lnTo>
                    <a:pt x="244500" y="14995"/>
                  </a:lnTo>
                  <a:lnTo>
                    <a:pt x="236496" y="8360"/>
                  </a:lnTo>
                  <a:lnTo>
                    <a:pt x="227754" y="3652"/>
                  </a:lnTo>
                  <a:lnTo>
                    <a:pt x="218467" y="900"/>
                  </a:lnTo>
                  <a:lnTo>
                    <a:pt x="208791" y="0"/>
                  </a:lnTo>
                  <a:lnTo>
                    <a:pt x="198843" y="901"/>
                  </a:lnTo>
                  <a:lnTo>
                    <a:pt x="188713" y="3396"/>
                  </a:lnTo>
                  <a:lnTo>
                    <a:pt x="178622" y="7339"/>
                  </a:lnTo>
                  <a:lnTo>
                    <a:pt x="168921" y="12726"/>
                  </a:lnTo>
                  <a:lnTo>
                    <a:pt x="159779" y="19426"/>
                  </a:lnTo>
                  <a:lnTo>
                    <a:pt x="151675" y="27364"/>
                  </a:lnTo>
                  <a:lnTo>
                    <a:pt x="145441" y="36594"/>
                  </a:lnTo>
                  <a:lnTo>
                    <a:pt x="141364" y="47027"/>
                  </a:lnTo>
                  <a:lnTo>
                    <a:pt x="139254" y="58456"/>
                  </a:lnTo>
                  <a:lnTo>
                    <a:pt x="138736" y="70651"/>
                  </a:lnTo>
                  <a:lnTo>
                    <a:pt x="139420" y="83406"/>
                  </a:lnTo>
                  <a:lnTo>
                    <a:pt x="140977" y="96393"/>
                  </a:lnTo>
                  <a:lnTo>
                    <a:pt x="143151" y="109185"/>
                  </a:lnTo>
                  <a:lnTo>
                    <a:pt x="145762" y="121556"/>
                  </a:lnTo>
                  <a:lnTo>
                    <a:pt x="149004" y="133150"/>
                  </a:lnTo>
                  <a:lnTo>
                    <a:pt x="153397" y="143412"/>
                  </a:lnTo>
                  <a:lnTo>
                    <a:pt x="159136" y="152155"/>
                  </a:lnTo>
                  <a:lnTo>
                    <a:pt x="166111" y="159195"/>
                  </a:lnTo>
                  <a:lnTo>
                    <a:pt x="174090" y="164184"/>
                  </a:lnTo>
                  <a:lnTo>
                    <a:pt x="182823" y="167124"/>
                  </a:lnTo>
                  <a:lnTo>
                    <a:pt x="191940" y="167981"/>
                  </a:lnTo>
                  <a:lnTo>
                    <a:pt x="200974" y="166520"/>
                  </a:lnTo>
                  <a:lnTo>
                    <a:pt x="209674" y="162835"/>
                  </a:lnTo>
                  <a:lnTo>
                    <a:pt x="217987" y="157278"/>
                  </a:lnTo>
                  <a:lnTo>
                    <a:pt x="225957" y="150269"/>
                  </a:lnTo>
                  <a:lnTo>
                    <a:pt x="233650" y="142190"/>
                  </a:lnTo>
                  <a:lnTo>
                    <a:pt x="240969" y="133343"/>
                  </a:lnTo>
                  <a:lnTo>
                    <a:pt x="247666" y="123961"/>
                  </a:lnTo>
                  <a:lnTo>
                    <a:pt x="253664" y="114280"/>
                  </a:lnTo>
                  <a:lnTo>
                    <a:pt x="259314" y="106931"/>
                  </a:lnTo>
                  <a:lnTo>
                    <a:pt x="264390" y="105283"/>
                  </a:lnTo>
                  <a:lnTo>
                    <a:pt x="267947" y="108681"/>
                  </a:lnTo>
                  <a:lnTo>
                    <a:pt x="270173" y="115647"/>
                  </a:lnTo>
                  <a:lnTo>
                    <a:pt x="271525" y="125007"/>
                  </a:lnTo>
                  <a:lnTo>
                    <a:pt x="272348" y="135949"/>
                  </a:lnTo>
                  <a:lnTo>
                    <a:pt x="272855" y="147941"/>
                  </a:lnTo>
                  <a:lnTo>
                    <a:pt x="273172" y="160791"/>
                  </a:lnTo>
                  <a:lnTo>
                    <a:pt x="273372" y="174574"/>
                  </a:lnTo>
                  <a:lnTo>
                    <a:pt x="273496" y="189260"/>
                  </a:lnTo>
                  <a:lnTo>
                    <a:pt x="273406" y="204550"/>
                  </a:lnTo>
                  <a:lnTo>
                    <a:pt x="272812" y="219970"/>
                  </a:lnTo>
                  <a:lnTo>
                    <a:pt x="271594" y="235238"/>
                  </a:lnTo>
                  <a:lnTo>
                    <a:pt x="269792" y="250424"/>
                  </a:lnTo>
                  <a:lnTo>
                    <a:pt x="267511" y="265840"/>
                  </a:lnTo>
                  <a:lnTo>
                    <a:pt x="264865" y="281648"/>
                  </a:lnTo>
                  <a:lnTo>
                    <a:pt x="261953" y="297536"/>
                  </a:lnTo>
                  <a:lnTo>
                    <a:pt x="258853" y="312830"/>
                  </a:lnTo>
                  <a:lnTo>
                    <a:pt x="255617" y="327188"/>
                  </a:lnTo>
                  <a:lnTo>
                    <a:pt x="252123" y="340440"/>
                  </a:lnTo>
                  <a:lnTo>
                    <a:pt x="248092" y="352422"/>
                  </a:lnTo>
                  <a:lnTo>
                    <a:pt x="243409" y="363178"/>
                  </a:lnTo>
                  <a:lnTo>
                    <a:pt x="237959" y="372741"/>
                  </a:lnTo>
                  <a:lnTo>
                    <a:pt x="231543" y="381034"/>
                  </a:lnTo>
                  <a:lnTo>
                    <a:pt x="224145" y="388132"/>
                  </a:lnTo>
                  <a:lnTo>
                    <a:pt x="215736" y="394070"/>
                  </a:lnTo>
                  <a:lnTo>
                    <a:pt x="206188" y="398770"/>
                  </a:lnTo>
                  <a:lnTo>
                    <a:pt x="195543" y="402308"/>
                  </a:lnTo>
                  <a:lnTo>
                    <a:pt x="183971" y="405041"/>
                  </a:lnTo>
                  <a:lnTo>
                    <a:pt x="171680" y="407500"/>
                  </a:lnTo>
                  <a:lnTo>
                    <a:pt x="158858" y="410006"/>
                  </a:lnTo>
                  <a:lnTo>
                    <a:pt x="145655" y="412522"/>
                  </a:lnTo>
                  <a:lnTo>
                    <a:pt x="132186" y="414759"/>
                  </a:lnTo>
                  <a:lnTo>
                    <a:pt x="118534" y="416564"/>
                  </a:lnTo>
                  <a:lnTo>
                    <a:pt x="104756" y="418098"/>
                  </a:lnTo>
                  <a:lnTo>
                    <a:pt x="90893" y="419735"/>
                  </a:lnTo>
                  <a:lnTo>
                    <a:pt x="76982" y="421692"/>
                  </a:lnTo>
                  <a:lnTo>
                    <a:pt x="63368" y="424176"/>
                  </a:lnTo>
                  <a:lnTo>
                    <a:pt x="50679" y="427455"/>
                  </a:lnTo>
                  <a:lnTo>
                    <a:pt x="39192" y="431583"/>
                  </a:lnTo>
                  <a:lnTo>
                    <a:pt x="29142" y="436155"/>
                  </a:lnTo>
                  <a:lnTo>
                    <a:pt x="19915" y="440857"/>
                  </a:lnTo>
                  <a:lnTo>
                    <a:pt x="10701" y="446103"/>
                  </a:lnTo>
                  <a:lnTo>
                    <a:pt x="0" y="452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127585" y="2764483"/>
              <a:ext cx="284271" cy="294620"/>
            </a:xfrm>
            <a:custGeom>
              <a:avLst/>
              <a:gdLst/>
              <a:ahLst/>
              <a:cxnLst/>
              <a:rect l="0" t="0" r="0" b="0"/>
              <a:pathLst>
                <a:path w="284271" h="294620">
                  <a:moveTo>
                    <a:pt x="0" y="88739"/>
                  </a:moveTo>
                  <a:lnTo>
                    <a:pt x="8802" y="91673"/>
                  </a:lnTo>
                  <a:lnTo>
                    <a:pt x="17149" y="94456"/>
                  </a:lnTo>
                  <a:lnTo>
                    <a:pt x="25847" y="97355"/>
                  </a:lnTo>
                  <a:lnTo>
                    <a:pt x="34968" y="100395"/>
                  </a:lnTo>
                  <a:lnTo>
                    <a:pt x="44463" y="103560"/>
                  </a:lnTo>
                  <a:lnTo>
                    <a:pt x="54255" y="106824"/>
                  </a:lnTo>
                  <a:lnTo>
                    <a:pt x="64269" y="110162"/>
                  </a:lnTo>
                  <a:lnTo>
                    <a:pt x="74443" y="113554"/>
                  </a:lnTo>
                  <a:lnTo>
                    <a:pt x="84729" y="116974"/>
                  </a:lnTo>
                  <a:lnTo>
                    <a:pt x="95093" y="120082"/>
                  </a:lnTo>
                  <a:lnTo>
                    <a:pt x="105510" y="122258"/>
                  </a:lnTo>
                  <a:lnTo>
                    <a:pt x="115965" y="123236"/>
                  </a:lnTo>
                  <a:lnTo>
                    <a:pt x="126443" y="123078"/>
                  </a:lnTo>
                  <a:lnTo>
                    <a:pt x="136938" y="121983"/>
                  </a:lnTo>
                  <a:lnTo>
                    <a:pt x="147435" y="120164"/>
                  </a:lnTo>
                  <a:lnTo>
                    <a:pt x="157603" y="117487"/>
                  </a:lnTo>
                  <a:lnTo>
                    <a:pt x="166825" y="113487"/>
                  </a:lnTo>
                  <a:lnTo>
                    <a:pt x="174831" y="108015"/>
                  </a:lnTo>
                  <a:lnTo>
                    <a:pt x="181358" y="101053"/>
                  </a:lnTo>
                  <a:lnTo>
                    <a:pt x="185994" y="92552"/>
                  </a:lnTo>
                  <a:lnTo>
                    <a:pt x="188698" y="82654"/>
                  </a:lnTo>
                  <a:lnTo>
                    <a:pt x="189565" y="71941"/>
                  </a:lnTo>
                  <a:lnTo>
                    <a:pt x="188642" y="61298"/>
                  </a:lnTo>
                  <a:lnTo>
                    <a:pt x="186136" y="51221"/>
                  </a:lnTo>
                  <a:lnTo>
                    <a:pt x="182355" y="41831"/>
                  </a:lnTo>
                  <a:lnTo>
                    <a:pt x="177609" y="33065"/>
                  </a:lnTo>
                  <a:lnTo>
                    <a:pt x="172149" y="24807"/>
                  </a:lnTo>
                  <a:lnTo>
                    <a:pt x="165689" y="17260"/>
                  </a:lnTo>
                  <a:lnTo>
                    <a:pt x="157457" y="10936"/>
                  </a:lnTo>
                  <a:lnTo>
                    <a:pt x="147182" y="6017"/>
                  </a:lnTo>
                  <a:lnTo>
                    <a:pt x="135365" y="2542"/>
                  </a:lnTo>
                  <a:lnTo>
                    <a:pt x="122977" y="576"/>
                  </a:lnTo>
                  <a:lnTo>
                    <a:pt x="110651" y="0"/>
                  </a:lnTo>
                  <a:lnTo>
                    <a:pt x="98801" y="730"/>
                  </a:lnTo>
                  <a:lnTo>
                    <a:pt x="87777" y="2808"/>
                  </a:lnTo>
                  <a:lnTo>
                    <a:pt x="77661" y="6133"/>
                  </a:lnTo>
                  <a:lnTo>
                    <a:pt x="68191" y="10652"/>
                  </a:lnTo>
                  <a:lnTo>
                    <a:pt x="58897" y="16433"/>
                  </a:lnTo>
                  <a:lnTo>
                    <a:pt x="49496" y="23406"/>
                  </a:lnTo>
                  <a:lnTo>
                    <a:pt x="40212" y="31698"/>
                  </a:lnTo>
                  <a:lnTo>
                    <a:pt x="31656" y="41699"/>
                  </a:lnTo>
                  <a:lnTo>
                    <a:pt x="24129" y="53462"/>
                  </a:lnTo>
                  <a:lnTo>
                    <a:pt x="17769" y="66599"/>
                  </a:lnTo>
                  <a:lnTo>
                    <a:pt x="12722" y="80480"/>
                  </a:lnTo>
                  <a:lnTo>
                    <a:pt x="8928" y="94666"/>
                  </a:lnTo>
                  <a:lnTo>
                    <a:pt x="6346" y="108935"/>
                  </a:lnTo>
                  <a:lnTo>
                    <a:pt x="5047" y="123195"/>
                  </a:lnTo>
                  <a:lnTo>
                    <a:pt x="4951" y="137413"/>
                  </a:lnTo>
                  <a:lnTo>
                    <a:pt x="6020" y="151588"/>
                  </a:lnTo>
                  <a:lnTo>
                    <a:pt x="8332" y="165726"/>
                  </a:lnTo>
                  <a:lnTo>
                    <a:pt x="11817" y="179829"/>
                  </a:lnTo>
                  <a:lnTo>
                    <a:pt x="16445" y="193744"/>
                  </a:lnTo>
                  <a:lnTo>
                    <a:pt x="22300" y="207167"/>
                  </a:lnTo>
                  <a:lnTo>
                    <a:pt x="29318" y="219970"/>
                  </a:lnTo>
                  <a:lnTo>
                    <a:pt x="37470" y="232025"/>
                  </a:lnTo>
                  <a:lnTo>
                    <a:pt x="46845" y="243129"/>
                  </a:lnTo>
                  <a:lnTo>
                    <a:pt x="57379" y="253260"/>
                  </a:lnTo>
                  <a:lnTo>
                    <a:pt x="69046" y="262386"/>
                  </a:lnTo>
                  <a:lnTo>
                    <a:pt x="81934" y="270378"/>
                  </a:lnTo>
                  <a:lnTo>
                    <a:pt x="95975" y="277270"/>
                  </a:lnTo>
                  <a:lnTo>
                    <a:pt x="110980" y="283069"/>
                  </a:lnTo>
                  <a:lnTo>
                    <a:pt x="126730" y="287675"/>
                  </a:lnTo>
                  <a:lnTo>
                    <a:pt x="143019" y="291141"/>
                  </a:lnTo>
                  <a:lnTo>
                    <a:pt x="159363" y="293486"/>
                  </a:lnTo>
                  <a:lnTo>
                    <a:pt x="175029" y="294619"/>
                  </a:lnTo>
                  <a:lnTo>
                    <a:pt x="189679" y="294609"/>
                  </a:lnTo>
                  <a:lnTo>
                    <a:pt x="203482" y="293807"/>
                  </a:lnTo>
                  <a:lnTo>
                    <a:pt x="216904" y="292739"/>
                  </a:lnTo>
                  <a:lnTo>
                    <a:pt x="230254" y="291728"/>
                  </a:lnTo>
                  <a:lnTo>
                    <a:pt x="243066" y="290898"/>
                  </a:lnTo>
                  <a:lnTo>
                    <a:pt x="255445" y="290177"/>
                  </a:lnTo>
                  <a:lnTo>
                    <a:pt x="268484" y="289508"/>
                  </a:lnTo>
                  <a:lnTo>
                    <a:pt x="284270" y="288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979357" y="3484932"/>
            <a:ext cx="4358799" cy="873867"/>
            <a:chOff x="1979357" y="3484932"/>
            <a:chExt cx="4358799" cy="873867"/>
          </a:xfrm>
        </p:grpSpPr>
        <p:sp>
          <p:nvSpPr>
            <p:cNvPr id="111" name="Freeform 110"/>
            <p:cNvSpPr/>
            <p:nvPr/>
          </p:nvSpPr>
          <p:spPr>
            <a:xfrm>
              <a:off x="2010943" y="4011357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4" y="83653"/>
                  </a:lnTo>
                  <a:lnTo>
                    <a:pt x="177" y="99071"/>
                  </a:lnTo>
                  <a:lnTo>
                    <a:pt x="825" y="114569"/>
                  </a:lnTo>
                  <a:lnTo>
                    <a:pt x="2074" y="129881"/>
                  </a:lnTo>
                  <a:lnTo>
                    <a:pt x="3727" y="144923"/>
                  </a:lnTo>
                  <a:lnTo>
                    <a:pt x="5375" y="159710"/>
                  </a:lnTo>
                  <a:lnTo>
                    <a:pt x="6778" y="174290"/>
                  </a:lnTo>
                  <a:lnTo>
                    <a:pt x="7870" y="188879"/>
                  </a:lnTo>
                  <a:lnTo>
                    <a:pt x="8679" y="203827"/>
                  </a:lnTo>
                  <a:lnTo>
                    <a:pt x="9257" y="219283"/>
                  </a:lnTo>
                  <a:lnTo>
                    <a:pt x="9662" y="234865"/>
                  </a:lnTo>
                  <a:lnTo>
                    <a:pt x="9986" y="251490"/>
                  </a:lnTo>
                  <a:lnTo>
                    <a:pt x="10259" y="272857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989886" y="385343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27428" y="3727088"/>
              <a:ext cx="36199" cy="631711"/>
            </a:xfrm>
            <a:custGeom>
              <a:avLst/>
              <a:gdLst/>
              <a:ahLst/>
              <a:cxnLst/>
              <a:rect l="0" t="0" r="0" b="0"/>
              <a:pathLst>
                <a:path w="36199" h="631711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5"/>
                  </a:lnTo>
                  <a:lnTo>
                    <a:pt x="507" y="35322"/>
                  </a:lnTo>
                  <a:lnTo>
                    <a:pt x="1326" y="46113"/>
                  </a:lnTo>
                  <a:lnTo>
                    <a:pt x="2146" y="58412"/>
                  </a:lnTo>
                  <a:lnTo>
                    <a:pt x="3003" y="72078"/>
                  </a:lnTo>
                  <a:lnTo>
                    <a:pt x="4178" y="86844"/>
                  </a:lnTo>
                  <a:lnTo>
                    <a:pt x="5813" y="102447"/>
                  </a:lnTo>
                  <a:lnTo>
                    <a:pt x="7740" y="118821"/>
                  </a:lnTo>
                  <a:lnTo>
                    <a:pt x="9580" y="136096"/>
                  </a:lnTo>
                  <a:lnTo>
                    <a:pt x="11115" y="154271"/>
                  </a:lnTo>
                  <a:lnTo>
                    <a:pt x="12298" y="173222"/>
                  </a:lnTo>
                  <a:lnTo>
                    <a:pt x="13167" y="192782"/>
                  </a:lnTo>
                  <a:lnTo>
                    <a:pt x="13786" y="212799"/>
                  </a:lnTo>
                  <a:lnTo>
                    <a:pt x="14219" y="233309"/>
                  </a:lnTo>
                  <a:lnTo>
                    <a:pt x="14517" y="254524"/>
                  </a:lnTo>
                  <a:lnTo>
                    <a:pt x="14721" y="276492"/>
                  </a:lnTo>
                  <a:lnTo>
                    <a:pt x="14859" y="298805"/>
                  </a:lnTo>
                  <a:lnTo>
                    <a:pt x="14952" y="320710"/>
                  </a:lnTo>
                  <a:lnTo>
                    <a:pt x="15014" y="341815"/>
                  </a:lnTo>
                  <a:lnTo>
                    <a:pt x="15057" y="362072"/>
                  </a:lnTo>
                  <a:lnTo>
                    <a:pt x="15084" y="381594"/>
                  </a:lnTo>
                  <a:lnTo>
                    <a:pt x="15104" y="400544"/>
                  </a:lnTo>
                  <a:lnTo>
                    <a:pt x="15116" y="419067"/>
                  </a:lnTo>
                  <a:lnTo>
                    <a:pt x="15124" y="437285"/>
                  </a:lnTo>
                  <a:lnTo>
                    <a:pt x="15135" y="455285"/>
                  </a:lnTo>
                  <a:lnTo>
                    <a:pt x="15312" y="472970"/>
                  </a:lnTo>
                  <a:lnTo>
                    <a:pt x="15962" y="490079"/>
                  </a:lnTo>
                  <a:lnTo>
                    <a:pt x="17212" y="506514"/>
                  </a:lnTo>
                  <a:lnTo>
                    <a:pt x="18866" y="522330"/>
                  </a:lnTo>
                  <a:lnTo>
                    <a:pt x="20515" y="537644"/>
                  </a:lnTo>
                  <a:lnTo>
                    <a:pt x="21923" y="552569"/>
                  </a:lnTo>
                  <a:lnTo>
                    <a:pt x="23221" y="566988"/>
                  </a:lnTo>
                  <a:lnTo>
                    <a:pt x="25050" y="582183"/>
                  </a:lnTo>
                  <a:lnTo>
                    <a:pt x="28687" y="601726"/>
                  </a:lnTo>
                  <a:lnTo>
                    <a:pt x="36198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79357" y="3937658"/>
              <a:ext cx="389555" cy="136871"/>
            </a:xfrm>
            <a:custGeom>
              <a:avLst/>
              <a:gdLst/>
              <a:ahLst/>
              <a:cxnLst/>
              <a:rect l="0" t="0" r="0" b="0"/>
              <a:pathLst>
                <a:path w="389555" h="136871">
                  <a:moveTo>
                    <a:pt x="389554" y="0"/>
                  </a:moveTo>
                  <a:lnTo>
                    <a:pt x="374819" y="134"/>
                  </a:lnTo>
                  <a:lnTo>
                    <a:pt x="360267" y="1414"/>
                  </a:lnTo>
                  <a:lnTo>
                    <a:pt x="344487" y="4002"/>
                  </a:lnTo>
                  <a:lnTo>
                    <a:pt x="327944" y="7549"/>
                  </a:lnTo>
                  <a:lnTo>
                    <a:pt x="311747" y="11534"/>
                  </a:lnTo>
                  <a:lnTo>
                    <a:pt x="296520" y="15618"/>
                  </a:lnTo>
                  <a:lnTo>
                    <a:pt x="282384" y="19813"/>
                  </a:lnTo>
                  <a:lnTo>
                    <a:pt x="269210" y="24379"/>
                  </a:lnTo>
                  <a:lnTo>
                    <a:pt x="256794" y="29442"/>
                  </a:lnTo>
                  <a:lnTo>
                    <a:pt x="244778" y="34824"/>
                  </a:lnTo>
                  <a:lnTo>
                    <a:pt x="232696" y="40137"/>
                  </a:lnTo>
                  <a:lnTo>
                    <a:pt x="220301" y="45156"/>
                  </a:lnTo>
                  <a:lnTo>
                    <a:pt x="207701" y="49831"/>
                  </a:lnTo>
                  <a:lnTo>
                    <a:pt x="195242" y="54199"/>
                  </a:lnTo>
                  <a:lnTo>
                    <a:pt x="183120" y="58320"/>
                  </a:lnTo>
                  <a:lnTo>
                    <a:pt x="171371" y="62257"/>
                  </a:lnTo>
                  <a:lnTo>
                    <a:pt x="159949" y="66062"/>
                  </a:lnTo>
                  <a:lnTo>
                    <a:pt x="148785" y="69778"/>
                  </a:lnTo>
                  <a:lnTo>
                    <a:pt x="137814" y="73597"/>
                  </a:lnTo>
                  <a:lnTo>
                    <a:pt x="126980" y="77847"/>
                  </a:lnTo>
                  <a:lnTo>
                    <a:pt x="116244" y="82667"/>
                  </a:lnTo>
                  <a:lnTo>
                    <a:pt x="105574" y="87871"/>
                  </a:lnTo>
                  <a:lnTo>
                    <a:pt x="94950" y="93057"/>
                  </a:lnTo>
                  <a:lnTo>
                    <a:pt x="84353" y="97992"/>
                  </a:lnTo>
                  <a:lnTo>
                    <a:pt x="73609" y="102779"/>
                  </a:lnTo>
                  <a:lnTo>
                    <a:pt x="62403" y="107753"/>
                  </a:lnTo>
                  <a:lnTo>
                    <a:pt x="50621" y="113090"/>
                  </a:lnTo>
                  <a:lnTo>
                    <a:pt x="38900" y="118510"/>
                  </a:lnTo>
                  <a:lnTo>
                    <a:pt x="27389" y="123889"/>
                  </a:lnTo>
                  <a:lnTo>
                    <a:pt x="15073" y="12970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360000" y="3937658"/>
              <a:ext cx="291004" cy="368498"/>
            </a:xfrm>
            <a:custGeom>
              <a:avLst/>
              <a:gdLst/>
              <a:ahLst/>
              <a:cxnLst/>
              <a:rect l="0" t="0" r="0" b="0"/>
              <a:pathLst>
                <a:path w="291004" h="368498">
                  <a:moveTo>
                    <a:pt x="187896" y="0"/>
                  </a:moveTo>
                  <a:lnTo>
                    <a:pt x="176161" y="3001"/>
                  </a:lnTo>
                  <a:lnTo>
                    <a:pt x="165032" y="6423"/>
                  </a:lnTo>
                  <a:lnTo>
                    <a:pt x="153443" y="10619"/>
                  </a:lnTo>
                  <a:lnTo>
                    <a:pt x="141627" y="15519"/>
                  </a:lnTo>
                  <a:lnTo>
                    <a:pt x="130264" y="21001"/>
                  </a:lnTo>
                  <a:lnTo>
                    <a:pt x="119705" y="26936"/>
                  </a:lnTo>
                  <a:lnTo>
                    <a:pt x="109659" y="33370"/>
                  </a:lnTo>
                  <a:lnTo>
                    <a:pt x="99390" y="40517"/>
                  </a:lnTo>
                  <a:lnTo>
                    <a:pt x="88485" y="48434"/>
                  </a:lnTo>
                  <a:lnTo>
                    <a:pt x="77024" y="57038"/>
                  </a:lnTo>
                  <a:lnTo>
                    <a:pt x="65398" y="66192"/>
                  </a:lnTo>
                  <a:lnTo>
                    <a:pt x="53878" y="75762"/>
                  </a:lnTo>
                  <a:lnTo>
                    <a:pt x="42888" y="85799"/>
                  </a:lnTo>
                  <a:lnTo>
                    <a:pt x="33047" y="96522"/>
                  </a:lnTo>
                  <a:lnTo>
                    <a:pt x="24584" y="107991"/>
                  </a:lnTo>
                  <a:lnTo>
                    <a:pt x="17394" y="119964"/>
                  </a:lnTo>
                  <a:lnTo>
                    <a:pt x="11243" y="132001"/>
                  </a:lnTo>
                  <a:lnTo>
                    <a:pt x="5896" y="143829"/>
                  </a:lnTo>
                  <a:lnTo>
                    <a:pt x="1794" y="155042"/>
                  </a:lnTo>
                  <a:lnTo>
                    <a:pt x="0" y="165040"/>
                  </a:lnTo>
                  <a:lnTo>
                    <a:pt x="907" y="173602"/>
                  </a:lnTo>
                  <a:lnTo>
                    <a:pt x="4296" y="180520"/>
                  </a:lnTo>
                  <a:lnTo>
                    <a:pt x="9700" y="185426"/>
                  </a:lnTo>
                  <a:lnTo>
                    <a:pt x="16633" y="188319"/>
                  </a:lnTo>
                  <a:lnTo>
                    <a:pt x="24674" y="189483"/>
                  </a:lnTo>
                  <a:lnTo>
                    <a:pt x="33500" y="189294"/>
                  </a:lnTo>
                  <a:lnTo>
                    <a:pt x="42873" y="188099"/>
                  </a:lnTo>
                  <a:lnTo>
                    <a:pt x="52620" y="186182"/>
                  </a:lnTo>
                  <a:lnTo>
                    <a:pt x="62622" y="183759"/>
                  </a:lnTo>
                  <a:lnTo>
                    <a:pt x="72797" y="180986"/>
                  </a:lnTo>
                  <a:lnTo>
                    <a:pt x="83089" y="177973"/>
                  </a:lnTo>
                  <a:lnTo>
                    <a:pt x="93458" y="174798"/>
                  </a:lnTo>
                  <a:lnTo>
                    <a:pt x="103886" y="171512"/>
                  </a:lnTo>
                  <a:lnTo>
                    <a:pt x="114516" y="168153"/>
                  </a:lnTo>
                  <a:lnTo>
                    <a:pt x="125645" y="164744"/>
                  </a:lnTo>
                  <a:lnTo>
                    <a:pt x="137396" y="161311"/>
                  </a:lnTo>
                  <a:lnTo>
                    <a:pt x="149729" y="158192"/>
                  </a:lnTo>
                  <a:lnTo>
                    <a:pt x="162540" y="156009"/>
                  </a:lnTo>
                  <a:lnTo>
                    <a:pt x="175715" y="155022"/>
                  </a:lnTo>
                  <a:lnTo>
                    <a:pt x="189156" y="155003"/>
                  </a:lnTo>
                  <a:lnTo>
                    <a:pt x="202784" y="155448"/>
                  </a:lnTo>
                  <a:lnTo>
                    <a:pt x="216535" y="156012"/>
                  </a:lnTo>
                  <a:lnTo>
                    <a:pt x="230039" y="156863"/>
                  </a:lnTo>
                  <a:lnTo>
                    <a:pt x="242654" y="158565"/>
                  </a:lnTo>
                  <a:lnTo>
                    <a:pt x="254096" y="161381"/>
                  </a:lnTo>
                  <a:lnTo>
                    <a:pt x="264253" y="165425"/>
                  </a:lnTo>
                  <a:lnTo>
                    <a:pt x="273011" y="170821"/>
                  </a:lnTo>
                  <a:lnTo>
                    <a:pt x="280445" y="177489"/>
                  </a:lnTo>
                  <a:lnTo>
                    <a:pt x="286285" y="185052"/>
                  </a:lnTo>
                  <a:lnTo>
                    <a:pt x="289861" y="192959"/>
                  </a:lnTo>
                  <a:lnTo>
                    <a:pt x="291003" y="200864"/>
                  </a:lnTo>
                  <a:lnTo>
                    <a:pt x="289822" y="208626"/>
                  </a:lnTo>
                  <a:lnTo>
                    <a:pt x="286446" y="216217"/>
                  </a:lnTo>
                  <a:lnTo>
                    <a:pt x="281181" y="223656"/>
                  </a:lnTo>
                  <a:lnTo>
                    <a:pt x="274580" y="230974"/>
                  </a:lnTo>
                  <a:lnTo>
                    <a:pt x="267328" y="238202"/>
                  </a:lnTo>
                  <a:lnTo>
                    <a:pt x="259858" y="245369"/>
                  </a:lnTo>
                  <a:lnTo>
                    <a:pt x="252049" y="252659"/>
                  </a:lnTo>
                  <a:lnTo>
                    <a:pt x="243361" y="260392"/>
                  </a:lnTo>
                  <a:lnTo>
                    <a:pt x="233555" y="268700"/>
                  </a:lnTo>
                  <a:lnTo>
                    <a:pt x="222850" y="277229"/>
                  </a:lnTo>
                  <a:lnTo>
                    <a:pt x="211738" y="285268"/>
                  </a:lnTo>
                  <a:lnTo>
                    <a:pt x="200547" y="292459"/>
                  </a:lnTo>
                  <a:lnTo>
                    <a:pt x="189101" y="299101"/>
                  </a:lnTo>
                  <a:lnTo>
                    <a:pt x="176824" y="305934"/>
                  </a:lnTo>
                  <a:lnTo>
                    <a:pt x="163458" y="313377"/>
                  </a:lnTo>
                  <a:lnTo>
                    <a:pt x="149210" y="321190"/>
                  </a:lnTo>
                  <a:lnTo>
                    <a:pt x="134568" y="328682"/>
                  </a:lnTo>
                  <a:lnTo>
                    <a:pt x="119864" y="335464"/>
                  </a:lnTo>
                  <a:lnTo>
                    <a:pt x="105245" y="341476"/>
                  </a:lnTo>
                  <a:lnTo>
                    <a:pt x="90749" y="346816"/>
                  </a:lnTo>
                  <a:lnTo>
                    <a:pt x="76386" y="351620"/>
                  </a:lnTo>
                  <a:lnTo>
                    <a:pt x="62544" y="355877"/>
                  </a:lnTo>
                  <a:lnTo>
                    <a:pt x="48546" y="359826"/>
                  </a:lnTo>
                  <a:lnTo>
                    <a:pt x="32042" y="363816"/>
                  </a:lnTo>
                  <a:lnTo>
                    <a:pt x="891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07686" y="3821844"/>
              <a:ext cx="284842" cy="314379"/>
            </a:xfrm>
            <a:custGeom>
              <a:avLst/>
              <a:gdLst/>
              <a:ahLst/>
              <a:cxnLst/>
              <a:rect l="0" t="0" r="0" b="0"/>
              <a:pathLst>
                <a:path w="284842" h="314379">
                  <a:moveTo>
                    <a:pt x="177205" y="0"/>
                  </a:moveTo>
                  <a:lnTo>
                    <a:pt x="165470" y="2934"/>
                  </a:lnTo>
                  <a:lnTo>
                    <a:pt x="154341" y="5716"/>
                  </a:lnTo>
                  <a:lnTo>
                    <a:pt x="142742" y="8625"/>
                  </a:lnTo>
                  <a:lnTo>
                    <a:pt x="130581" y="12011"/>
                  </a:lnTo>
                  <a:lnTo>
                    <a:pt x="117921" y="16472"/>
                  </a:lnTo>
                  <a:lnTo>
                    <a:pt x="104870" y="22238"/>
                  </a:lnTo>
                  <a:lnTo>
                    <a:pt x="91691" y="29055"/>
                  </a:lnTo>
                  <a:lnTo>
                    <a:pt x="78774" y="36391"/>
                  </a:lnTo>
                  <a:lnTo>
                    <a:pt x="66317" y="43883"/>
                  </a:lnTo>
                  <a:lnTo>
                    <a:pt x="54496" y="51521"/>
                  </a:lnTo>
                  <a:lnTo>
                    <a:pt x="43550" y="59555"/>
                  </a:lnTo>
                  <a:lnTo>
                    <a:pt x="33526" y="68105"/>
                  </a:lnTo>
                  <a:lnTo>
                    <a:pt x="24471" y="77152"/>
                  </a:lnTo>
                  <a:lnTo>
                    <a:pt x="16527" y="86610"/>
                  </a:lnTo>
                  <a:lnTo>
                    <a:pt x="9676" y="96380"/>
                  </a:lnTo>
                  <a:lnTo>
                    <a:pt x="4244" y="106213"/>
                  </a:lnTo>
                  <a:lnTo>
                    <a:pt x="949" y="115734"/>
                  </a:lnTo>
                  <a:lnTo>
                    <a:pt x="0" y="124751"/>
                  </a:lnTo>
                  <a:lnTo>
                    <a:pt x="1312" y="132771"/>
                  </a:lnTo>
                  <a:lnTo>
                    <a:pt x="4776" y="138947"/>
                  </a:lnTo>
                  <a:lnTo>
                    <a:pt x="10105" y="142985"/>
                  </a:lnTo>
                  <a:lnTo>
                    <a:pt x="16918" y="145068"/>
                  </a:lnTo>
                  <a:lnTo>
                    <a:pt x="24845" y="145569"/>
                  </a:lnTo>
                  <a:lnTo>
                    <a:pt x="33578" y="144873"/>
                  </a:lnTo>
                  <a:lnTo>
                    <a:pt x="42879" y="143308"/>
                  </a:lnTo>
                  <a:lnTo>
                    <a:pt x="52573" y="141129"/>
                  </a:lnTo>
                  <a:lnTo>
                    <a:pt x="62544" y="138524"/>
                  </a:lnTo>
                  <a:lnTo>
                    <a:pt x="72866" y="135625"/>
                  </a:lnTo>
                  <a:lnTo>
                    <a:pt x="83788" y="132527"/>
                  </a:lnTo>
                  <a:lnTo>
                    <a:pt x="95404" y="129298"/>
                  </a:lnTo>
                  <a:lnTo>
                    <a:pt x="107816" y="126146"/>
                  </a:lnTo>
                  <a:lnTo>
                    <a:pt x="121214" y="123409"/>
                  </a:lnTo>
                  <a:lnTo>
                    <a:pt x="135596" y="121240"/>
                  </a:lnTo>
                  <a:lnTo>
                    <a:pt x="150662" y="119785"/>
                  </a:lnTo>
                  <a:lnTo>
                    <a:pt x="165920" y="119257"/>
                  </a:lnTo>
                  <a:lnTo>
                    <a:pt x="181065" y="119686"/>
                  </a:lnTo>
                  <a:lnTo>
                    <a:pt x="195827" y="121109"/>
                  </a:lnTo>
                  <a:lnTo>
                    <a:pt x="209893" y="123660"/>
                  </a:lnTo>
                  <a:lnTo>
                    <a:pt x="223163" y="127306"/>
                  </a:lnTo>
                  <a:lnTo>
                    <a:pt x="235547" y="132041"/>
                  </a:lnTo>
                  <a:lnTo>
                    <a:pt x="246880" y="137968"/>
                  </a:lnTo>
                  <a:lnTo>
                    <a:pt x="257164" y="145034"/>
                  </a:lnTo>
                  <a:lnTo>
                    <a:pt x="266225" y="153219"/>
                  </a:lnTo>
                  <a:lnTo>
                    <a:pt x="273641" y="162616"/>
                  </a:lnTo>
                  <a:lnTo>
                    <a:pt x="279324" y="173159"/>
                  </a:lnTo>
                  <a:lnTo>
                    <a:pt x="283158" y="184663"/>
                  </a:lnTo>
                  <a:lnTo>
                    <a:pt x="284841" y="196909"/>
                  </a:lnTo>
                  <a:lnTo>
                    <a:pt x="284412" y="209692"/>
                  </a:lnTo>
                  <a:lnTo>
                    <a:pt x="282023" y="222528"/>
                  </a:lnTo>
                  <a:lnTo>
                    <a:pt x="277762" y="234687"/>
                  </a:lnTo>
                  <a:lnTo>
                    <a:pt x="271857" y="245820"/>
                  </a:lnTo>
                  <a:lnTo>
                    <a:pt x="264471" y="255767"/>
                  </a:lnTo>
                  <a:lnTo>
                    <a:pt x="255620" y="264385"/>
                  </a:lnTo>
                  <a:lnTo>
                    <a:pt x="245450" y="271738"/>
                  </a:lnTo>
                  <a:lnTo>
                    <a:pt x="234368" y="278034"/>
                  </a:lnTo>
                  <a:lnTo>
                    <a:pt x="222938" y="283512"/>
                  </a:lnTo>
                  <a:lnTo>
                    <a:pt x="211511" y="288390"/>
                  </a:lnTo>
                  <a:lnTo>
                    <a:pt x="200230" y="292838"/>
                  </a:lnTo>
                  <a:lnTo>
                    <a:pt x="189122" y="296989"/>
                  </a:lnTo>
                  <a:lnTo>
                    <a:pt x="178159" y="300927"/>
                  </a:lnTo>
                  <a:lnTo>
                    <a:pt x="166982" y="304556"/>
                  </a:lnTo>
                  <a:lnTo>
                    <a:pt x="154946" y="307613"/>
                  </a:lnTo>
                  <a:lnTo>
                    <a:pt x="141770" y="310001"/>
                  </a:lnTo>
                  <a:lnTo>
                    <a:pt x="127664" y="311773"/>
                  </a:lnTo>
                  <a:lnTo>
                    <a:pt x="113124" y="313045"/>
                  </a:lnTo>
                  <a:lnTo>
                    <a:pt x="98496" y="313934"/>
                  </a:lnTo>
                  <a:lnTo>
                    <a:pt x="84098" y="314378"/>
                  </a:lnTo>
                  <a:lnTo>
                    <a:pt x="70285" y="314153"/>
                  </a:lnTo>
                  <a:lnTo>
                    <a:pt x="57198" y="313191"/>
                  </a:lnTo>
                  <a:lnTo>
                    <a:pt x="45235" y="311725"/>
                  </a:lnTo>
                  <a:lnTo>
                    <a:pt x="33977" y="310049"/>
                  </a:lnTo>
                  <a:lnTo>
                    <a:pt x="22435" y="308019"/>
                  </a:lnTo>
                  <a:lnTo>
                    <a:pt x="8749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80324" y="3832373"/>
              <a:ext cx="36195" cy="263213"/>
            </a:xfrm>
            <a:custGeom>
              <a:avLst/>
              <a:gdLst/>
              <a:ahLst/>
              <a:cxnLst/>
              <a:rect l="0" t="0" r="0" b="0"/>
              <a:pathLst>
                <a:path w="36195" h="263213">
                  <a:moveTo>
                    <a:pt x="4608" y="0"/>
                  </a:moveTo>
                  <a:lnTo>
                    <a:pt x="1808" y="9002"/>
                  </a:lnTo>
                  <a:lnTo>
                    <a:pt x="306" y="19269"/>
                  </a:lnTo>
                  <a:lnTo>
                    <a:pt x="0" y="31858"/>
                  </a:lnTo>
                  <a:lnTo>
                    <a:pt x="680" y="46558"/>
                  </a:lnTo>
                  <a:lnTo>
                    <a:pt x="2147" y="63002"/>
                  </a:lnTo>
                  <a:lnTo>
                    <a:pt x="4217" y="80789"/>
                  </a:lnTo>
                  <a:lnTo>
                    <a:pt x="6726" y="99401"/>
                  </a:lnTo>
                  <a:lnTo>
                    <a:pt x="9549" y="118248"/>
                  </a:lnTo>
                  <a:lnTo>
                    <a:pt x="12591" y="136983"/>
                  </a:lnTo>
                  <a:lnTo>
                    <a:pt x="15784" y="155321"/>
                  </a:lnTo>
                  <a:lnTo>
                    <a:pt x="19080" y="172946"/>
                  </a:lnTo>
                  <a:lnTo>
                    <a:pt x="22442" y="189753"/>
                  </a:lnTo>
                  <a:lnTo>
                    <a:pt x="25694" y="205411"/>
                  </a:lnTo>
                  <a:lnTo>
                    <a:pt x="28844" y="220909"/>
                  </a:lnTo>
                  <a:lnTo>
                    <a:pt x="32167" y="238728"/>
                  </a:lnTo>
                  <a:lnTo>
                    <a:pt x="3619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84932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13891" y="3780142"/>
              <a:ext cx="184342" cy="331330"/>
            </a:xfrm>
            <a:custGeom>
              <a:avLst/>
              <a:gdLst/>
              <a:ahLst/>
              <a:cxnLst/>
              <a:rect l="0" t="0" r="0" b="0"/>
              <a:pathLst>
                <a:path w="184342" h="331330">
                  <a:moveTo>
                    <a:pt x="39497" y="10117"/>
                  </a:moveTo>
                  <a:lnTo>
                    <a:pt x="48366" y="7250"/>
                  </a:lnTo>
                  <a:lnTo>
                    <a:pt x="57353" y="5108"/>
                  </a:lnTo>
                  <a:lnTo>
                    <a:pt x="67353" y="3505"/>
                  </a:lnTo>
                  <a:lnTo>
                    <a:pt x="78506" y="2324"/>
                  </a:lnTo>
                  <a:lnTo>
                    <a:pt x="90966" y="1476"/>
                  </a:lnTo>
                  <a:lnTo>
                    <a:pt x="104673" y="878"/>
                  </a:lnTo>
                  <a:lnTo>
                    <a:pt x="119263" y="464"/>
                  </a:lnTo>
                  <a:lnTo>
                    <a:pt x="134192" y="179"/>
                  </a:lnTo>
                  <a:lnTo>
                    <a:pt x="149090" y="0"/>
                  </a:lnTo>
                  <a:lnTo>
                    <a:pt x="162834" y="388"/>
                  </a:lnTo>
                  <a:lnTo>
                    <a:pt x="173554" y="2244"/>
                  </a:lnTo>
                  <a:lnTo>
                    <a:pt x="180491" y="5945"/>
                  </a:lnTo>
                  <a:lnTo>
                    <a:pt x="183875" y="11381"/>
                  </a:lnTo>
                  <a:lnTo>
                    <a:pt x="184341" y="18245"/>
                  </a:lnTo>
                  <a:lnTo>
                    <a:pt x="182587" y="26191"/>
                  </a:lnTo>
                  <a:lnTo>
                    <a:pt x="179213" y="34761"/>
                  </a:lnTo>
                  <a:lnTo>
                    <a:pt x="174691" y="43418"/>
                  </a:lnTo>
                  <a:lnTo>
                    <a:pt x="169369" y="51862"/>
                  </a:lnTo>
                  <a:lnTo>
                    <a:pt x="163497" y="60003"/>
                  </a:lnTo>
                  <a:lnTo>
                    <a:pt x="157251" y="67856"/>
                  </a:lnTo>
                  <a:lnTo>
                    <a:pt x="150751" y="75474"/>
                  </a:lnTo>
                  <a:lnTo>
                    <a:pt x="144081" y="82913"/>
                  </a:lnTo>
                  <a:lnTo>
                    <a:pt x="137295" y="90223"/>
                  </a:lnTo>
                  <a:lnTo>
                    <a:pt x="130432" y="97441"/>
                  </a:lnTo>
                  <a:lnTo>
                    <a:pt x="123517" y="104596"/>
                  </a:lnTo>
                  <a:lnTo>
                    <a:pt x="116567" y="111706"/>
                  </a:lnTo>
                  <a:lnTo>
                    <a:pt x="109594" y="118791"/>
                  </a:lnTo>
                  <a:lnTo>
                    <a:pt x="102606" y="126024"/>
                  </a:lnTo>
                  <a:lnTo>
                    <a:pt x="95608" y="133719"/>
                  </a:lnTo>
                  <a:lnTo>
                    <a:pt x="88603" y="142010"/>
                  </a:lnTo>
                  <a:lnTo>
                    <a:pt x="81593" y="150867"/>
                  </a:lnTo>
                  <a:lnTo>
                    <a:pt x="74580" y="160191"/>
                  </a:lnTo>
                  <a:lnTo>
                    <a:pt x="67569" y="169871"/>
                  </a:lnTo>
                  <a:lnTo>
                    <a:pt x="60726" y="179812"/>
                  </a:lnTo>
                  <a:lnTo>
                    <a:pt x="54357" y="189938"/>
                  </a:lnTo>
                  <a:lnTo>
                    <a:pt x="48593" y="200193"/>
                  </a:lnTo>
                  <a:lnTo>
                    <a:pt x="43400" y="210536"/>
                  </a:lnTo>
                  <a:lnTo>
                    <a:pt x="38678" y="220940"/>
                  </a:lnTo>
                  <a:lnTo>
                    <a:pt x="34311" y="231389"/>
                  </a:lnTo>
                  <a:lnTo>
                    <a:pt x="30038" y="242034"/>
                  </a:lnTo>
                  <a:lnTo>
                    <a:pt x="25475" y="253173"/>
                  </a:lnTo>
                  <a:lnTo>
                    <a:pt x="20441" y="264925"/>
                  </a:lnTo>
                  <a:lnTo>
                    <a:pt x="15093" y="277090"/>
                  </a:lnTo>
                  <a:lnTo>
                    <a:pt x="9810" y="289256"/>
                  </a:lnTo>
                  <a:lnTo>
                    <a:pt x="4832" y="301161"/>
                  </a:lnTo>
                  <a:lnTo>
                    <a:pt x="888" y="312089"/>
                  </a:lnTo>
                  <a:lnTo>
                    <a:pt x="0" y="320946"/>
                  </a:lnTo>
                  <a:lnTo>
                    <a:pt x="3019" y="327096"/>
                  </a:lnTo>
                  <a:lnTo>
                    <a:pt x="8496" y="330346"/>
                  </a:lnTo>
                  <a:lnTo>
                    <a:pt x="15525" y="331329"/>
                  </a:lnTo>
                  <a:lnTo>
                    <a:pt x="23625" y="330431"/>
                  </a:lnTo>
                  <a:lnTo>
                    <a:pt x="32482" y="327566"/>
                  </a:lnTo>
                  <a:lnTo>
                    <a:pt x="41872" y="322826"/>
                  </a:lnTo>
                  <a:lnTo>
                    <a:pt x="51797" y="316507"/>
                  </a:lnTo>
                  <a:lnTo>
                    <a:pt x="62450" y="308961"/>
                  </a:lnTo>
                  <a:lnTo>
                    <a:pt x="73873" y="300517"/>
                  </a:lnTo>
                  <a:lnTo>
                    <a:pt x="85817" y="291762"/>
                  </a:lnTo>
                  <a:lnTo>
                    <a:pt x="97835" y="283502"/>
                  </a:lnTo>
                  <a:lnTo>
                    <a:pt x="109646" y="276144"/>
                  </a:lnTo>
                  <a:lnTo>
                    <a:pt x="120717" y="269865"/>
                  </a:lnTo>
                  <a:lnTo>
                    <a:pt x="131265" y="264192"/>
                  </a:lnTo>
                  <a:lnTo>
                    <a:pt x="142211" y="258630"/>
                  </a:lnTo>
                  <a:lnTo>
                    <a:pt x="155311" y="2522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40834" y="3801214"/>
              <a:ext cx="254752" cy="281948"/>
            </a:xfrm>
            <a:custGeom>
              <a:avLst/>
              <a:gdLst/>
              <a:ahLst/>
              <a:cxnLst/>
              <a:rect l="0" t="0" r="0" b="0"/>
              <a:pathLst>
                <a:path w="254752" h="281948">
                  <a:moveTo>
                    <a:pt x="33653" y="125915"/>
                  </a:moveTo>
                  <a:lnTo>
                    <a:pt x="45321" y="122982"/>
                  </a:lnTo>
                  <a:lnTo>
                    <a:pt x="55809" y="120199"/>
                  </a:lnTo>
                  <a:lnTo>
                    <a:pt x="66115" y="117295"/>
                  </a:lnTo>
                  <a:lnTo>
                    <a:pt x="76590" y="114082"/>
                  </a:lnTo>
                  <a:lnTo>
                    <a:pt x="87582" y="110268"/>
                  </a:lnTo>
                  <a:lnTo>
                    <a:pt x="99216" y="105752"/>
                  </a:lnTo>
                  <a:lnTo>
                    <a:pt x="111124" y="100588"/>
                  </a:lnTo>
                  <a:lnTo>
                    <a:pt x="122582" y="94900"/>
                  </a:lnTo>
                  <a:lnTo>
                    <a:pt x="133211" y="88815"/>
                  </a:lnTo>
                  <a:lnTo>
                    <a:pt x="142973" y="82442"/>
                  </a:lnTo>
                  <a:lnTo>
                    <a:pt x="151991" y="75865"/>
                  </a:lnTo>
                  <a:lnTo>
                    <a:pt x="160417" y="69137"/>
                  </a:lnTo>
                  <a:lnTo>
                    <a:pt x="168076" y="61976"/>
                  </a:lnTo>
                  <a:lnTo>
                    <a:pt x="174476" y="53797"/>
                  </a:lnTo>
                  <a:lnTo>
                    <a:pt x="179436" y="44377"/>
                  </a:lnTo>
                  <a:lnTo>
                    <a:pt x="182598" y="34287"/>
                  </a:lnTo>
                  <a:lnTo>
                    <a:pt x="183290" y="24661"/>
                  </a:lnTo>
                  <a:lnTo>
                    <a:pt x="181371" y="16126"/>
                  </a:lnTo>
                  <a:lnTo>
                    <a:pt x="176826" y="9111"/>
                  </a:lnTo>
                  <a:lnTo>
                    <a:pt x="169514" y="4081"/>
                  </a:lnTo>
                  <a:lnTo>
                    <a:pt x="159637" y="1081"/>
                  </a:lnTo>
                  <a:lnTo>
                    <a:pt x="147805" y="0"/>
                  </a:lnTo>
                  <a:lnTo>
                    <a:pt x="134817" y="772"/>
                  </a:lnTo>
                  <a:lnTo>
                    <a:pt x="121241" y="3177"/>
                  </a:lnTo>
                  <a:lnTo>
                    <a:pt x="107556" y="7058"/>
                  </a:lnTo>
                  <a:lnTo>
                    <a:pt x="94220" y="12403"/>
                  </a:lnTo>
                  <a:lnTo>
                    <a:pt x="81444" y="19074"/>
                  </a:lnTo>
                  <a:lnTo>
                    <a:pt x="69392" y="26992"/>
                  </a:lnTo>
                  <a:lnTo>
                    <a:pt x="58282" y="36209"/>
                  </a:lnTo>
                  <a:lnTo>
                    <a:pt x="48143" y="46633"/>
                  </a:lnTo>
                  <a:lnTo>
                    <a:pt x="39010" y="58056"/>
                  </a:lnTo>
                  <a:lnTo>
                    <a:pt x="31013" y="70248"/>
                  </a:lnTo>
                  <a:lnTo>
                    <a:pt x="24112" y="83004"/>
                  </a:lnTo>
                  <a:lnTo>
                    <a:pt x="18137" y="96163"/>
                  </a:lnTo>
                  <a:lnTo>
                    <a:pt x="12881" y="109602"/>
                  </a:lnTo>
                  <a:lnTo>
                    <a:pt x="8165" y="123239"/>
                  </a:lnTo>
                  <a:lnTo>
                    <a:pt x="4166" y="137177"/>
                  </a:lnTo>
                  <a:lnTo>
                    <a:pt x="1383" y="151680"/>
                  </a:lnTo>
                  <a:lnTo>
                    <a:pt x="0" y="166834"/>
                  </a:lnTo>
                  <a:lnTo>
                    <a:pt x="54" y="182096"/>
                  </a:lnTo>
                  <a:lnTo>
                    <a:pt x="1611" y="196431"/>
                  </a:lnTo>
                  <a:lnTo>
                    <a:pt x="4554" y="209328"/>
                  </a:lnTo>
                  <a:lnTo>
                    <a:pt x="8801" y="220783"/>
                  </a:lnTo>
                  <a:lnTo>
                    <a:pt x="14393" y="231020"/>
                  </a:lnTo>
                  <a:lnTo>
                    <a:pt x="21226" y="240308"/>
                  </a:lnTo>
                  <a:lnTo>
                    <a:pt x="29083" y="248734"/>
                  </a:lnTo>
                  <a:lnTo>
                    <a:pt x="37727" y="256190"/>
                  </a:lnTo>
                  <a:lnTo>
                    <a:pt x="46952" y="262690"/>
                  </a:lnTo>
                  <a:lnTo>
                    <a:pt x="56756" y="268210"/>
                  </a:lnTo>
                  <a:lnTo>
                    <a:pt x="67322" y="272621"/>
                  </a:lnTo>
                  <a:lnTo>
                    <a:pt x="78690" y="275958"/>
                  </a:lnTo>
                  <a:lnTo>
                    <a:pt x="90766" y="278385"/>
                  </a:lnTo>
                  <a:lnTo>
                    <a:pt x="103403" y="280105"/>
                  </a:lnTo>
                  <a:lnTo>
                    <a:pt x="116463" y="281297"/>
                  </a:lnTo>
                  <a:lnTo>
                    <a:pt x="129826" y="281947"/>
                  </a:lnTo>
                  <a:lnTo>
                    <a:pt x="143403" y="281859"/>
                  </a:lnTo>
                  <a:lnTo>
                    <a:pt x="157123" y="280986"/>
                  </a:lnTo>
                  <a:lnTo>
                    <a:pt x="170776" y="279417"/>
                  </a:lnTo>
                  <a:lnTo>
                    <a:pt x="184024" y="277293"/>
                  </a:lnTo>
                  <a:lnTo>
                    <a:pt x="196704" y="274757"/>
                  </a:lnTo>
                  <a:lnTo>
                    <a:pt x="208576" y="272078"/>
                  </a:lnTo>
                  <a:lnTo>
                    <a:pt x="220501" y="269384"/>
                  </a:lnTo>
                  <a:lnTo>
                    <a:pt x="234641" y="266440"/>
                  </a:lnTo>
                  <a:lnTo>
                    <a:pt x="254751" y="262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61326" y="3779730"/>
              <a:ext cx="209875" cy="253834"/>
            </a:xfrm>
            <a:custGeom>
              <a:avLst/>
              <a:gdLst/>
              <a:ahLst/>
              <a:cxnLst/>
              <a:rect l="0" t="0" r="0" b="0"/>
              <a:pathLst>
                <a:path w="209875" h="253834">
                  <a:moveTo>
                    <a:pt x="102756" y="0"/>
                  </a:moveTo>
                  <a:lnTo>
                    <a:pt x="91156" y="134"/>
                  </a:lnTo>
                  <a:lnTo>
                    <a:pt x="81307" y="1415"/>
                  </a:lnTo>
                  <a:lnTo>
                    <a:pt x="72302" y="4012"/>
                  </a:lnTo>
                  <a:lnTo>
                    <a:pt x="63860" y="7904"/>
                  </a:lnTo>
                  <a:lnTo>
                    <a:pt x="55833" y="13186"/>
                  </a:lnTo>
                  <a:lnTo>
                    <a:pt x="48110" y="19777"/>
                  </a:lnTo>
                  <a:lnTo>
                    <a:pt x="40605" y="27622"/>
                  </a:lnTo>
                  <a:lnTo>
                    <a:pt x="33254" y="36782"/>
                  </a:lnTo>
                  <a:lnTo>
                    <a:pt x="26019" y="47161"/>
                  </a:lnTo>
                  <a:lnTo>
                    <a:pt x="19193" y="58553"/>
                  </a:lnTo>
                  <a:lnTo>
                    <a:pt x="13369" y="70723"/>
                  </a:lnTo>
                  <a:lnTo>
                    <a:pt x="8787" y="83464"/>
                  </a:lnTo>
                  <a:lnTo>
                    <a:pt x="5373" y="96611"/>
                  </a:lnTo>
                  <a:lnTo>
                    <a:pt x="2916" y="110044"/>
                  </a:lnTo>
                  <a:lnTo>
                    <a:pt x="1194" y="123667"/>
                  </a:lnTo>
                  <a:lnTo>
                    <a:pt x="170" y="137256"/>
                  </a:lnTo>
                  <a:lnTo>
                    <a:pt x="0" y="150459"/>
                  </a:lnTo>
                  <a:lnTo>
                    <a:pt x="700" y="163115"/>
                  </a:lnTo>
                  <a:lnTo>
                    <a:pt x="2322" y="175071"/>
                  </a:lnTo>
                  <a:lnTo>
                    <a:pt x="5014" y="186108"/>
                  </a:lnTo>
                  <a:lnTo>
                    <a:pt x="8757" y="196200"/>
                  </a:lnTo>
                  <a:lnTo>
                    <a:pt x="13560" y="205468"/>
                  </a:lnTo>
                  <a:lnTo>
                    <a:pt x="19532" y="214089"/>
                  </a:lnTo>
                  <a:lnTo>
                    <a:pt x="26629" y="222221"/>
                  </a:lnTo>
                  <a:lnTo>
                    <a:pt x="34835" y="229838"/>
                  </a:lnTo>
                  <a:lnTo>
                    <a:pt x="44245" y="236734"/>
                  </a:lnTo>
                  <a:lnTo>
                    <a:pt x="54798" y="242847"/>
                  </a:lnTo>
                  <a:lnTo>
                    <a:pt x="66308" y="247935"/>
                  </a:lnTo>
                  <a:lnTo>
                    <a:pt x="78558" y="251523"/>
                  </a:lnTo>
                  <a:lnTo>
                    <a:pt x="91344" y="253484"/>
                  </a:lnTo>
                  <a:lnTo>
                    <a:pt x="104183" y="253833"/>
                  </a:lnTo>
                  <a:lnTo>
                    <a:pt x="116342" y="252555"/>
                  </a:lnTo>
                  <a:lnTo>
                    <a:pt x="127485" y="249803"/>
                  </a:lnTo>
                  <a:lnTo>
                    <a:pt x="137779" y="245685"/>
                  </a:lnTo>
                  <a:lnTo>
                    <a:pt x="147693" y="240181"/>
                  </a:lnTo>
                  <a:lnTo>
                    <a:pt x="157544" y="233402"/>
                  </a:lnTo>
                  <a:lnTo>
                    <a:pt x="167145" y="225411"/>
                  </a:lnTo>
                  <a:lnTo>
                    <a:pt x="175920" y="216145"/>
                  </a:lnTo>
                  <a:lnTo>
                    <a:pt x="183603" y="205689"/>
                  </a:lnTo>
                  <a:lnTo>
                    <a:pt x="190238" y="194244"/>
                  </a:lnTo>
                  <a:lnTo>
                    <a:pt x="196003" y="182038"/>
                  </a:lnTo>
                  <a:lnTo>
                    <a:pt x="201094" y="169267"/>
                  </a:lnTo>
                  <a:lnTo>
                    <a:pt x="205359" y="155930"/>
                  </a:lnTo>
                  <a:lnTo>
                    <a:pt x="208328" y="141839"/>
                  </a:lnTo>
                  <a:lnTo>
                    <a:pt x="209841" y="126954"/>
                  </a:lnTo>
                  <a:lnTo>
                    <a:pt x="209874" y="111535"/>
                  </a:lnTo>
                  <a:lnTo>
                    <a:pt x="208376" y="96032"/>
                  </a:lnTo>
                  <a:lnTo>
                    <a:pt x="205477" y="80722"/>
                  </a:lnTo>
                  <a:lnTo>
                    <a:pt x="201431" y="66019"/>
                  </a:lnTo>
                  <a:lnTo>
                    <a:pt x="196505" y="52524"/>
                  </a:lnTo>
                  <a:lnTo>
                    <a:pt x="190929" y="40460"/>
                  </a:lnTo>
                  <a:lnTo>
                    <a:pt x="184560" y="30038"/>
                  </a:lnTo>
                  <a:lnTo>
                    <a:pt x="176921" y="21626"/>
                  </a:lnTo>
                  <a:lnTo>
                    <a:pt x="167871" y="15227"/>
                  </a:lnTo>
                  <a:lnTo>
                    <a:pt x="158160" y="10545"/>
                  </a:lnTo>
                  <a:lnTo>
                    <a:pt x="148298" y="6712"/>
                  </a:lnTo>
                  <a:lnTo>
                    <a:pt x="137418" y="3390"/>
                  </a:lnTo>
                  <a:lnTo>
                    <a:pt x="123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558839" y="3706031"/>
              <a:ext cx="231628" cy="283028"/>
            </a:xfrm>
            <a:custGeom>
              <a:avLst/>
              <a:gdLst/>
              <a:ahLst/>
              <a:cxnLst/>
              <a:rect l="0" t="0" r="0" b="0"/>
              <a:pathLst>
                <a:path w="231628" h="283028">
                  <a:moveTo>
                    <a:pt x="0" y="168456"/>
                  </a:moveTo>
                  <a:lnTo>
                    <a:pt x="8801" y="177257"/>
                  </a:lnTo>
                  <a:lnTo>
                    <a:pt x="17148" y="185603"/>
                  </a:lnTo>
                  <a:lnTo>
                    <a:pt x="25847" y="194302"/>
                  </a:lnTo>
                  <a:lnTo>
                    <a:pt x="34967" y="203423"/>
                  </a:lnTo>
                  <a:lnTo>
                    <a:pt x="44462" y="212918"/>
                  </a:lnTo>
                  <a:lnTo>
                    <a:pt x="54250" y="222706"/>
                  </a:lnTo>
                  <a:lnTo>
                    <a:pt x="64091" y="232547"/>
                  </a:lnTo>
                  <a:lnTo>
                    <a:pt x="73617" y="242072"/>
                  </a:lnTo>
                  <a:lnTo>
                    <a:pt x="82650" y="251106"/>
                  </a:lnTo>
                  <a:lnTo>
                    <a:pt x="91189" y="259644"/>
                  </a:lnTo>
                  <a:lnTo>
                    <a:pt x="99310" y="267765"/>
                  </a:lnTo>
                  <a:lnTo>
                    <a:pt x="107099" y="275518"/>
                  </a:lnTo>
                  <a:lnTo>
                    <a:pt x="114318" y="281386"/>
                  </a:lnTo>
                  <a:lnTo>
                    <a:pt x="119931" y="283027"/>
                  </a:lnTo>
                  <a:lnTo>
                    <a:pt x="122938" y="280719"/>
                  </a:lnTo>
                  <a:lnTo>
                    <a:pt x="123362" y="275960"/>
                  </a:lnTo>
                  <a:lnTo>
                    <a:pt x="121669" y="269918"/>
                  </a:lnTo>
                  <a:lnTo>
                    <a:pt x="118378" y="262934"/>
                  </a:lnTo>
                  <a:lnTo>
                    <a:pt x="113930" y="254732"/>
                  </a:lnTo>
                  <a:lnTo>
                    <a:pt x="108668" y="245211"/>
                  </a:lnTo>
                  <a:lnTo>
                    <a:pt x="102841" y="234510"/>
                  </a:lnTo>
                  <a:lnTo>
                    <a:pt x="96627" y="222860"/>
                  </a:lnTo>
                  <a:lnTo>
                    <a:pt x="90149" y="210495"/>
                  </a:lnTo>
                  <a:lnTo>
                    <a:pt x="83493" y="197612"/>
                  </a:lnTo>
                  <a:lnTo>
                    <a:pt x="76718" y="184365"/>
                  </a:lnTo>
                  <a:lnTo>
                    <a:pt x="69867" y="170868"/>
                  </a:lnTo>
                  <a:lnTo>
                    <a:pt x="63130" y="157365"/>
                  </a:lnTo>
                  <a:lnTo>
                    <a:pt x="56832" y="144220"/>
                  </a:lnTo>
                  <a:lnTo>
                    <a:pt x="51124" y="131595"/>
                  </a:lnTo>
                  <a:lnTo>
                    <a:pt x="46308" y="119319"/>
                  </a:lnTo>
                  <a:lnTo>
                    <a:pt x="42904" y="107002"/>
                  </a:lnTo>
                  <a:lnTo>
                    <a:pt x="41071" y="94426"/>
                  </a:lnTo>
                  <a:lnTo>
                    <a:pt x="40977" y="81859"/>
                  </a:lnTo>
                  <a:lnTo>
                    <a:pt x="42959" y="69947"/>
                  </a:lnTo>
                  <a:lnTo>
                    <a:pt x="46996" y="59013"/>
                  </a:lnTo>
                  <a:lnTo>
                    <a:pt x="52791" y="49214"/>
                  </a:lnTo>
                  <a:lnTo>
                    <a:pt x="59960" y="40703"/>
                  </a:lnTo>
                  <a:lnTo>
                    <a:pt x="68152" y="33431"/>
                  </a:lnTo>
                  <a:lnTo>
                    <a:pt x="77243" y="27360"/>
                  </a:lnTo>
                  <a:lnTo>
                    <a:pt x="87321" y="22566"/>
                  </a:lnTo>
                  <a:lnTo>
                    <a:pt x="98360" y="18965"/>
                  </a:lnTo>
                  <a:lnTo>
                    <a:pt x="110211" y="16358"/>
                  </a:lnTo>
                  <a:lnTo>
                    <a:pt x="122699" y="14516"/>
                  </a:lnTo>
                  <a:lnTo>
                    <a:pt x="135657" y="13232"/>
                  </a:lnTo>
                  <a:lnTo>
                    <a:pt x="148951" y="12181"/>
                  </a:lnTo>
                  <a:lnTo>
                    <a:pt x="162483" y="10935"/>
                  </a:lnTo>
                  <a:lnTo>
                    <a:pt x="176159" y="9281"/>
                  </a:lnTo>
                  <a:lnTo>
                    <a:pt x="189323" y="7346"/>
                  </a:lnTo>
                  <a:lnTo>
                    <a:pt x="202041" y="5306"/>
                  </a:lnTo>
                  <a:lnTo>
                    <a:pt x="215430" y="297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85512" y="3684974"/>
              <a:ext cx="314321" cy="294799"/>
            </a:xfrm>
            <a:custGeom>
              <a:avLst/>
              <a:gdLst/>
              <a:ahLst/>
              <a:cxnLst/>
              <a:rect l="0" t="0" r="0" b="0"/>
              <a:pathLst>
                <a:path w="314321" h="294799">
                  <a:moveTo>
                    <a:pt x="147151" y="0"/>
                  </a:moveTo>
                  <a:lnTo>
                    <a:pt x="132617" y="2933"/>
                  </a:lnTo>
                  <a:lnTo>
                    <a:pt x="119986" y="5716"/>
                  </a:lnTo>
                  <a:lnTo>
                    <a:pt x="108086" y="8624"/>
                  </a:lnTo>
                  <a:lnTo>
                    <a:pt x="96777" y="12011"/>
                  </a:lnTo>
                  <a:lnTo>
                    <a:pt x="86233" y="16472"/>
                  </a:lnTo>
                  <a:lnTo>
                    <a:pt x="76495" y="22238"/>
                  </a:lnTo>
                  <a:lnTo>
                    <a:pt x="67304" y="29054"/>
                  </a:lnTo>
                  <a:lnTo>
                    <a:pt x="58210" y="36390"/>
                  </a:lnTo>
                  <a:lnTo>
                    <a:pt x="48949" y="43882"/>
                  </a:lnTo>
                  <a:lnTo>
                    <a:pt x="39762" y="51521"/>
                  </a:lnTo>
                  <a:lnTo>
                    <a:pt x="31272" y="59554"/>
                  </a:lnTo>
                  <a:lnTo>
                    <a:pt x="23785" y="68104"/>
                  </a:lnTo>
                  <a:lnTo>
                    <a:pt x="17283" y="77151"/>
                  </a:lnTo>
                  <a:lnTo>
                    <a:pt x="11607" y="86609"/>
                  </a:lnTo>
                  <a:lnTo>
                    <a:pt x="6582" y="96379"/>
                  </a:lnTo>
                  <a:lnTo>
                    <a:pt x="2530" y="106212"/>
                  </a:lnTo>
                  <a:lnTo>
                    <a:pt x="237" y="115733"/>
                  </a:lnTo>
                  <a:lnTo>
                    <a:pt x="0" y="124756"/>
                  </a:lnTo>
                  <a:lnTo>
                    <a:pt x="1977" y="132948"/>
                  </a:lnTo>
                  <a:lnTo>
                    <a:pt x="6428" y="139773"/>
                  </a:lnTo>
                  <a:lnTo>
                    <a:pt x="13236" y="145059"/>
                  </a:lnTo>
                  <a:lnTo>
                    <a:pt x="21859" y="148795"/>
                  </a:lnTo>
                  <a:lnTo>
                    <a:pt x="31539" y="150945"/>
                  </a:lnTo>
                  <a:lnTo>
                    <a:pt x="41745" y="151651"/>
                  </a:lnTo>
                  <a:lnTo>
                    <a:pt x="52186" y="151179"/>
                  </a:lnTo>
                  <a:lnTo>
                    <a:pt x="62720" y="149808"/>
                  </a:lnTo>
                  <a:lnTo>
                    <a:pt x="73285" y="147776"/>
                  </a:lnTo>
                  <a:lnTo>
                    <a:pt x="83854" y="145109"/>
                  </a:lnTo>
                  <a:lnTo>
                    <a:pt x="94417" y="141642"/>
                  </a:lnTo>
                  <a:lnTo>
                    <a:pt x="104981" y="137356"/>
                  </a:lnTo>
                  <a:lnTo>
                    <a:pt x="115875" y="132681"/>
                  </a:lnTo>
                  <a:lnTo>
                    <a:pt x="127715" y="128383"/>
                  </a:lnTo>
                  <a:lnTo>
                    <a:pt x="140755" y="124870"/>
                  </a:lnTo>
                  <a:lnTo>
                    <a:pt x="154768" y="122362"/>
                  </a:lnTo>
                  <a:lnTo>
                    <a:pt x="169246" y="121053"/>
                  </a:lnTo>
                  <a:lnTo>
                    <a:pt x="183833" y="120926"/>
                  </a:lnTo>
                  <a:lnTo>
                    <a:pt x="198201" y="122129"/>
                  </a:lnTo>
                  <a:lnTo>
                    <a:pt x="211995" y="125057"/>
                  </a:lnTo>
                  <a:lnTo>
                    <a:pt x="225079" y="129766"/>
                  </a:lnTo>
                  <a:lnTo>
                    <a:pt x="237338" y="136027"/>
                  </a:lnTo>
                  <a:lnTo>
                    <a:pt x="248586" y="143517"/>
                  </a:lnTo>
                  <a:lnTo>
                    <a:pt x="258821" y="151919"/>
                  </a:lnTo>
                  <a:lnTo>
                    <a:pt x="268189" y="160812"/>
                  </a:lnTo>
                  <a:lnTo>
                    <a:pt x="276876" y="169694"/>
                  </a:lnTo>
                  <a:lnTo>
                    <a:pt x="285053" y="178297"/>
                  </a:lnTo>
                  <a:lnTo>
                    <a:pt x="292700" y="186716"/>
                  </a:lnTo>
                  <a:lnTo>
                    <a:pt x="299616" y="195289"/>
                  </a:lnTo>
                  <a:lnTo>
                    <a:pt x="305737" y="204203"/>
                  </a:lnTo>
                  <a:lnTo>
                    <a:pt x="310663" y="213328"/>
                  </a:lnTo>
                  <a:lnTo>
                    <a:pt x="313608" y="222308"/>
                  </a:lnTo>
                  <a:lnTo>
                    <a:pt x="314320" y="230939"/>
                  </a:lnTo>
                  <a:lnTo>
                    <a:pt x="312846" y="239023"/>
                  </a:lnTo>
                  <a:lnTo>
                    <a:pt x="309274" y="246299"/>
                  </a:lnTo>
                  <a:lnTo>
                    <a:pt x="303866" y="252709"/>
                  </a:lnTo>
                  <a:lnTo>
                    <a:pt x="296831" y="258352"/>
                  </a:lnTo>
                  <a:lnTo>
                    <a:pt x="288222" y="263384"/>
                  </a:lnTo>
                  <a:lnTo>
                    <a:pt x="278215" y="267953"/>
                  </a:lnTo>
                  <a:lnTo>
                    <a:pt x="267074" y="272024"/>
                  </a:lnTo>
                  <a:lnTo>
                    <a:pt x="255072" y="275386"/>
                  </a:lnTo>
                  <a:lnTo>
                    <a:pt x="242449" y="277987"/>
                  </a:lnTo>
                  <a:lnTo>
                    <a:pt x="229550" y="280074"/>
                  </a:lnTo>
                  <a:lnTo>
                    <a:pt x="216817" y="282090"/>
                  </a:lnTo>
                  <a:lnTo>
                    <a:pt x="204472" y="284296"/>
                  </a:lnTo>
                  <a:lnTo>
                    <a:pt x="192385" y="286609"/>
                  </a:lnTo>
                  <a:lnTo>
                    <a:pt x="180197" y="288709"/>
                  </a:lnTo>
                  <a:lnTo>
                    <a:pt x="167696" y="290419"/>
                  </a:lnTo>
                  <a:lnTo>
                    <a:pt x="154841" y="291718"/>
                  </a:lnTo>
                  <a:lnTo>
                    <a:pt x="141671" y="292666"/>
                  </a:lnTo>
                  <a:lnTo>
                    <a:pt x="128269" y="293337"/>
                  </a:lnTo>
                  <a:lnTo>
                    <a:pt x="115307" y="293806"/>
                  </a:lnTo>
                  <a:lnTo>
                    <a:pt x="102753" y="294178"/>
                  </a:lnTo>
                  <a:lnTo>
                    <a:pt x="89504" y="294490"/>
                  </a:lnTo>
                  <a:lnTo>
                    <a:pt x="7345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37948" y="3484932"/>
              <a:ext cx="294799" cy="523102"/>
            </a:xfrm>
            <a:custGeom>
              <a:avLst/>
              <a:gdLst/>
              <a:ahLst/>
              <a:cxnLst/>
              <a:rect l="0" t="0" r="0" b="0"/>
              <a:pathLst>
                <a:path w="294799" h="523102">
                  <a:moveTo>
                    <a:pt x="0" y="0"/>
                  </a:moveTo>
                  <a:lnTo>
                    <a:pt x="2934" y="14669"/>
                  </a:lnTo>
                  <a:lnTo>
                    <a:pt x="5716" y="28581"/>
                  </a:lnTo>
                  <a:lnTo>
                    <a:pt x="8621" y="43079"/>
                  </a:lnTo>
                  <a:lnTo>
                    <a:pt x="11833" y="58280"/>
                  </a:lnTo>
                  <a:lnTo>
                    <a:pt x="15647" y="74105"/>
                  </a:lnTo>
                  <a:lnTo>
                    <a:pt x="20160" y="90416"/>
                  </a:lnTo>
                  <a:lnTo>
                    <a:pt x="25150" y="106760"/>
                  </a:lnTo>
                  <a:lnTo>
                    <a:pt x="30190" y="122420"/>
                  </a:lnTo>
                  <a:lnTo>
                    <a:pt x="35022" y="137057"/>
                  </a:lnTo>
                  <a:lnTo>
                    <a:pt x="39569" y="150680"/>
                  </a:lnTo>
                  <a:lnTo>
                    <a:pt x="43850" y="163449"/>
                  </a:lnTo>
                  <a:lnTo>
                    <a:pt x="47912" y="175565"/>
                  </a:lnTo>
                  <a:lnTo>
                    <a:pt x="51810" y="187365"/>
                  </a:lnTo>
                  <a:lnTo>
                    <a:pt x="55588" y="199296"/>
                  </a:lnTo>
                  <a:lnTo>
                    <a:pt x="59281" y="211587"/>
                  </a:lnTo>
                  <a:lnTo>
                    <a:pt x="62915" y="224116"/>
                  </a:lnTo>
                  <a:lnTo>
                    <a:pt x="66509" y="236527"/>
                  </a:lnTo>
                  <a:lnTo>
                    <a:pt x="70080" y="248615"/>
                  </a:lnTo>
                  <a:lnTo>
                    <a:pt x="73800" y="260342"/>
                  </a:lnTo>
                  <a:lnTo>
                    <a:pt x="77983" y="271749"/>
                  </a:lnTo>
                  <a:lnTo>
                    <a:pt x="82759" y="282903"/>
                  </a:lnTo>
                  <a:lnTo>
                    <a:pt x="87932" y="293868"/>
                  </a:lnTo>
                  <a:lnTo>
                    <a:pt x="93098" y="304697"/>
                  </a:lnTo>
                  <a:lnTo>
                    <a:pt x="98015" y="315444"/>
                  </a:lnTo>
                  <a:lnTo>
                    <a:pt x="102621" y="326631"/>
                  </a:lnTo>
                  <a:lnTo>
                    <a:pt x="106941" y="339198"/>
                  </a:lnTo>
                  <a:lnTo>
                    <a:pt x="111030" y="353536"/>
                  </a:lnTo>
                  <a:lnTo>
                    <a:pt x="114945" y="369065"/>
                  </a:lnTo>
                  <a:lnTo>
                    <a:pt x="118735" y="384566"/>
                  </a:lnTo>
                  <a:lnTo>
                    <a:pt x="122436" y="399322"/>
                  </a:lnTo>
                  <a:lnTo>
                    <a:pt x="126075" y="413142"/>
                  </a:lnTo>
                  <a:lnTo>
                    <a:pt x="129672" y="426103"/>
                  </a:lnTo>
                  <a:lnTo>
                    <a:pt x="133242" y="438376"/>
                  </a:lnTo>
                  <a:lnTo>
                    <a:pt x="136791" y="450296"/>
                  </a:lnTo>
                  <a:lnTo>
                    <a:pt x="140327" y="462314"/>
                  </a:lnTo>
                  <a:lnTo>
                    <a:pt x="143859" y="474666"/>
                  </a:lnTo>
                  <a:lnTo>
                    <a:pt x="147553" y="487237"/>
                  </a:lnTo>
                  <a:lnTo>
                    <a:pt x="151719" y="499678"/>
                  </a:lnTo>
                  <a:lnTo>
                    <a:pt x="156467" y="511712"/>
                  </a:lnTo>
                  <a:lnTo>
                    <a:pt x="161045" y="520649"/>
                  </a:lnTo>
                  <a:lnTo>
                    <a:pt x="163977" y="523101"/>
                  </a:lnTo>
                  <a:lnTo>
                    <a:pt x="164778" y="519987"/>
                  </a:lnTo>
                  <a:lnTo>
                    <a:pt x="163961" y="513215"/>
                  </a:lnTo>
                  <a:lnTo>
                    <a:pt x="162110" y="504429"/>
                  </a:lnTo>
                  <a:lnTo>
                    <a:pt x="159628" y="494639"/>
                  </a:lnTo>
                  <a:lnTo>
                    <a:pt x="156763" y="484218"/>
                  </a:lnTo>
                  <a:lnTo>
                    <a:pt x="153662" y="473119"/>
                  </a:lnTo>
                  <a:lnTo>
                    <a:pt x="150415" y="461341"/>
                  </a:lnTo>
                  <a:lnTo>
                    <a:pt x="147075" y="449132"/>
                  </a:lnTo>
                  <a:lnTo>
                    <a:pt x="143676" y="436923"/>
                  </a:lnTo>
                  <a:lnTo>
                    <a:pt x="140244" y="424955"/>
                  </a:lnTo>
                  <a:lnTo>
                    <a:pt x="136955" y="412967"/>
                  </a:lnTo>
                  <a:lnTo>
                    <a:pt x="134125" y="400318"/>
                  </a:lnTo>
                  <a:lnTo>
                    <a:pt x="131894" y="386702"/>
                  </a:lnTo>
                  <a:lnTo>
                    <a:pt x="130397" y="372456"/>
                  </a:lnTo>
                  <a:lnTo>
                    <a:pt x="129841" y="358346"/>
                  </a:lnTo>
                  <a:lnTo>
                    <a:pt x="130252" y="344821"/>
                  </a:lnTo>
                  <a:lnTo>
                    <a:pt x="131663" y="332148"/>
                  </a:lnTo>
                  <a:lnTo>
                    <a:pt x="134205" y="320562"/>
                  </a:lnTo>
                  <a:lnTo>
                    <a:pt x="137850" y="310080"/>
                  </a:lnTo>
                  <a:lnTo>
                    <a:pt x="142755" y="300872"/>
                  </a:lnTo>
                  <a:lnTo>
                    <a:pt x="149327" y="293351"/>
                  </a:lnTo>
                  <a:lnTo>
                    <a:pt x="157632" y="287593"/>
                  </a:lnTo>
                  <a:lnTo>
                    <a:pt x="167122" y="283708"/>
                  </a:lnTo>
                  <a:lnTo>
                    <a:pt x="176870" y="281991"/>
                  </a:lnTo>
                  <a:lnTo>
                    <a:pt x="186309" y="282396"/>
                  </a:lnTo>
                  <a:lnTo>
                    <a:pt x="195254" y="284769"/>
                  </a:lnTo>
                  <a:lnTo>
                    <a:pt x="203715" y="289019"/>
                  </a:lnTo>
                  <a:lnTo>
                    <a:pt x="211772" y="294912"/>
                  </a:lnTo>
                  <a:lnTo>
                    <a:pt x="219523" y="302120"/>
                  </a:lnTo>
                  <a:lnTo>
                    <a:pt x="227049" y="310321"/>
                  </a:lnTo>
                  <a:lnTo>
                    <a:pt x="234415" y="319240"/>
                  </a:lnTo>
                  <a:lnTo>
                    <a:pt x="241670" y="328668"/>
                  </a:lnTo>
                  <a:lnTo>
                    <a:pt x="248849" y="338448"/>
                  </a:lnTo>
                  <a:lnTo>
                    <a:pt x="255971" y="348471"/>
                  </a:lnTo>
                  <a:lnTo>
                    <a:pt x="262889" y="358660"/>
                  </a:lnTo>
                  <a:lnTo>
                    <a:pt x="269308" y="368960"/>
                  </a:lnTo>
                  <a:lnTo>
                    <a:pt x="275102" y="379335"/>
                  </a:lnTo>
                  <a:lnTo>
                    <a:pt x="280161" y="389884"/>
                  </a:lnTo>
                  <a:lnTo>
                    <a:pt x="284800" y="402183"/>
                  </a:lnTo>
                  <a:lnTo>
                    <a:pt x="289428" y="420667"/>
                  </a:lnTo>
                  <a:lnTo>
                    <a:pt x="294798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668222" y="3701188"/>
              <a:ext cx="345425" cy="557314"/>
            </a:xfrm>
            <a:custGeom>
              <a:avLst/>
              <a:gdLst/>
              <a:ahLst/>
              <a:cxnLst/>
              <a:rect l="0" t="0" r="0" b="0"/>
              <a:pathLst>
                <a:path w="345425" h="557314">
                  <a:moveTo>
                    <a:pt x="111924" y="225941"/>
                  </a:moveTo>
                  <a:lnTo>
                    <a:pt x="117657" y="214206"/>
                  </a:lnTo>
                  <a:lnTo>
                    <a:pt x="121941" y="203078"/>
                  </a:lnTo>
                  <a:lnTo>
                    <a:pt x="125139" y="191484"/>
                  </a:lnTo>
                  <a:lnTo>
                    <a:pt x="127154" y="179495"/>
                  </a:lnTo>
                  <a:lnTo>
                    <a:pt x="127554" y="167484"/>
                  </a:lnTo>
                  <a:lnTo>
                    <a:pt x="126238" y="155685"/>
                  </a:lnTo>
                  <a:lnTo>
                    <a:pt x="123243" y="144332"/>
                  </a:lnTo>
                  <a:lnTo>
                    <a:pt x="118570" y="133712"/>
                  </a:lnTo>
                  <a:lnTo>
                    <a:pt x="112387" y="123919"/>
                  </a:lnTo>
                  <a:lnTo>
                    <a:pt x="104813" y="115362"/>
                  </a:lnTo>
                  <a:lnTo>
                    <a:pt x="95836" y="108818"/>
                  </a:lnTo>
                  <a:lnTo>
                    <a:pt x="85586" y="104534"/>
                  </a:lnTo>
                  <a:lnTo>
                    <a:pt x="74621" y="102453"/>
                  </a:lnTo>
                  <a:lnTo>
                    <a:pt x="63802" y="102487"/>
                  </a:lnTo>
                  <a:lnTo>
                    <a:pt x="53608" y="104364"/>
                  </a:lnTo>
                  <a:lnTo>
                    <a:pt x="44308" y="107876"/>
                  </a:lnTo>
                  <a:lnTo>
                    <a:pt x="36134" y="112965"/>
                  </a:lnTo>
                  <a:lnTo>
                    <a:pt x="29081" y="119457"/>
                  </a:lnTo>
                  <a:lnTo>
                    <a:pt x="22989" y="127084"/>
                  </a:lnTo>
                  <a:lnTo>
                    <a:pt x="17647" y="135573"/>
                  </a:lnTo>
                  <a:lnTo>
                    <a:pt x="12866" y="144699"/>
                  </a:lnTo>
                  <a:lnTo>
                    <a:pt x="8651" y="154606"/>
                  </a:lnTo>
                  <a:lnTo>
                    <a:pt x="5191" y="165774"/>
                  </a:lnTo>
                  <a:lnTo>
                    <a:pt x="2534" y="178355"/>
                  </a:lnTo>
                  <a:lnTo>
                    <a:pt x="749" y="191889"/>
                  </a:lnTo>
                  <a:lnTo>
                    <a:pt x="0" y="205513"/>
                  </a:lnTo>
                  <a:lnTo>
                    <a:pt x="281" y="218708"/>
                  </a:lnTo>
                  <a:lnTo>
                    <a:pt x="1605" y="231159"/>
                  </a:lnTo>
                  <a:lnTo>
                    <a:pt x="4089" y="242594"/>
                  </a:lnTo>
                  <a:lnTo>
                    <a:pt x="7691" y="252981"/>
                  </a:lnTo>
                  <a:lnTo>
                    <a:pt x="12397" y="262294"/>
                  </a:lnTo>
                  <a:lnTo>
                    <a:pt x="18304" y="270419"/>
                  </a:lnTo>
                  <a:lnTo>
                    <a:pt x="25352" y="277399"/>
                  </a:lnTo>
                  <a:lnTo>
                    <a:pt x="33355" y="283089"/>
                  </a:lnTo>
                  <a:lnTo>
                    <a:pt x="42098" y="287090"/>
                  </a:lnTo>
                  <a:lnTo>
                    <a:pt x="51380" y="289328"/>
                  </a:lnTo>
                  <a:lnTo>
                    <a:pt x="60883" y="289695"/>
                  </a:lnTo>
                  <a:lnTo>
                    <a:pt x="70182" y="287896"/>
                  </a:lnTo>
                  <a:lnTo>
                    <a:pt x="79064" y="283981"/>
                  </a:lnTo>
                  <a:lnTo>
                    <a:pt x="87501" y="278269"/>
                  </a:lnTo>
                  <a:lnTo>
                    <a:pt x="95556" y="271155"/>
                  </a:lnTo>
                  <a:lnTo>
                    <a:pt x="103299" y="263000"/>
                  </a:lnTo>
                  <a:lnTo>
                    <a:pt x="110484" y="253934"/>
                  </a:lnTo>
                  <a:lnTo>
                    <a:pt x="116557" y="243871"/>
                  </a:lnTo>
                  <a:lnTo>
                    <a:pt x="121309" y="232845"/>
                  </a:lnTo>
                  <a:lnTo>
                    <a:pt x="124840" y="221001"/>
                  </a:lnTo>
                  <a:lnTo>
                    <a:pt x="127375" y="208518"/>
                  </a:lnTo>
                  <a:lnTo>
                    <a:pt x="129134" y="195659"/>
                  </a:lnTo>
                  <a:lnTo>
                    <a:pt x="129597" y="185887"/>
                  </a:lnTo>
                  <a:lnTo>
                    <a:pt x="128841" y="183151"/>
                  </a:lnTo>
                  <a:lnTo>
                    <a:pt x="128506" y="185720"/>
                  </a:lnTo>
                  <a:lnTo>
                    <a:pt x="129090" y="191502"/>
                  </a:lnTo>
                  <a:lnTo>
                    <a:pt x="130504" y="199166"/>
                  </a:lnTo>
                  <a:lnTo>
                    <a:pt x="132564" y="207930"/>
                  </a:lnTo>
                  <a:lnTo>
                    <a:pt x="135418" y="217020"/>
                  </a:lnTo>
                  <a:lnTo>
                    <a:pt x="139543" y="225561"/>
                  </a:lnTo>
                  <a:lnTo>
                    <a:pt x="145089" y="233123"/>
                  </a:lnTo>
                  <a:lnTo>
                    <a:pt x="151594" y="239023"/>
                  </a:lnTo>
                  <a:lnTo>
                    <a:pt x="158191" y="242180"/>
                  </a:lnTo>
                  <a:lnTo>
                    <a:pt x="164366" y="242262"/>
                  </a:lnTo>
                  <a:lnTo>
                    <a:pt x="169968" y="239571"/>
                  </a:lnTo>
                  <a:lnTo>
                    <a:pt x="175031" y="234653"/>
                  </a:lnTo>
                  <a:lnTo>
                    <a:pt x="179654" y="228054"/>
                  </a:lnTo>
                  <a:lnTo>
                    <a:pt x="183946" y="220240"/>
                  </a:lnTo>
                  <a:lnTo>
                    <a:pt x="187996" y="211567"/>
                  </a:lnTo>
                  <a:lnTo>
                    <a:pt x="191901" y="202331"/>
                  </a:lnTo>
                  <a:lnTo>
                    <a:pt x="196616" y="193894"/>
                  </a:lnTo>
                  <a:lnTo>
                    <a:pt x="202723" y="188698"/>
                  </a:lnTo>
                  <a:lnTo>
                    <a:pt x="208988" y="187996"/>
                  </a:lnTo>
                  <a:lnTo>
                    <a:pt x="214808" y="191751"/>
                  </a:lnTo>
                  <a:lnTo>
                    <a:pt x="220079" y="199272"/>
                  </a:lnTo>
                  <a:lnTo>
                    <a:pt x="224870" y="209384"/>
                  </a:lnTo>
                  <a:lnTo>
                    <a:pt x="229285" y="220705"/>
                  </a:lnTo>
                  <a:lnTo>
                    <a:pt x="233420" y="232363"/>
                  </a:lnTo>
                  <a:lnTo>
                    <a:pt x="237188" y="244125"/>
                  </a:lnTo>
                  <a:lnTo>
                    <a:pt x="240344" y="256166"/>
                  </a:lnTo>
                  <a:lnTo>
                    <a:pt x="242804" y="268596"/>
                  </a:lnTo>
                  <a:lnTo>
                    <a:pt x="244795" y="281251"/>
                  </a:lnTo>
                  <a:lnTo>
                    <a:pt x="246746" y="293763"/>
                  </a:lnTo>
                  <a:lnTo>
                    <a:pt x="248914" y="305931"/>
                  </a:lnTo>
                  <a:lnTo>
                    <a:pt x="251371" y="317885"/>
                  </a:lnTo>
                  <a:lnTo>
                    <a:pt x="254099" y="329978"/>
                  </a:lnTo>
                  <a:lnTo>
                    <a:pt x="257049" y="342407"/>
                  </a:lnTo>
                  <a:lnTo>
                    <a:pt x="260165" y="355043"/>
                  </a:lnTo>
                  <a:lnTo>
                    <a:pt x="263403" y="367533"/>
                  </a:lnTo>
                  <a:lnTo>
                    <a:pt x="266727" y="379678"/>
                  </a:lnTo>
                  <a:lnTo>
                    <a:pt x="270110" y="391443"/>
                  </a:lnTo>
                  <a:lnTo>
                    <a:pt x="273534" y="402878"/>
                  </a:lnTo>
                  <a:lnTo>
                    <a:pt x="276986" y="414063"/>
                  </a:lnTo>
                  <a:lnTo>
                    <a:pt x="280457" y="425559"/>
                  </a:lnTo>
                  <a:lnTo>
                    <a:pt x="283941" y="438342"/>
                  </a:lnTo>
                  <a:lnTo>
                    <a:pt x="287433" y="452832"/>
                  </a:lnTo>
                  <a:lnTo>
                    <a:pt x="290931" y="468634"/>
                  </a:lnTo>
                  <a:lnTo>
                    <a:pt x="294433" y="484852"/>
                  </a:lnTo>
                  <a:lnTo>
                    <a:pt x="297937" y="500902"/>
                  </a:lnTo>
                  <a:lnTo>
                    <a:pt x="301443" y="516405"/>
                  </a:lnTo>
                  <a:lnTo>
                    <a:pt x="304951" y="531035"/>
                  </a:lnTo>
                  <a:lnTo>
                    <a:pt x="308434" y="544643"/>
                  </a:lnTo>
                  <a:lnTo>
                    <a:pt x="311031" y="554595"/>
                  </a:lnTo>
                  <a:lnTo>
                    <a:pt x="311703" y="557313"/>
                  </a:lnTo>
                  <a:lnTo>
                    <a:pt x="310843" y="553539"/>
                  </a:lnTo>
                  <a:lnTo>
                    <a:pt x="308996" y="545456"/>
                  </a:lnTo>
                  <a:lnTo>
                    <a:pt x="306537" y="535215"/>
                  </a:lnTo>
                  <a:lnTo>
                    <a:pt x="303697" y="524118"/>
                  </a:lnTo>
                  <a:lnTo>
                    <a:pt x="300619" y="512147"/>
                  </a:lnTo>
                  <a:lnTo>
                    <a:pt x="297389" y="498332"/>
                  </a:lnTo>
                  <a:lnTo>
                    <a:pt x="294059" y="482247"/>
                  </a:lnTo>
                  <a:lnTo>
                    <a:pt x="290496" y="464516"/>
                  </a:lnTo>
                  <a:lnTo>
                    <a:pt x="286417" y="446444"/>
                  </a:lnTo>
                  <a:lnTo>
                    <a:pt x="281712" y="428842"/>
                  </a:lnTo>
                  <a:lnTo>
                    <a:pt x="276584" y="412141"/>
                  </a:lnTo>
                  <a:lnTo>
                    <a:pt x="271449" y="396632"/>
                  </a:lnTo>
                  <a:lnTo>
                    <a:pt x="266552" y="382314"/>
                  </a:lnTo>
                  <a:lnTo>
                    <a:pt x="261960" y="368853"/>
                  </a:lnTo>
                  <a:lnTo>
                    <a:pt x="257649" y="355719"/>
                  </a:lnTo>
                  <a:lnTo>
                    <a:pt x="253566" y="342574"/>
                  </a:lnTo>
                  <a:lnTo>
                    <a:pt x="249655" y="329281"/>
                  </a:lnTo>
                  <a:lnTo>
                    <a:pt x="245868" y="315817"/>
                  </a:lnTo>
                  <a:lnTo>
                    <a:pt x="242173" y="302199"/>
                  </a:lnTo>
                  <a:lnTo>
                    <a:pt x="238708" y="288460"/>
                  </a:lnTo>
                  <a:lnTo>
                    <a:pt x="235759" y="274630"/>
                  </a:lnTo>
                  <a:lnTo>
                    <a:pt x="233440" y="260740"/>
                  </a:lnTo>
                  <a:lnTo>
                    <a:pt x="231543" y="246973"/>
                  </a:lnTo>
                  <a:lnTo>
                    <a:pt x="229656" y="233650"/>
                  </a:lnTo>
                  <a:lnTo>
                    <a:pt x="227532" y="220910"/>
                  </a:lnTo>
                  <a:lnTo>
                    <a:pt x="225103" y="208727"/>
                  </a:lnTo>
                  <a:lnTo>
                    <a:pt x="222394" y="197007"/>
                  </a:lnTo>
                  <a:lnTo>
                    <a:pt x="219462" y="185629"/>
                  </a:lnTo>
                  <a:lnTo>
                    <a:pt x="216526" y="174173"/>
                  </a:lnTo>
                  <a:lnTo>
                    <a:pt x="213942" y="161949"/>
                  </a:lnTo>
                  <a:lnTo>
                    <a:pt x="211876" y="148647"/>
                  </a:lnTo>
                  <a:lnTo>
                    <a:pt x="210320" y="134457"/>
                  </a:lnTo>
                  <a:lnTo>
                    <a:pt x="209194" y="119860"/>
                  </a:lnTo>
                  <a:lnTo>
                    <a:pt x="208408" y="105194"/>
                  </a:lnTo>
                  <a:lnTo>
                    <a:pt x="208202" y="90772"/>
                  </a:lnTo>
                  <a:lnTo>
                    <a:pt x="209120" y="76942"/>
                  </a:lnTo>
                  <a:lnTo>
                    <a:pt x="211369" y="63829"/>
                  </a:lnTo>
                  <a:lnTo>
                    <a:pt x="214846" y="51381"/>
                  </a:lnTo>
                  <a:lnTo>
                    <a:pt x="219321" y="39475"/>
                  </a:lnTo>
                  <a:lnTo>
                    <a:pt x="224559" y="27997"/>
                  </a:lnTo>
                  <a:lnTo>
                    <a:pt x="230515" y="17490"/>
                  </a:lnTo>
                  <a:lnTo>
                    <a:pt x="237336" y="9097"/>
                  </a:lnTo>
                  <a:lnTo>
                    <a:pt x="245030" y="3279"/>
                  </a:lnTo>
                  <a:lnTo>
                    <a:pt x="253313" y="188"/>
                  </a:lnTo>
                  <a:lnTo>
                    <a:pt x="261719" y="0"/>
                  </a:lnTo>
                  <a:lnTo>
                    <a:pt x="269970" y="2507"/>
                  </a:lnTo>
                  <a:lnTo>
                    <a:pt x="278137" y="7239"/>
                  </a:lnTo>
                  <a:lnTo>
                    <a:pt x="286533" y="13679"/>
                  </a:lnTo>
                  <a:lnTo>
                    <a:pt x="295322" y="21375"/>
                  </a:lnTo>
                  <a:lnTo>
                    <a:pt x="304190" y="30129"/>
                  </a:lnTo>
                  <a:lnTo>
                    <a:pt x="312465" y="39982"/>
                  </a:lnTo>
                  <a:lnTo>
                    <a:pt x="319809" y="50863"/>
                  </a:lnTo>
                  <a:lnTo>
                    <a:pt x="326214" y="62440"/>
                  </a:lnTo>
                  <a:lnTo>
                    <a:pt x="331826" y="74211"/>
                  </a:lnTo>
                  <a:lnTo>
                    <a:pt x="336812" y="85878"/>
                  </a:lnTo>
                  <a:lnTo>
                    <a:pt x="341008" y="97664"/>
                  </a:lnTo>
                  <a:lnTo>
                    <a:pt x="343930" y="110175"/>
                  </a:lnTo>
                  <a:lnTo>
                    <a:pt x="345412" y="123697"/>
                  </a:lnTo>
                  <a:lnTo>
                    <a:pt x="345424" y="137881"/>
                  </a:lnTo>
                  <a:lnTo>
                    <a:pt x="343913" y="151950"/>
                  </a:lnTo>
                  <a:lnTo>
                    <a:pt x="341001" y="165446"/>
                  </a:lnTo>
                  <a:lnTo>
                    <a:pt x="336774" y="178100"/>
                  </a:lnTo>
                  <a:lnTo>
                    <a:pt x="331197" y="189674"/>
                  </a:lnTo>
                  <a:lnTo>
                    <a:pt x="324369" y="200148"/>
                  </a:lnTo>
                  <a:lnTo>
                    <a:pt x="316344" y="209350"/>
                  </a:lnTo>
                  <a:lnTo>
                    <a:pt x="307057" y="216868"/>
                  </a:lnTo>
                  <a:lnTo>
                    <a:pt x="296600" y="222632"/>
                  </a:lnTo>
                  <a:lnTo>
                    <a:pt x="285592" y="226869"/>
                  </a:lnTo>
                  <a:lnTo>
                    <a:pt x="273899" y="230347"/>
                  </a:lnTo>
                  <a:lnTo>
                    <a:pt x="259381" y="233373"/>
                  </a:lnTo>
                  <a:lnTo>
                    <a:pt x="238265" y="236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69658" y="3726129"/>
              <a:ext cx="252685" cy="231245"/>
            </a:xfrm>
            <a:custGeom>
              <a:avLst/>
              <a:gdLst/>
              <a:ahLst/>
              <a:cxnLst/>
              <a:rect l="0" t="0" r="0" b="0"/>
              <a:pathLst>
                <a:path w="252685" h="231245">
                  <a:moveTo>
                    <a:pt x="0" y="158886"/>
                  </a:moveTo>
                  <a:lnTo>
                    <a:pt x="8868" y="155952"/>
                  </a:lnTo>
                  <a:lnTo>
                    <a:pt x="17855" y="153170"/>
                  </a:lnTo>
                  <a:lnTo>
                    <a:pt x="27850" y="150270"/>
                  </a:lnTo>
                  <a:lnTo>
                    <a:pt x="38831" y="147230"/>
                  </a:lnTo>
                  <a:lnTo>
                    <a:pt x="50642" y="144065"/>
                  </a:lnTo>
                  <a:lnTo>
                    <a:pt x="63096" y="140801"/>
                  </a:lnTo>
                  <a:lnTo>
                    <a:pt x="75861" y="137463"/>
                  </a:lnTo>
                  <a:lnTo>
                    <a:pt x="88494" y="134072"/>
                  </a:lnTo>
                  <a:lnTo>
                    <a:pt x="100762" y="130644"/>
                  </a:lnTo>
                  <a:lnTo>
                    <a:pt x="112625" y="127188"/>
                  </a:lnTo>
                  <a:lnTo>
                    <a:pt x="124130" y="123716"/>
                  </a:lnTo>
                  <a:lnTo>
                    <a:pt x="135354" y="120227"/>
                  </a:lnTo>
                  <a:lnTo>
                    <a:pt x="146367" y="116562"/>
                  </a:lnTo>
                  <a:lnTo>
                    <a:pt x="157229" y="112415"/>
                  </a:lnTo>
                  <a:lnTo>
                    <a:pt x="167976" y="107655"/>
                  </a:lnTo>
                  <a:lnTo>
                    <a:pt x="178313" y="102152"/>
                  </a:lnTo>
                  <a:lnTo>
                    <a:pt x="187649" y="95701"/>
                  </a:lnTo>
                  <a:lnTo>
                    <a:pt x="195733" y="88284"/>
                  </a:lnTo>
                  <a:lnTo>
                    <a:pt x="202311" y="80032"/>
                  </a:lnTo>
                  <a:lnTo>
                    <a:pt x="206982" y="71123"/>
                  </a:lnTo>
                  <a:lnTo>
                    <a:pt x="209708" y="61728"/>
                  </a:lnTo>
                  <a:lnTo>
                    <a:pt x="210590" y="52150"/>
                  </a:lnTo>
                  <a:lnTo>
                    <a:pt x="209678" y="42801"/>
                  </a:lnTo>
                  <a:lnTo>
                    <a:pt x="207175" y="33891"/>
                  </a:lnTo>
                  <a:lnTo>
                    <a:pt x="203226" y="25603"/>
                  </a:lnTo>
                  <a:lnTo>
                    <a:pt x="197835" y="18183"/>
                  </a:lnTo>
                  <a:lnTo>
                    <a:pt x="191133" y="11683"/>
                  </a:lnTo>
                  <a:lnTo>
                    <a:pt x="183193" y="6317"/>
                  </a:lnTo>
                  <a:lnTo>
                    <a:pt x="173962" y="2535"/>
                  </a:lnTo>
                  <a:lnTo>
                    <a:pt x="163538" y="441"/>
                  </a:lnTo>
                  <a:lnTo>
                    <a:pt x="152454" y="0"/>
                  </a:lnTo>
                  <a:lnTo>
                    <a:pt x="141555" y="1216"/>
                  </a:lnTo>
                  <a:lnTo>
                    <a:pt x="131307" y="3926"/>
                  </a:lnTo>
                  <a:lnTo>
                    <a:pt x="121971" y="8015"/>
                  </a:lnTo>
                  <a:lnTo>
                    <a:pt x="113772" y="13501"/>
                  </a:lnTo>
                  <a:lnTo>
                    <a:pt x="106704" y="20262"/>
                  </a:lnTo>
                  <a:lnTo>
                    <a:pt x="100601" y="28071"/>
                  </a:lnTo>
                  <a:lnTo>
                    <a:pt x="95251" y="36683"/>
                  </a:lnTo>
                  <a:lnTo>
                    <a:pt x="90469" y="45891"/>
                  </a:lnTo>
                  <a:lnTo>
                    <a:pt x="86424" y="55854"/>
                  </a:lnTo>
                  <a:lnTo>
                    <a:pt x="83610" y="67058"/>
                  </a:lnTo>
                  <a:lnTo>
                    <a:pt x="82200" y="79665"/>
                  </a:lnTo>
                  <a:lnTo>
                    <a:pt x="82067" y="93215"/>
                  </a:lnTo>
                  <a:lnTo>
                    <a:pt x="82966" y="106850"/>
                  </a:lnTo>
                  <a:lnTo>
                    <a:pt x="84649" y="120057"/>
                  </a:lnTo>
                  <a:lnTo>
                    <a:pt x="87066" y="132685"/>
                  </a:lnTo>
                  <a:lnTo>
                    <a:pt x="90358" y="144773"/>
                  </a:lnTo>
                  <a:lnTo>
                    <a:pt x="94533" y="156415"/>
                  </a:lnTo>
                  <a:lnTo>
                    <a:pt x="99471" y="167555"/>
                  </a:lnTo>
                  <a:lnTo>
                    <a:pt x="105009" y="177978"/>
                  </a:lnTo>
                  <a:lnTo>
                    <a:pt x="111000" y="187623"/>
                  </a:lnTo>
                  <a:lnTo>
                    <a:pt x="117480" y="196578"/>
                  </a:lnTo>
                  <a:lnTo>
                    <a:pt x="124662" y="204981"/>
                  </a:lnTo>
                  <a:lnTo>
                    <a:pt x="132605" y="212954"/>
                  </a:lnTo>
                  <a:lnTo>
                    <a:pt x="141227" y="220123"/>
                  </a:lnTo>
                  <a:lnTo>
                    <a:pt x="150393" y="225654"/>
                  </a:lnTo>
                  <a:lnTo>
                    <a:pt x="159972" y="229223"/>
                  </a:lnTo>
                  <a:lnTo>
                    <a:pt x="170016" y="230974"/>
                  </a:lnTo>
                  <a:lnTo>
                    <a:pt x="180742" y="231244"/>
                  </a:lnTo>
                  <a:lnTo>
                    <a:pt x="192205" y="230395"/>
                  </a:lnTo>
                  <a:lnTo>
                    <a:pt x="203908" y="228886"/>
                  </a:lnTo>
                  <a:lnTo>
                    <a:pt x="216150" y="227121"/>
                  </a:lnTo>
                  <a:lnTo>
                    <a:pt x="231123" y="224951"/>
                  </a:lnTo>
                  <a:lnTo>
                    <a:pt x="252684" y="222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338155" y="394818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768580" y="168455"/>
            <a:ext cx="4590426" cy="586867"/>
            <a:chOff x="768580" y="168455"/>
            <a:chExt cx="4590426" cy="586867"/>
          </a:xfrm>
        </p:grpSpPr>
        <p:sp>
          <p:nvSpPr>
            <p:cNvPr id="2" name="Freeform 1"/>
            <p:cNvSpPr/>
            <p:nvPr/>
          </p:nvSpPr>
          <p:spPr>
            <a:xfrm>
              <a:off x="774486" y="203483"/>
              <a:ext cx="361100" cy="446679"/>
            </a:xfrm>
            <a:custGeom>
              <a:avLst/>
              <a:gdLst/>
              <a:ahLst/>
              <a:cxnLst/>
              <a:rect l="0" t="0" r="0" b="0"/>
              <a:pathLst>
                <a:path w="361100" h="446679">
                  <a:moveTo>
                    <a:pt x="267835" y="28143"/>
                  </a:moveTo>
                  <a:lnTo>
                    <a:pt x="259033" y="25210"/>
                  </a:lnTo>
                  <a:lnTo>
                    <a:pt x="250687" y="22427"/>
                  </a:lnTo>
                  <a:lnTo>
                    <a:pt x="241988" y="19528"/>
                  </a:lnTo>
                  <a:lnTo>
                    <a:pt x="232867" y="16488"/>
                  </a:lnTo>
                  <a:lnTo>
                    <a:pt x="223372" y="13323"/>
                  </a:lnTo>
                  <a:lnTo>
                    <a:pt x="213575" y="10063"/>
                  </a:lnTo>
                  <a:lnTo>
                    <a:pt x="203389" y="6898"/>
                  </a:lnTo>
                  <a:lnTo>
                    <a:pt x="192566" y="4155"/>
                  </a:lnTo>
                  <a:lnTo>
                    <a:pt x="181032" y="1984"/>
                  </a:lnTo>
                  <a:lnTo>
                    <a:pt x="169015" y="528"/>
                  </a:lnTo>
                  <a:lnTo>
                    <a:pt x="156949" y="0"/>
                  </a:lnTo>
                  <a:lnTo>
                    <a:pt x="145088" y="429"/>
                  </a:lnTo>
                  <a:lnTo>
                    <a:pt x="133343" y="1853"/>
                  </a:lnTo>
                  <a:lnTo>
                    <a:pt x="121392" y="4404"/>
                  </a:lnTo>
                  <a:lnTo>
                    <a:pt x="109064" y="8045"/>
                  </a:lnTo>
                  <a:lnTo>
                    <a:pt x="96666" y="12608"/>
                  </a:lnTo>
                  <a:lnTo>
                    <a:pt x="84868" y="17887"/>
                  </a:lnTo>
                  <a:lnTo>
                    <a:pt x="74001" y="23695"/>
                  </a:lnTo>
                  <a:lnTo>
                    <a:pt x="63907" y="29881"/>
                  </a:lnTo>
                  <a:lnTo>
                    <a:pt x="54134" y="36333"/>
                  </a:lnTo>
                  <a:lnTo>
                    <a:pt x="44382" y="42972"/>
                  </a:lnTo>
                  <a:lnTo>
                    <a:pt x="34849" y="49905"/>
                  </a:lnTo>
                  <a:lnTo>
                    <a:pt x="26120" y="57398"/>
                  </a:lnTo>
                  <a:lnTo>
                    <a:pt x="18472" y="65558"/>
                  </a:lnTo>
                  <a:lnTo>
                    <a:pt x="12031" y="74497"/>
                  </a:lnTo>
                  <a:lnTo>
                    <a:pt x="6929" y="84408"/>
                  </a:lnTo>
                  <a:lnTo>
                    <a:pt x="3101" y="95297"/>
                  </a:lnTo>
                  <a:lnTo>
                    <a:pt x="667" y="106864"/>
                  </a:lnTo>
                  <a:lnTo>
                    <a:pt x="0" y="118620"/>
                  </a:lnTo>
                  <a:lnTo>
                    <a:pt x="1146" y="130256"/>
                  </a:lnTo>
                  <a:lnTo>
                    <a:pt x="4033" y="141339"/>
                  </a:lnTo>
                  <a:lnTo>
                    <a:pt x="8637" y="151248"/>
                  </a:lnTo>
                  <a:lnTo>
                    <a:pt x="14774" y="159756"/>
                  </a:lnTo>
                  <a:lnTo>
                    <a:pt x="22318" y="166807"/>
                  </a:lnTo>
                  <a:lnTo>
                    <a:pt x="31276" y="172335"/>
                  </a:lnTo>
                  <a:lnTo>
                    <a:pt x="41527" y="176459"/>
                  </a:lnTo>
                  <a:lnTo>
                    <a:pt x="53002" y="179264"/>
                  </a:lnTo>
                  <a:lnTo>
                    <a:pt x="65761" y="180715"/>
                  </a:lnTo>
                  <a:lnTo>
                    <a:pt x="79715" y="180922"/>
                  </a:lnTo>
                  <a:lnTo>
                    <a:pt x="94662" y="180267"/>
                  </a:lnTo>
                  <a:lnTo>
                    <a:pt x="110373" y="179298"/>
                  </a:lnTo>
                  <a:lnTo>
                    <a:pt x="126636" y="178359"/>
                  </a:lnTo>
                  <a:lnTo>
                    <a:pt x="142962" y="177749"/>
                  </a:lnTo>
                  <a:lnTo>
                    <a:pt x="158617" y="177797"/>
                  </a:lnTo>
                  <a:lnTo>
                    <a:pt x="173254" y="178612"/>
                  </a:lnTo>
                  <a:lnTo>
                    <a:pt x="186879" y="180126"/>
                  </a:lnTo>
                  <a:lnTo>
                    <a:pt x="199651" y="182205"/>
                  </a:lnTo>
                  <a:lnTo>
                    <a:pt x="211763" y="184716"/>
                  </a:lnTo>
                  <a:lnTo>
                    <a:pt x="223392" y="187706"/>
                  </a:lnTo>
                  <a:lnTo>
                    <a:pt x="234676" y="191389"/>
                  </a:lnTo>
                  <a:lnTo>
                    <a:pt x="245723" y="195830"/>
                  </a:lnTo>
                  <a:lnTo>
                    <a:pt x="256772" y="200947"/>
                  </a:lnTo>
                  <a:lnTo>
                    <a:pt x="268184" y="206607"/>
                  </a:lnTo>
                  <a:lnTo>
                    <a:pt x="280114" y="212674"/>
                  </a:lnTo>
                  <a:lnTo>
                    <a:pt x="292228" y="219036"/>
                  </a:lnTo>
                  <a:lnTo>
                    <a:pt x="303828" y="225606"/>
                  </a:lnTo>
                  <a:lnTo>
                    <a:pt x="314553" y="232325"/>
                  </a:lnTo>
                  <a:lnTo>
                    <a:pt x="324380" y="239310"/>
                  </a:lnTo>
                  <a:lnTo>
                    <a:pt x="333441" y="246839"/>
                  </a:lnTo>
                  <a:lnTo>
                    <a:pt x="341892" y="255023"/>
                  </a:lnTo>
                  <a:lnTo>
                    <a:pt x="349398" y="263978"/>
                  </a:lnTo>
                  <a:lnTo>
                    <a:pt x="355163" y="273900"/>
                  </a:lnTo>
                  <a:lnTo>
                    <a:pt x="358893" y="284800"/>
                  </a:lnTo>
                  <a:lnTo>
                    <a:pt x="360754" y="296545"/>
                  </a:lnTo>
                  <a:lnTo>
                    <a:pt x="361099" y="308952"/>
                  </a:lnTo>
                  <a:lnTo>
                    <a:pt x="360290" y="321848"/>
                  </a:lnTo>
                  <a:lnTo>
                    <a:pt x="358478" y="334931"/>
                  </a:lnTo>
                  <a:lnTo>
                    <a:pt x="355600" y="347786"/>
                  </a:lnTo>
                  <a:lnTo>
                    <a:pt x="351707" y="360204"/>
                  </a:lnTo>
                  <a:lnTo>
                    <a:pt x="346959" y="371999"/>
                  </a:lnTo>
                  <a:lnTo>
                    <a:pt x="341549" y="382928"/>
                  </a:lnTo>
                  <a:lnTo>
                    <a:pt x="335640" y="392947"/>
                  </a:lnTo>
                  <a:lnTo>
                    <a:pt x="329045" y="402167"/>
                  </a:lnTo>
                  <a:lnTo>
                    <a:pt x="321254" y="410754"/>
                  </a:lnTo>
                  <a:lnTo>
                    <a:pt x="312083" y="418860"/>
                  </a:lnTo>
                  <a:lnTo>
                    <a:pt x="301653" y="426289"/>
                  </a:lnTo>
                  <a:lnTo>
                    <a:pt x="290202" y="432527"/>
                  </a:lnTo>
                  <a:lnTo>
                    <a:pt x="277974" y="437389"/>
                  </a:lnTo>
                  <a:lnTo>
                    <a:pt x="265018" y="440993"/>
                  </a:lnTo>
                  <a:lnTo>
                    <a:pt x="251190" y="443578"/>
                  </a:lnTo>
                  <a:lnTo>
                    <a:pt x="236482" y="445387"/>
                  </a:lnTo>
                  <a:lnTo>
                    <a:pt x="221013" y="446468"/>
                  </a:lnTo>
                  <a:lnTo>
                    <a:pt x="204943" y="446678"/>
                  </a:lnTo>
                  <a:lnTo>
                    <a:pt x="188432" y="446007"/>
                  </a:lnTo>
                  <a:lnTo>
                    <a:pt x="171768" y="444576"/>
                  </a:lnTo>
                  <a:lnTo>
                    <a:pt x="155354" y="442544"/>
                  </a:lnTo>
                  <a:lnTo>
                    <a:pt x="139393" y="440066"/>
                  </a:lnTo>
                  <a:lnTo>
                    <a:pt x="124066" y="437268"/>
                  </a:lnTo>
                  <a:lnTo>
                    <a:pt x="109613" y="434243"/>
                  </a:lnTo>
                  <a:lnTo>
                    <a:pt x="96088" y="431067"/>
                  </a:lnTo>
                  <a:lnTo>
                    <a:pt x="83829" y="427940"/>
                  </a:lnTo>
                  <a:lnTo>
                    <a:pt x="72338" y="424889"/>
                  </a:lnTo>
                  <a:lnTo>
                    <a:pt x="60606" y="421646"/>
                  </a:lnTo>
                  <a:lnTo>
                    <a:pt x="46736" y="417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00248" y="178984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6"/>
                  </a:lnTo>
                  <a:lnTo>
                    <a:pt x="0" y="93912"/>
                  </a:lnTo>
                  <a:lnTo>
                    <a:pt x="0" y="109584"/>
                  </a:lnTo>
                  <a:lnTo>
                    <a:pt x="5" y="126390"/>
                  </a:lnTo>
                  <a:lnTo>
                    <a:pt x="178" y="144438"/>
                  </a:lnTo>
                  <a:lnTo>
                    <a:pt x="826" y="163850"/>
                  </a:lnTo>
                  <a:lnTo>
                    <a:pt x="2075" y="184536"/>
                  </a:lnTo>
                  <a:lnTo>
                    <a:pt x="3727" y="205953"/>
                  </a:lnTo>
                  <a:lnTo>
                    <a:pt x="5375" y="227243"/>
                  </a:lnTo>
                  <a:lnTo>
                    <a:pt x="6778" y="247928"/>
                  </a:lnTo>
                  <a:lnTo>
                    <a:pt x="7871" y="267899"/>
                  </a:lnTo>
                  <a:lnTo>
                    <a:pt x="8679" y="287230"/>
                  </a:lnTo>
                  <a:lnTo>
                    <a:pt x="9257" y="306049"/>
                  </a:lnTo>
                  <a:lnTo>
                    <a:pt x="9662" y="324486"/>
                  </a:lnTo>
                  <a:lnTo>
                    <a:pt x="9942" y="342646"/>
                  </a:lnTo>
                  <a:lnTo>
                    <a:pt x="10133" y="360599"/>
                  </a:lnTo>
                  <a:lnTo>
                    <a:pt x="10263" y="378031"/>
                  </a:lnTo>
                  <a:lnTo>
                    <a:pt x="10365" y="396181"/>
                  </a:lnTo>
                  <a:lnTo>
                    <a:pt x="10448" y="418882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32506" y="526424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46"/>
                  </a:lnTo>
                  <a:lnTo>
                    <a:pt x="513" y="38783"/>
                  </a:lnTo>
                  <a:lnTo>
                    <a:pt x="1385" y="51825"/>
                  </a:lnTo>
                  <a:lnTo>
                    <a:pt x="2691" y="71474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8704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57494" y="175994"/>
              <a:ext cx="330393" cy="471196"/>
            </a:xfrm>
            <a:custGeom>
              <a:avLst/>
              <a:gdLst/>
              <a:ahLst/>
              <a:cxnLst/>
              <a:rect l="0" t="0" r="0" b="0"/>
              <a:pathLst>
                <a:path w="330393" h="471196">
                  <a:moveTo>
                    <a:pt x="100723" y="382016"/>
                  </a:moveTo>
                  <a:lnTo>
                    <a:pt x="100656" y="370348"/>
                  </a:lnTo>
                  <a:lnTo>
                    <a:pt x="100016" y="359859"/>
                  </a:lnTo>
                  <a:lnTo>
                    <a:pt x="98710" y="349562"/>
                  </a:lnTo>
                  <a:lnTo>
                    <a:pt x="96505" y="339433"/>
                  </a:lnTo>
                  <a:lnTo>
                    <a:pt x="92892" y="329738"/>
                  </a:lnTo>
                  <a:lnTo>
                    <a:pt x="87719" y="320620"/>
                  </a:lnTo>
                  <a:lnTo>
                    <a:pt x="81144" y="312708"/>
                  </a:lnTo>
                  <a:lnTo>
                    <a:pt x="73444" y="307140"/>
                  </a:lnTo>
                  <a:lnTo>
                    <a:pt x="64901" y="304339"/>
                  </a:lnTo>
                  <a:lnTo>
                    <a:pt x="55913" y="304410"/>
                  </a:lnTo>
                  <a:lnTo>
                    <a:pt x="46968" y="307491"/>
                  </a:lnTo>
                  <a:lnTo>
                    <a:pt x="38333" y="313338"/>
                  </a:lnTo>
                  <a:lnTo>
                    <a:pt x="30231" y="321295"/>
                  </a:lnTo>
                  <a:lnTo>
                    <a:pt x="22936" y="330520"/>
                  </a:lnTo>
                  <a:lnTo>
                    <a:pt x="16516" y="340421"/>
                  </a:lnTo>
                  <a:lnTo>
                    <a:pt x="11034" y="350825"/>
                  </a:lnTo>
                  <a:lnTo>
                    <a:pt x="6641" y="361867"/>
                  </a:lnTo>
                  <a:lnTo>
                    <a:pt x="3319" y="373586"/>
                  </a:lnTo>
                  <a:lnTo>
                    <a:pt x="1069" y="385744"/>
                  </a:lnTo>
                  <a:lnTo>
                    <a:pt x="0" y="397913"/>
                  </a:lnTo>
                  <a:lnTo>
                    <a:pt x="62" y="409843"/>
                  </a:lnTo>
                  <a:lnTo>
                    <a:pt x="1238" y="421465"/>
                  </a:lnTo>
                  <a:lnTo>
                    <a:pt x="3622" y="432803"/>
                  </a:lnTo>
                  <a:lnTo>
                    <a:pt x="7156" y="443893"/>
                  </a:lnTo>
                  <a:lnTo>
                    <a:pt x="11817" y="454136"/>
                  </a:lnTo>
                  <a:lnTo>
                    <a:pt x="17694" y="462352"/>
                  </a:lnTo>
                  <a:lnTo>
                    <a:pt x="24712" y="468050"/>
                  </a:lnTo>
                  <a:lnTo>
                    <a:pt x="32356" y="471061"/>
                  </a:lnTo>
                  <a:lnTo>
                    <a:pt x="39793" y="471195"/>
                  </a:lnTo>
                  <a:lnTo>
                    <a:pt x="46572" y="468652"/>
                  </a:lnTo>
                  <a:lnTo>
                    <a:pt x="52765" y="463896"/>
                  </a:lnTo>
                  <a:lnTo>
                    <a:pt x="58765" y="457440"/>
                  </a:lnTo>
                  <a:lnTo>
                    <a:pt x="64835" y="449729"/>
                  </a:lnTo>
                  <a:lnTo>
                    <a:pt x="70913" y="440794"/>
                  </a:lnTo>
                  <a:lnTo>
                    <a:pt x="76701" y="430289"/>
                  </a:lnTo>
                  <a:lnTo>
                    <a:pt x="82044" y="418142"/>
                  </a:lnTo>
                  <a:lnTo>
                    <a:pt x="86939" y="404392"/>
                  </a:lnTo>
                  <a:lnTo>
                    <a:pt x="91453" y="389027"/>
                  </a:lnTo>
                  <a:lnTo>
                    <a:pt x="95669" y="372204"/>
                  </a:lnTo>
                  <a:lnTo>
                    <a:pt x="99500" y="354195"/>
                  </a:lnTo>
                  <a:lnTo>
                    <a:pt x="102700" y="335283"/>
                  </a:lnTo>
                  <a:lnTo>
                    <a:pt x="105187" y="315707"/>
                  </a:lnTo>
                  <a:lnTo>
                    <a:pt x="107028" y="295495"/>
                  </a:lnTo>
                  <a:lnTo>
                    <a:pt x="108346" y="274481"/>
                  </a:lnTo>
                  <a:lnTo>
                    <a:pt x="109270" y="252644"/>
                  </a:lnTo>
                  <a:lnTo>
                    <a:pt x="109909" y="230250"/>
                  </a:lnTo>
                  <a:lnTo>
                    <a:pt x="110346" y="207756"/>
                  </a:lnTo>
                  <a:lnTo>
                    <a:pt x="110638" y="185439"/>
                  </a:lnTo>
                  <a:lnTo>
                    <a:pt x="110666" y="163384"/>
                  </a:lnTo>
                  <a:lnTo>
                    <a:pt x="110152" y="141582"/>
                  </a:lnTo>
                  <a:lnTo>
                    <a:pt x="108994" y="119999"/>
                  </a:lnTo>
                  <a:lnTo>
                    <a:pt x="107402" y="98911"/>
                  </a:lnTo>
                  <a:lnTo>
                    <a:pt x="105795" y="78890"/>
                  </a:lnTo>
                  <a:lnTo>
                    <a:pt x="104415" y="60166"/>
                  </a:lnTo>
                  <a:lnTo>
                    <a:pt x="103167" y="42811"/>
                  </a:lnTo>
                  <a:lnTo>
                    <a:pt x="101723" y="26914"/>
                  </a:lnTo>
                  <a:lnTo>
                    <a:pt x="99896" y="12454"/>
                  </a:lnTo>
                  <a:lnTo>
                    <a:pt x="97566" y="2278"/>
                  </a:lnTo>
                  <a:lnTo>
                    <a:pt x="95120" y="0"/>
                  </a:lnTo>
                  <a:lnTo>
                    <a:pt x="93308" y="4276"/>
                  </a:lnTo>
                  <a:lnTo>
                    <a:pt x="92147" y="13071"/>
                  </a:lnTo>
                  <a:lnTo>
                    <a:pt x="91598" y="25189"/>
                  </a:lnTo>
                  <a:lnTo>
                    <a:pt x="91799" y="40221"/>
                  </a:lnTo>
                  <a:lnTo>
                    <a:pt x="92769" y="57754"/>
                  </a:lnTo>
                  <a:lnTo>
                    <a:pt x="94245" y="77282"/>
                  </a:lnTo>
                  <a:lnTo>
                    <a:pt x="95781" y="98314"/>
                  </a:lnTo>
                  <a:lnTo>
                    <a:pt x="97111" y="120423"/>
                  </a:lnTo>
                  <a:lnTo>
                    <a:pt x="98157" y="142798"/>
                  </a:lnTo>
                  <a:lnTo>
                    <a:pt x="98934" y="164284"/>
                  </a:lnTo>
                  <a:lnTo>
                    <a:pt x="99496" y="184318"/>
                  </a:lnTo>
                  <a:lnTo>
                    <a:pt x="100060" y="202718"/>
                  </a:lnTo>
                  <a:lnTo>
                    <a:pt x="100979" y="219400"/>
                  </a:lnTo>
                  <a:lnTo>
                    <a:pt x="102413" y="234517"/>
                  </a:lnTo>
                  <a:lnTo>
                    <a:pt x="104192" y="248520"/>
                  </a:lnTo>
                  <a:lnTo>
                    <a:pt x="105925" y="262020"/>
                  </a:lnTo>
                  <a:lnTo>
                    <a:pt x="107390" y="275417"/>
                  </a:lnTo>
                  <a:lnTo>
                    <a:pt x="108694" y="289047"/>
                  </a:lnTo>
                  <a:lnTo>
                    <a:pt x="110176" y="303271"/>
                  </a:lnTo>
                  <a:lnTo>
                    <a:pt x="112024" y="318207"/>
                  </a:lnTo>
                  <a:lnTo>
                    <a:pt x="114266" y="333476"/>
                  </a:lnTo>
                  <a:lnTo>
                    <a:pt x="116850" y="348338"/>
                  </a:lnTo>
                  <a:lnTo>
                    <a:pt x="119712" y="362386"/>
                  </a:lnTo>
                  <a:lnTo>
                    <a:pt x="123109" y="374917"/>
                  </a:lnTo>
                  <a:lnTo>
                    <a:pt x="127600" y="384817"/>
                  </a:lnTo>
                  <a:lnTo>
                    <a:pt x="133396" y="391721"/>
                  </a:lnTo>
                  <a:lnTo>
                    <a:pt x="140238" y="395745"/>
                  </a:lnTo>
                  <a:lnTo>
                    <a:pt x="147594" y="397106"/>
                  </a:lnTo>
                  <a:lnTo>
                    <a:pt x="155110" y="396222"/>
                  </a:lnTo>
                  <a:lnTo>
                    <a:pt x="163105" y="393905"/>
                  </a:lnTo>
                  <a:lnTo>
                    <a:pt x="172442" y="391224"/>
                  </a:lnTo>
                  <a:lnTo>
                    <a:pt x="183494" y="388801"/>
                  </a:lnTo>
                  <a:lnTo>
                    <a:pt x="195850" y="386691"/>
                  </a:lnTo>
                  <a:lnTo>
                    <a:pt x="208607" y="384586"/>
                  </a:lnTo>
                  <a:lnTo>
                    <a:pt x="221189" y="382276"/>
                  </a:lnTo>
                  <a:lnTo>
                    <a:pt x="233381" y="379535"/>
                  </a:lnTo>
                  <a:lnTo>
                    <a:pt x="245167" y="376076"/>
                  </a:lnTo>
                  <a:lnTo>
                    <a:pt x="256604" y="371814"/>
                  </a:lnTo>
                  <a:lnTo>
                    <a:pt x="267605" y="366830"/>
                  </a:lnTo>
                  <a:lnTo>
                    <a:pt x="277933" y="361267"/>
                  </a:lnTo>
                  <a:lnTo>
                    <a:pt x="287516" y="355267"/>
                  </a:lnTo>
                  <a:lnTo>
                    <a:pt x="296428" y="348952"/>
                  </a:lnTo>
                  <a:lnTo>
                    <a:pt x="304802" y="342414"/>
                  </a:lnTo>
                  <a:lnTo>
                    <a:pt x="312757" y="335713"/>
                  </a:lnTo>
                  <a:lnTo>
                    <a:pt x="319913" y="328569"/>
                  </a:lnTo>
                  <a:lnTo>
                    <a:pt x="325435" y="320402"/>
                  </a:lnTo>
                  <a:lnTo>
                    <a:pt x="328989" y="310981"/>
                  </a:lnTo>
                  <a:lnTo>
                    <a:pt x="330392" y="300550"/>
                  </a:lnTo>
                  <a:lnTo>
                    <a:pt x="329363" y="289631"/>
                  </a:lnTo>
                  <a:lnTo>
                    <a:pt x="325996" y="278597"/>
                  </a:lnTo>
                  <a:lnTo>
                    <a:pt x="320498" y="268105"/>
                  </a:lnTo>
                  <a:lnTo>
                    <a:pt x="313004" y="259132"/>
                  </a:lnTo>
                  <a:lnTo>
                    <a:pt x="303783" y="252074"/>
                  </a:lnTo>
                  <a:lnTo>
                    <a:pt x="293188" y="246982"/>
                  </a:lnTo>
                  <a:lnTo>
                    <a:pt x="281562" y="243842"/>
                  </a:lnTo>
                  <a:lnTo>
                    <a:pt x="269199" y="242435"/>
                  </a:lnTo>
                  <a:lnTo>
                    <a:pt x="256645" y="242588"/>
                  </a:lnTo>
                  <a:lnTo>
                    <a:pt x="244677" y="244269"/>
                  </a:lnTo>
                  <a:lnTo>
                    <a:pt x="233668" y="247324"/>
                  </a:lnTo>
                  <a:lnTo>
                    <a:pt x="223633" y="251660"/>
                  </a:lnTo>
                  <a:lnTo>
                    <a:pt x="214424" y="257318"/>
                  </a:lnTo>
                  <a:lnTo>
                    <a:pt x="205860" y="264203"/>
                  </a:lnTo>
                  <a:lnTo>
                    <a:pt x="197938" y="272267"/>
                  </a:lnTo>
                  <a:lnTo>
                    <a:pt x="190828" y="281582"/>
                  </a:lnTo>
                  <a:lnTo>
                    <a:pt x="184563" y="292072"/>
                  </a:lnTo>
                  <a:lnTo>
                    <a:pt x="179202" y="303539"/>
                  </a:lnTo>
                  <a:lnTo>
                    <a:pt x="174898" y="315761"/>
                  </a:lnTo>
                  <a:lnTo>
                    <a:pt x="171638" y="328532"/>
                  </a:lnTo>
                  <a:lnTo>
                    <a:pt x="169432" y="341531"/>
                  </a:lnTo>
                  <a:lnTo>
                    <a:pt x="168393" y="354330"/>
                  </a:lnTo>
                  <a:lnTo>
                    <a:pt x="168475" y="366716"/>
                  </a:lnTo>
                  <a:lnTo>
                    <a:pt x="169665" y="378659"/>
                  </a:lnTo>
                  <a:lnTo>
                    <a:pt x="172059" y="390219"/>
                  </a:lnTo>
                  <a:lnTo>
                    <a:pt x="175599" y="401475"/>
                  </a:lnTo>
                  <a:lnTo>
                    <a:pt x="180264" y="412341"/>
                  </a:lnTo>
                  <a:lnTo>
                    <a:pt x="186144" y="422572"/>
                  </a:lnTo>
                  <a:lnTo>
                    <a:pt x="193178" y="432077"/>
                  </a:lnTo>
                  <a:lnTo>
                    <a:pt x="201342" y="440596"/>
                  </a:lnTo>
                  <a:lnTo>
                    <a:pt x="210724" y="447641"/>
                  </a:lnTo>
                  <a:lnTo>
                    <a:pt x="221254" y="453080"/>
                  </a:lnTo>
                  <a:lnTo>
                    <a:pt x="232709" y="457097"/>
                  </a:lnTo>
                  <a:lnTo>
                    <a:pt x="246237" y="460402"/>
                  </a:lnTo>
                  <a:lnTo>
                    <a:pt x="266379" y="463285"/>
                  </a:lnTo>
                  <a:lnTo>
                    <a:pt x="300765" y="466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39108" y="423857"/>
              <a:ext cx="198260" cy="207853"/>
            </a:xfrm>
            <a:custGeom>
              <a:avLst/>
              <a:gdLst/>
              <a:ahLst/>
              <a:cxnLst/>
              <a:rect l="0" t="0" r="0" b="0"/>
              <a:pathLst>
                <a:path w="198260" h="207853">
                  <a:moveTo>
                    <a:pt x="82446" y="81510"/>
                  </a:moveTo>
                  <a:lnTo>
                    <a:pt x="82379" y="69842"/>
                  </a:lnTo>
                  <a:lnTo>
                    <a:pt x="81739" y="59354"/>
                  </a:lnTo>
                  <a:lnTo>
                    <a:pt x="80437" y="49056"/>
                  </a:lnTo>
                  <a:lnTo>
                    <a:pt x="78405" y="38928"/>
                  </a:lnTo>
                  <a:lnTo>
                    <a:pt x="75440" y="29233"/>
                  </a:lnTo>
                  <a:lnTo>
                    <a:pt x="71516" y="20110"/>
                  </a:lnTo>
                  <a:lnTo>
                    <a:pt x="66594" y="12026"/>
                  </a:lnTo>
                  <a:lnTo>
                    <a:pt x="60542" y="5809"/>
                  </a:lnTo>
                  <a:lnTo>
                    <a:pt x="53407" y="1754"/>
                  </a:lnTo>
                  <a:lnTo>
                    <a:pt x="45684" y="0"/>
                  </a:lnTo>
                  <a:lnTo>
                    <a:pt x="38196" y="785"/>
                  </a:lnTo>
                  <a:lnTo>
                    <a:pt x="31387" y="3985"/>
                  </a:lnTo>
                  <a:lnTo>
                    <a:pt x="25343" y="9368"/>
                  </a:lnTo>
                  <a:lnTo>
                    <a:pt x="19976" y="16786"/>
                  </a:lnTo>
                  <a:lnTo>
                    <a:pt x="15149" y="25959"/>
                  </a:lnTo>
                  <a:lnTo>
                    <a:pt x="10889" y="36692"/>
                  </a:lnTo>
                  <a:lnTo>
                    <a:pt x="7393" y="48943"/>
                  </a:lnTo>
                  <a:lnTo>
                    <a:pt x="4703" y="62548"/>
                  </a:lnTo>
                  <a:lnTo>
                    <a:pt x="2725" y="77090"/>
                  </a:lnTo>
                  <a:lnTo>
                    <a:pt x="1314" y="91996"/>
                  </a:lnTo>
                  <a:lnTo>
                    <a:pt x="335" y="106905"/>
                  </a:lnTo>
                  <a:lnTo>
                    <a:pt x="0" y="121509"/>
                  </a:lnTo>
                  <a:lnTo>
                    <a:pt x="832" y="135468"/>
                  </a:lnTo>
                  <a:lnTo>
                    <a:pt x="3032" y="148658"/>
                  </a:lnTo>
                  <a:lnTo>
                    <a:pt x="6816" y="160650"/>
                  </a:lnTo>
                  <a:lnTo>
                    <a:pt x="12562" y="170655"/>
                  </a:lnTo>
                  <a:lnTo>
                    <a:pt x="20280" y="178411"/>
                  </a:lnTo>
                  <a:lnTo>
                    <a:pt x="29530" y="183806"/>
                  </a:lnTo>
                  <a:lnTo>
                    <a:pt x="39640" y="186620"/>
                  </a:lnTo>
                  <a:lnTo>
                    <a:pt x="50129" y="186990"/>
                  </a:lnTo>
                  <a:lnTo>
                    <a:pt x="60422" y="185156"/>
                  </a:lnTo>
                  <a:lnTo>
                    <a:pt x="69793" y="181275"/>
                  </a:lnTo>
                  <a:lnTo>
                    <a:pt x="77946" y="175639"/>
                  </a:lnTo>
                  <a:lnTo>
                    <a:pt x="85095" y="168773"/>
                  </a:lnTo>
                  <a:lnTo>
                    <a:pt x="91754" y="161337"/>
                  </a:lnTo>
                  <a:lnTo>
                    <a:pt x="98268" y="153734"/>
                  </a:lnTo>
                  <a:lnTo>
                    <a:pt x="104478" y="145665"/>
                  </a:lnTo>
                  <a:lnTo>
                    <a:pt x="109823" y="136271"/>
                  </a:lnTo>
                  <a:lnTo>
                    <a:pt x="114042" y="125201"/>
                  </a:lnTo>
                  <a:lnTo>
                    <a:pt x="116875" y="113801"/>
                  </a:lnTo>
                  <a:lnTo>
                    <a:pt x="118056" y="106047"/>
                  </a:lnTo>
                  <a:lnTo>
                    <a:pt x="118304" y="104297"/>
                  </a:lnTo>
                  <a:lnTo>
                    <a:pt x="118784" y="106923"/>
                  </a:lnTo>
                  <a:lnTo>
                    <a:pt x="120058" y="112339"/>
                  </a:lnTo>
                  <a:lnTo>
                    <a:pt x="122432" y="119536"/>
                  </a:lnTo>
                  <a:lnTo>
                    <a:pt x="125915" y="127881"/>
                  </a:lnTo>
                  <a:lnTo>
                    <a:pt x="130187" y="136973"/>
                  </a:lnTo>
                  <a:lnTo>
                    <a:pt x="134731" y="146553"/>
                  </a:lnTo>
                  <a:lnTo>
                    <a:pt x="139233" y="156444"/>
                  </a:lnTo>
                  <a:lnTo>
                    <a:pt x="143896" y="166210"/>
                  </a:lnTo>
                  <a:lnTo>
                    <a:pt x="149318" y="175166"/>
                  </a:lnTo>
                  <a:lnTo>
                    <a:pt x="155774" y="182999"/>
                  </a:lnTo>
                  <a:lnTo>
                    <a:pt x="162966" y="189601"/>
                  </a:lnTo>
                  <a:lnTo>
                    <a:pt x="171003" y="195527"/>
                  </a:lnTo>
                  <a:lnTo>
                    <a:pt x="181712" y="201295"/>
                  </a:lnTo>
                  <a:lnTo>
                    <a:pt x="198259" y="2078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43203" y="242155"/>
              <a:ext cx="15223" cy="389555"/>
            </a:xfrm>
            <a:custGeom>
              <a:avLst/>
              <a:gdLst/>
              <a:ahLst/>
              <a:cxnLst/>
              <a:rect l="0" t="0" r="0" b="0"/>
              <a:pathLst>
                <a:path w="15223" h="389555">
                  <a:moveTo>
                    <a:pt x="15222" y="0"/>
                  </a:moveTo>
                  <a:lnTo>
                    <a:pt x="12355" y="8935"/>
                  </a:lnTo>
                  <a:lnTo>
                    <a:pt x="10213" y="18562"/>
                  </a:lnTo>
                  <a:lnTo>
                    <a:pt x="8610" y="29850"/>
                  </a:lnTo>
                  <a:lnTo>
                    <a:pt x="7429" y="42517"/>
                  </a:lnTo>
                  <a:lnTo>
                    <a:pt x="6580" y="55997"/>
                  </a:lnTo>
                  <a:lnTo>
                    <a:pt x="5983" y="69878"/>
                  </a:lnTo>
                  <a:lnTo>
                    <a:pt x="5569" y="84259"/>
                  </a:lnTo>
                  <a:lnTo>
                    <a:pt x="5285" y="99647"/>
                  </a:lnTo>
                  <a:lnTo>
                    <a:pt x="5091" y="116255"/>
                  </a:lnTo>
                  <a:lnTo>
                    <a:pt x="4960" y="134000"/>
                  </a:lnTo>
                  <a:lnTo>
                    <a:pt x="4872" y="152675"/>
                  </a:lnTo>
                  <a:lnTo>
                    <a:pt x="4808" y="172044"/>
                  </a:lnTo>
                  <a:lnTo>
                    <a:pt x="4596" y="191423"/>
                  </a:lnTo>
                  <a:lnTo>
                    <a:pt x="3921" y="209741"/>
                  </a:lnTo>
                  <a:lnTo>
                    <a:pt x="2659" y="226499"/>
                  </a:lnTo>
                  <a:lnTo>
                    <a:pt x="1167" y="241715"/>
                  </a:lnTo>
                  <a:lnTo>
                    <a:pt x="159" y="255637"/>
                  </a:lnTo>
                  <a:lnTo>
                    <a:pt x="0" y="268565"/>
                  </a:lnTo>
                  <a:lnTo>
                    <a:pt x="556" y="280929"/>
                  </a:lnTo>
                  <a:lnTo>
                    <a:pt x="1394" y="293247"/>
                  </a:lnTo>
                  <a:lnTo>
                    <a:pt x="2222" y="305801"/>
                  </a:lnTo>
                  <a:lnTo>
                    <a:pt x="3082" y="318508"/>
                  </a:lnTo>
                  <a:lnTo>
                    <a:pt x="4258" y="331039"/>
                  </a:lnTo>
                  <a:lnTo>
                    <a:pt x="5893" y="343194"/>
                  </a:lnTo>
                  <a:lnTo>
                    <a:pt x="7829" y="354496"/>
                  </a:lnTo>
                  <a:lnTo>
                    <a:pt x="9878" y="365224"/>
                  </a:lnTo>
                  <a:lnTo>
                    <a:pt x="12221" y="376316"/>
                  </a:lnTo>
                  <a:lnTo>
                    <a:pt x="1522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09647" y="357968"/>
              <a:ext cx="96177" cy="273742"/>
            </a:xfrm>
            <a:custGeom>
              <a:avLst/>
              <a:gdLst/>
              <a:ahLst/>
              <a:cxnLst/>
              <a:rect l="0" t="0" r="0" b="0"/>
              <a:pathLst>
                <a:path w="96177" h="273742">
                  <a:moveTo>
                    <a:pt x="64591" y="0"/>
                  </a:moveTo>
                  <a:lnTo>
                    <a:pt x="61657" y="11668"/>
                  </a:lnTo>
                  <a:lnTo>
                    <a:pt x="58875" y="22157"/>
                  </a:lnTo>
                  <a:lnTo>
                    <a:pt x="55970" y="32454"/>
                  </a:lnTo>
                  <a:lnTo>
                    <a:pt x="52757" y="42583"/>
                  </a:lnTo>
                  <a:lnTo>
                    <a:pt x="48944" y="52278"/>
                  </a:lnTo>
                  <a:lnTo>
                    <a:pt x="44427" y="61415"/>
                  </a:lnTo>
                  <a:lnTo>
                    <a:pt x="39263" y="70017"/>
                  </a:lnTo>
                  <a:lnTo>
                    <a:pt x="33575" y="78179"/>
                  </a:lnTo>
                  <a:lnTo>
                    <a:pt x="27495" y="86007"/>
                  </a:lnTo>
                  <a:lnTo>
                    <a:pt x="21295" y="93757"/>
                  </a:lnTo>
                  <a:lnTo>
                    <a:pt x="15366" y="101806"/>
                  </a:lnTo>
                  <a:lnTo>
                    <a:pt x="9910" y="110339"/>
                  </a:lnTo>
                  <a:lnTo>
                    <a:pt x="5265" y="119359"/>
                  </a:lnTo>
                  <a:lnTo>
                    <a:pt x="1976" y="128793"/>
                  </a:lnTo>
                  <a:lnTo>
                    <a:pt x="216" y="138543"/>
                  </a:lnTo>
                  <a:lnTo>
                    <a:pt x="0" y="148361"/>
                  </a:lnTo>
                  <a:lnTo>
                    <a:pt x="1369" y="157872"/>
                  </a:lnTo>
                  <a:lnTo>
                    <a:pt x="4176" y="166896"/>
                  </a:lnTo>
                  <a:lnTo>
                    <a:pt x="8161" y="175429"/>
                  </a:lnTo>
                  <a:lnTo>
                    <a:pt x="13044" y="183546"/>
                  </a:lnTo>
                  <a:lnTo>
                    <a:pt x="18582" y="191341"/>
                  </a:lnTo>
                  <a:lnTo>
                    <a:pt x="24587" y="198899"/>
                  </a:lnTo>
                  <a:lnTo>
                    <a:pt x="30916" y="206289"/>
                  </a:lnTo>
                  <a:lnTo>
                    <a:pt x="37468" y="213560"/>
                  </a:lnTo>
                  <a:lnTo>
                    <a:pt x="44172" y="220750"/>
                  </a:lnTo>
                  <a:lnTo>
                    <a:pt x="50980" y="227884"/>
                  </a:lnTo>
                  <a:lnTo>
                    <a:pt x="57853" y="234976"/>
                  </a:lnTo>
                  <a:lnTo>
                    <a:pt x="64657" y="241927"/>
                  </a:lnTo>
                  <a:lnTo>
                    <a:pt x="71935" y="249319"/>
                  </a:lnTo>
                  <a:lnTo>
                    <a:pt x="81442" y="258919"/>
                  </a:lnTo>
                  <a:lnTo>
                    <a:pt x="9617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55803" y="466191"/>
              <a:ext cx="192177" cy="176048"/>
            </a:xfrm>
            <a:custGeom>
              <a:avLst/>
              <a:gdLst/>
              <a:ahLst/>
              <a:cxnLst/>
              <a:rect l="0" t="0" r="0" b="0"/>
              <a:pathLst>
                <a:path w="192177" h="176048">
                  <a:moveTo>
                    <a:pt x="76362" y="123404"/>
                  </a:moveTo>
                  <a:lnTo>
                    <a:pt x="82162" y="117403"/>
                  </a:lnTo>
                  <a:lnTo>
                    <a:pt x="87087" y="110558"/>
                  </a:lnTo>
                  <a:lnTo>
                    <a:pt x="91580" y="102170"/>
                  </a:lnTo>
                  <a:lnTo>
                    <a:pt x="95456" y="92543"/>
                  </a:lnTo>
                  <a:lnTo>
                    <a:pt x="98172" y="82229"/>
                  </a:lnTo>
                  <a:lnTo>
                    <a:pt x="99523" y="71621"/>
                  </a:lnTo>
                  <a:lnTo>
                    <a:pt x="99451" y="60923"/>
                  </a:lnTo>
                  <a:lnTo>
                    <a:pt x="97886" y="50223"/>
                  </a:lnTo>
                  <a:lnTo>
                    <a:pt x="94938" y="39559"/>
                  </a:lnTo>
                  <a:lnTo>
                    <a:pt x="90688" y="29266"/>
                  </a:lnTo>
                  <a:lnTo>
                    <a:pt x="85095" y="19953"/>
                  </a:lnTo>
                  <a:lnTo>
                    <a:pt x="78266" y="11888"/>
                  </a:lnTo>
                  <a:lnTo>
                    <a:pt x="70581" y="5489"/>
                  </a:lnTo>
                  <a:lnTo>
                    <a:pt x="62586" y="1471"/>
                  </a:lnTo>
                  <a:lnTo>
                    <a:pt x="54623" y="0"/>
                  </a:lnTo>
                  <a:lnTo>
                    <a:pt x="46990" y="944"/>
                  </a:lnTo>
                  <a:lnTo>
                    <a:pt x="40017" y="4154"/>
                  </a:lnTo>
                  <a:lnTo>
                    <a:pt x="33811" y="9309"/>
                  </a:lnTo>
                  <a:lnTo>
                    <a:pt x="28305" y="16004"/>
                  </a:lnTo>
                  <a:lnTo>
                    <a:pt x="23365" y="23851"/>
                  </a:lnTo>
                  <a:lnTo>
                    <a:pt x="18852" y="32530"/>
                  </a:lnTo>
                  <a:lnTo>
                    <a:pt x="14649" y="41794"/>
                  </a:lnTo>
                  <a:lnTo>
                    <a:pt x="10665" y="51465"/>
                  </a:lnTo>
                  <a:lnTo>
                    <a:pt x="6843" y="61418"/>
                  </a:lnTo>
                  <a:lnTo>
                    <a:pt x="3461" y="71730"/>
                  </a:lnTo>
                  <a:lnTo>
                    <a:pt x="1102" y="82645"/>
                  </a:lnTo>
                  <a:lnTo>
                    <a:pt x="0" y="94247"/>
                  </a:lnTo>
                  <a:lnTo>
                    <a:pt x="76" y="106311"/>
                  </a:lnTo>
                  <a:lnTo>
                    <a:pt x="1116" y="118409"/>
                  </a:lnTo>
                  <a:lnTo>
                    <a:pt x="2897" y="130278"/>
                  </a:lnTo>
                  <a:lnTo>
                    <a:pt x="5551" y="141519"/>
                  </a:lnTo>
                  <a:lnTo>
                    <a:pt x="9534" y="151536"/>
                  </a:lnTo>
                  <a:lnTo>
                    <a:pt x="14990" y="160106"/>
                  </a:lnTo>
                  <a:lnTo>
                    <a:pt x="21772" y="166860"/>
                  </a:lnTo>
                  <a:lnTo>
                    <a:pt x="29620" y="171123"/>
                  </a:lnTo>
                  <a:lnTo>
                    <a:pt x="38261" y="172762"/>
                  </a:lnTo>
                  <a:lnTo>
                    <a:pt x="47147" y="171931"/>
                  </a:lnTo>
                  <a:lnTo>
                    <a:pt x="55492" y="168798"/>
                  </a:lnTo>
                  <a:lnTo>
                    <a:pt x="62917" y="163690"/>
                  </a:lnTo>
                  <a:lnTo>
                    <a:pt x="69560" y="156857"/>
                  </a:lnTo>
                  <a:lnTo>
                    <a:pt x="75870" y="148386"/>
                  </a:lnTo>
                  <a:lnTo>
                    <a:pt x="82147" y="138469"/>
                  </a:lnTo>
                  <a:lnTo>
                    <a:pt x="88195" y="127390"/>
                  </a:lnTo>
                  <a:lnTo>
                    <a:pt x="93432" y="115430"/>
                  </a:lnTo>
                  <a:lnTo>
                    <a:pt x="97592" y="102917"/>
                  </a:lnTo>
                  <a:lnTo>
                    <a:pt x="100910" y="93144"/>
                  </a:lnTo>
                  <a:lnTo>
                    <a:pt x="103707" y="90116"/>
                  </a:lnTo>
                  <a:lnTo>
                    <a:pt x="106098" y="92603"/>
                  </a:lnTo>
                  <a:lnTo>
                    <a:pt x="108413" y="98505"/>
                  </a:lnTo>
                  <a:lnTo>
                    <a:pt x="111041" y="106367"/>
                  </a:lnTo>
                  <a:lnTo>
                    <a:pt x="114361" y="115337"/>
                  </a:lnTo>
                  <a:lnTo>
                    <a:pt x="118502" y="124932"/>
                  </a:lnTo>
                  <a:lnTo>
                    <a:pt x="123559" y="134723"/>
                  </a:lnTo>
                  <a:lnTo>
                    <a:pt x="129696" y="144255"/>
                  </a:lnTo>
                  <a:lnTo>
                    <a:pt x="136890" y="153297"/>
                  </a:lnTo>
                  <a:lnTo>
                    <a:pt x="144910" y="161341"/>
                  </a:lnTo>
                  <a:lnTo>
                    <a:pt x="154400" y="168182"/>
                  </a:lnTo>
                  <a:lnTo>
                    <a:pt x="168430" y="173301"/>
                  </a:lnTo>
                  <a:lnTo>
                    <a:pt x="192176" y="176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16518" y="168455"/>
              <a:ext cx="10529" cy="494841"/>
            </a:xfrm>
            <a:custGeom>
              <a:avLst/>
              <a:gdLst/>
              <a:ahLst/>
              <a:cxnLst/>
              <a:rect l="0" t="0" r="0" b="0"/>
              <a:pathLst>
                <a:path w="10529" h="494841">
                  <a:moveTo>
                    <a:pt x="10528" y="0"/>
                  </a:moveTo>
                  <a:lnTo>
                    <a:pt x="7661" y="11870"/>
                  </a:lnTo>
                  <a:lnTo>
                    <a:pt x="5520" y="24279"/>
                  </a:lnTo>
                  <a:lnTo>
                    <a:pt x="3921" y="38461"/>
                  </a:lnTo>
                  <a:lnTo>
                    <a:pt x="2913" y="53996"/>
                  </a:lnTo>
                  <a:lnTo>
                    <a:pt x="2713" y="69992"/>
                  </a:lnTo>
                  <a:lnTo>
                    <a:pt x="3364" y="85889"/>
                  </a:lnTo>
                  <a:lnTo>
                    <a:pt x="4603" y="101955"/>
                  </a:lnTo>
                  <a:lnTo>
                    <a:pt x="5966" y="119087"/>
                  </a:lnTo>
                  <a:lnTo>
                    <a:pt x="7176" y="137720"/>
                  </a:lnTo>
                  <a:lnTo>
                    <a:pt x="8138" y="157827"/>
                  </a:lnTo>
                  <a:lnTo>
                    <a:pt x="8857" y="179167"/>
                  </a:lnTo>
                  <a:lnTo>
                    <a:pt x="9376" y="201451"/>
                  </a:lnTo>
                  <a:lnTo>
                    <a:pt x="9741" y="224264"/>
                  </a:lnTo>
                  <a:lnTo>
                    <a:pt x="9995" y="247098"/>
                  </a:lnTo>
                  <a:lnTo>
                    <a:pt x="10164" y="269659"/>
                  </a:lnTo>
                  <a:lnTo>
                    <a:pt x="10108" y="291382"/>
                  </a:lnTo>
                  <a:lnTo>
                    <a:pt x="9540" y="311371"/>
                  </a:lnTo>
                  <a:lnTo>
                    <a:pt x="8345" y="329304"/>
                  </a:lnTo>
                  <a:lnTo>
                    <a:pt x="6728" y="345670"/>
                  </a:lnTo>
                  <a:lnTo>
                    <a:pt x="5105" y="361437"/>
                  </a:lnTo>
                  <a:lnTo>
                    <a:pt x="3718" y="377236"/>
                  </a:lnTo>
                  <a:lnTo>
                    <a:pt x="2636" y="393157"/>
                  </a:lnTo>
                  <a:lnTo>
                    <a:pt x="1835" y="408940"/>
                  </a:lnTo>
                  <a:lnTo>
                    <a:pt x="1262" y="424404"/>
                  </a:lnTo>
                  <a:lnTo>
                    <a:pt x="859" y="439107"/>
                  </a:lnTo>
                  <a:lnTo>
                    <a:pt x="537" y="453838"/>
                  </a:lnTo>
                  <a:lnTo>
                    <a:pt x="267" y="471005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16476" y="347440"/>
              <a:ext cx="368499" cy="52643"/>
            </a:xfrm>
            <a:custGeom>
              <a:avLst/>
              <a:gdLst/>
              <a:ahLst/>
              <a:cxnLst/>
              <a:rect l="0" t="0" r="0" b="0"/>
              <a:pathLst>
                <a:path w="368499" h="52643">
                  <a:moveTo>
                    <a:pt x="368498" y="0"/>
                  </a:moveTo>
                  <a:lnTo>
                    <a:pt x="359629" y="3001"/>
                  </a:lnTo>
                  <a:lnTo>
                    <a:pt x="350642" y="6423"/>
                  </a:lnTo>
                  <a:lnTo>
                    <a:pt x="340643" y="10610"/>
                  </a:lnTo>
                  <a:lnTo>
                    <a:pt x="329489" y="15165"/>
                  </a:lnTo>
                  <a:lnTo>
                    <a:pt x="317030" y="19349"/>
                  </a:lnTo>
                  <a:lnTo>
                    <a:pt x="303327" y="22778"/>
                  </a:lnTo>
                  <a:lnTo>
                    <a:pt x="288909" y="25561"/>
                  </a:lnTo>
                  <a:lnTo>
                    <a:pt x="274629" y="28115"/>
                  </a:lnTo>
                  <a:lnTo>
                    <a:pt x="260948" y="30716"/>
                  </a:lnTo>
                  <a:lnTo>
                    <a:pt x="247647" y="33311"/>
                  </a:lnTo>
                  <a:lnTo>
                    <a:pt x="234037" y="35607"/>
                  </a:lnTo>
                  <a:lnTo>
                    <a:pt x="219725" y="37451"/>
                  </a:lnTo>
                  <a:lnTo>
                    <a:pt x="204483" y="38843"/>
                  </a:lnTo>
                  <a:lnTo>
                    <a:pt x="188100" y="39853"/>
                  </a:lnTo>
                  <a:lnTo>
                    <a:pt x="170592" y="40572"/>
                  </a:lnTo>
                  <a:lnTo>
                    <a:pt x="152289" y="41241"/>
                  </a:lnTo>
                  <a:lnTo>
                    <a:pt x="133712" y="42230"/>
                  </a:lnTo>
                  <a:lnTo>
                    <a:pt x="115188" y="43710"/>
                  </a:lnTo>
                  <a:lnTo>
                    <a:pt x="97006" y="45520"/>
                  </a:lnTo>
                  <a:lnTo>
                    <a:pt x="79492" y="47274"/>
                  </a:lnTo>
                  <a:lnTo>
                    <a:pt x="62768" y="48748"/>
                  </a:lnTo>
                  <a:lnTo>
                    <a:pt x="47367" y="49891"/>
                  </a:lnTo>
                  <a:lnTo>
                    <a:pt x="32812" y="50856"/>
                  </a:lnTo>
                  <a:lnTo>
                    <a:pt x="17828" y="5172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42860" y="452725"/>
              <a:ext cx="157928" cy="198308"/>
            </a:xfrm>
            <a:custGeom>
              <a:avLst/>
              <a:gdLst/>
              <a:ahLst/>
              <a:cxnLst/>
              <a:rect l="0" t="0" r="0" b="0"/>
              <a:pathLst>
                <a:path w="157928" h="198308">
                  <a:moveTo>
                    <a:pt x="0" y="105285"/>
                  </a:moveTo>
                  <a:lnTo>
                    <a:pt x="2934" y="114220"/>
                  </a:lnTo>
                  <a:lnTo>
                    <a:pt x="5716" y="123847"/>
                  </a:lnTo>
                  <a:lnTo>
                    <a:pt x="8615" y="135135"/>
                  </a:lnTo>
                  <a:lnTo>
                    <a:pt x="11655" y="147802"/>
                  </a:lnTo>
                  <a:lnTo>
                    <a:pt x="14821" y="161282"/>
                  </a:lnTo>
                  <a:lnTo>
                    <a:pt x="18074" y="175123"/>
                  </a:lnTo>
                  <a:lnTo>
                    <a:pt x="20993" y="187977"/>
                  </a:lnTo>
                  <a:lnTo>
                    <a:pt x="22502" y="196342"/>
                  </a:lnTo>
                  <a:lnTo>
                    <a:pt x="22170" y="198307"/>
                  </a:lnTo>
                  <a:lnTo>
                    <a:pt x="20674" y="195739"/>
                  </a:lnTo>
                  <a:lnTo>
                    <a:pt x="18646" y="190159"/>
                  </a:lnTo>
                  <a:lnTo>
                    <a:pt x="16650" y="182304"/>
                  </a:lnTo>
                  <a:lnTo>
                    <a:pt x="14969" y="172693"/>
                  </a:lnTo>
                  <a:lnTo>
                    <a:pt x="13667" y="161764"/>
                  </a:lnTo>
                  <a:lnTo>
                    <a:pt x="12710" y="149879"/>
                  </a:lnTo>
                  <a:lnTo>
                    <a:pt x="12026" y="137315"/>
                  </a:lnTo>
                  <a:lnTo>
                    <a:pt x="11549" y="124280"/>
                  </a:lnTo>
                  <a:lnTo>
                    <a:pt x="11219" y="110920"/>
                  </a:lnTo>
                  <a:lnTo>
                    <a:pt x="11003" y="97348"/>
                  </a:lnTo>
                  <a:lnTo>
                    <a:pt x="11196" y="83962"/>
                  </a:lnTo>
                  <a:lnTo>
                    <a:pt x="12389" y="71427"/>
                  </a:lnTo>
                  <a:lnTo>
                    <a:pt x="14831" y="60033"/>
                  </a:lnTo>
                  <a:lnTo>
                    <a:pt x="18609" y="49738"/>
                  </a:lnTo>
                  <a:lnTo>
                    <a:pt x="23819" y="40354"/>
                  </a:lnTo>
                  <a:lnTo>
                    <a:pt x="30368" y="31679"/>
                  </a:lnTo>
                  <a:lnTo>
                    <a:pt x="38189" y="23850"/>
                  </a:lnTo>
                  <a:lnTo>
                    <a:pt x="47334" y="17336"/>
                  </a:lnTo>
                  <a:lnTo>
                    <a:pt x="57705" y="12285"/>
                  </a:lnTo>
                  <a:lnTo>
                    <a:pt x="69090" y="8553"/>
                  </a:lnTo>
                  <a:lnTo>
                    <a:pt x="81257" y="5881"/>
                  </a:lnTo>
                  <a:lnTo>
                    <a:pt x="93982" y="4009"/>
                  </a:lnTo>
                  <a:lnTo>
                    <a:pt x="106686" y="2714"/>
                  </a:lnTo>
                  <a:lnTo>
                    <a:pt x="119782" y="1688"/>
                  </a:lnTo>
                  <a:lnTo>
                    <a:pt x="135534" y="83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18051" y="486054"/>
              <a:ext cx="214364" cy="156185"/>
            </a:xfrm>
            <a:custGeom>
              <a:avLst/>
              <a:gdLst/>
              <a:ahLst/>
              <a:cxnLst/>
              <a:rect l="0" t="0" r="0" b="0"/>
              <a:pathLst>
                <a:path w="214364" h="156185">
                  <a:moveTo>
                    <a:pt x="130135" y="50899"/>
                  </a:moveTo>
                  <a:lnTo>
                    <a:pt x="129934" y="39298"/>
                  </a:lnTo>
                  <a:lnTo>
                    <a:pt x="128013" y="29449"/>
                  </a:lnTo>
                  <a:lnTo>
                    <a:pt x="124120" y="20458"/>
                  </a:lnTo>
                  <a:lnTo>
                    <a:pt x="118368" y="12535"/>
                  </a:lnTo>
                  <a:lnTo>
                    <a:pt x="110770" y="6452"/>
                  </a:lnTo>
                  <a:lnTo>
                    <a:pt x="101521" y="2489"/>
                  </a:lnTo>
                  <a:lnTo>
                    <a:pt x="91098" y="461"/>
                  </a:lnTo>
                  <a:lnTo>
                    <a:pt x="80128" y="0"/>
                  </a:lnTo>
                  <a:lnTo>
                    <a:pt x="69028" y="732"/>
                  </a:lnTo>
                  <a:lnTo>
                    <a:pt x="58310" y="2662"/>
                  </a:lnTo>
                  <a:lnTo>
                    <a:pt x="48645" y="6151"/>
                  </a:lnTo>
                  <a:lnTo>
                    <a:pt x="40293" y="11272"/>
                  </a:lnTo>
                  <a:lnTo>
                    <a:pt x="33007" y="17827"/>
                  </a:lnTo>
                  <a:lnTo>
                    <a:pt x="26257" y="25523"/>
                  </a:lnTo>
                  <a:lnTo>
                    <a:pt x="19681" y="34075"/>
                  </a:lnTo>
                  <a:lnTo>
                    <a:pt x="13430" y="43411"/>
                  </a:lnTo>
                  <a:lnTo>
                    <a:pt x="8057" y="53655"/>
                  </a:lnTo>
                  <a:lnTo>
                    <a:pt x="3819" y="64799"/>
                  </a:lnTo>
                  <a:lnTo>
                    <a:pt x="991" y="76553"/>
                  </a:lnTo>
                  <a:lnTo>
                    <a:pt x="0" y="88442"/>
                  </a:lnTo>
                  <a:lnTo>
                    <a:pt x="900" y="100171"/>
                  </a:lnTo>
                  <a:lnTo>
                    <a:pt x="3607" y="111318"/>
                  </a:lnTo>
                  <a:lnTo>
                    <a:pt x="8083" y="121271"/>
                  </a:lnTo>
                  <a:lnTo>
                    <a:pt x="14128" y="129804"/>
                  </a:lnTo>
                  <a:lnTo>
                    <a:pt x="21439" y="136702"/>
                  </a:lnTo>
                  <a:lnTo>
                    <a:pt x="29707" y="141595"/>
                  </a:lnTo>
                  <a:lnTo>
                    <a:pt x="38672" y="144474"/>
                  </a:lnTo>
                  <a:lnTo>
                    <a:pt x="48130" y="145461"/>
                  </a:lnTo>
                  <a:lnTo>
                    <a:pt x="57931" y="144619"/>
                  </a:lnTo>
                  <a:lnTo>
                    <a:pt x="67958" y="142163"/>
                  </a:lnTo>
                  <a:lnTo>
                    <a:pt x="77810" y="138246"/>
                  </a:lnTo>
                  <a:lnTo>
                    <a:pt x="86819" y="132877"/>
                  </a:lnTo>
                  <a:lnTo>
                    <a:pt x="94692" y="126194"/>
                  </a:lnTo>
                  <a:lnTo>
                    <a:pt x="101470" y="118437"/>
                  </a:lnTo>
                  <a:lnTo>
                    <a:pt x="107339" y="109860"/>
                  </a:lnTo>
                  <a:lnTo>
                    <a:pt x="112510" y="100680"/>
                  </a:lnTo>
                  <a:lnTo>
                    <a:pt x="117172" y="90906"/>
                  </a:lnTo>
                  <a:lnTo>
                    <a:pt x="121472" y="80360"/>
                  </a:lnTo>
                  <a:lnTo>
                    <a:pt x="125510" y="69104"/>
                  </a:lnTo>
                  <a:lnTo>
                    <a:pt x="129032" y="60694"/>
                  </a:lnTo>
                  <a:lnTo>
                    <a:pt x="131815" y="59112"/>
                  </a:lnTo>
                  <a:lnTo>
                    <a:pt x="134441" y="62600"/>
                  </a:lnTo>
                  <a:lnTo>
                    <a:pt x="137568" y="69449"/>
                  </a:lnTo>
                  <a:lnTo>
                    <a:pt x="141471" y="78581"/>
                  </a:lnTo>
                  <a:lnTo>
                    <a:pt x="146146" y="88952"/>
                  </a:lnTo>
                  <a:lnTo>
                    <a:pt x="151468" y="99449"/>
                  </a:lnTo>
                  <a:lnTo>
                    <a:pt x="157295" y="109465"/>
                  </a:lnTo>
                  <a:lnTo>
                    <a:pt x="163656" y="118664"/>
                  </a:lnTo>
                  <a:lnTo>
                    <a:pt x="170753" y="126780"/>
                  </a:lnTo>
                  <a:lnTo>
                    <a:pt x="178623" y="133793"/>
                  </a:lnTo>
                  <a:lnTo>
                    <a:pt x="186719" y="139709"/>
                  </a:lnTo>
                  <a:lnTo>
                    <a:pt x="194790" y="145035"/>
                  </a:lnTo>
                  <a:lnTo>
                    <a:pt x="203544" y="150241"/>
                  </a:lnTo>
                  <a:lnTo>
                    <a:pt x="214363" y="156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45693" y="478377"/>
              <a:ext cx="144650" cy="174390"/>
            </a:xfrm>
            <a:custGeom>
              <a:avLst/>
              <a:gdLst/>
              <a:ahLst/>
              <a:cxnLst/>
              <a:rect l="0" t="0" r="0" b="0"/>
              <a:pathLst>
                <a:path w="144650" h="174390">
                  <a:moveTo>
                    <a:pt x="7778" y="37519"/>
                  </a:moveTo>
                  <a:lnTo>
                    <a:pt x="4978" y="46454"/>
                  </a:lnTo>
                  <a:lnTo>
                    <a:pt x="3476" y="56081"/>
                  </a:lnTo>
                  <a:lnTo>
                    <a:pt x="3166" y="67369"/>
                  </a:lnTo>
                  <a:lnTo>
                    <a:pt x="3672" y="80036"/>
                  </a:lnTo>
                  <a:lnTo>
                    <a:pt x="4491" y="93516"/>
                  </a:lnTo>
                  <a:lnTo>
                    <a:pt x="5281" y="107290"/>
                  </a:lnTo>
                  <a:lnTo>
                    <a:pt x="5006" y="117701"/>
                  </a:lnTo>
                  <a:lnTo>
                    <a:pt x="3254" y="120482"/>
                  </a:lnTo>
                  <a:lnTo>
                    <a:pt x="1471" y="117127"/>
                  </a:lnTo>
                  <a:lnTo>
                    <a:pt x="292" y="109966"/>
                  </a:lnTo>
                  <a:lnTo>
                    <a:pt x="0" y="100810"/>
                  </a:lnTo>
                  <a:lnTo>
                    <a:pt x="616" y="90724"/>
                  </a:lnTo>
                  <a:lnTo>
                    <a:pt x="2014" y="80248"/>
                  </a:lnTo>
                  <a:lnTo>
                    <a:pt x="4024" y="69633"/>
                  </a:lnTo>
                  <a:lnTo>
                    <a:pt x="6494" y="58987"/>
                  </a:lnTo>
                  <a:lnTo>
                    <a:pt x="9457" y="48350"/>
                  </a:lnTo>
                  <a:lnTo>
                    <a:pt x="13125" y="37735"/>
                  </a:lnTo>
                  <a:lnTo>
                    <a:pt x="17560" y="27160"/>
                  </a:lnTo>
                  <a:lnTo>
                    <a:pt x="22845" y="17276"/>
                  </a:lnTo>
                  <a:lnTo>
                    <a:pt x="29148" y="9307"/>
                  </a:lnTo>
                  <a:lnTo>
                    <a:pt x="36461" y="3774"/>
                  </a:lnTo>
                  <a:lnTo>
                    <a:pt x="44474" y="704"/>
                  </a:lnTo>
                  <a:lnTo>
                    <a:pt x="52691" y="0"/>
                  </a:lnTo>
                  <a:lnTo>
                    <a:pt x="60807" y="1341"/>
                  </a:lnTo>
                  <a:lnTo>
                    <a:pt x="68712" y="4307"/>
                  </a:lnTo>
                  <a:lnTo>
                    <a:pt x="76401" y="8489"/>
                  </a:lnTo>
                  <a:lnTo>
                    <a:pt x="83904" y="13551"/>
                  </a:lnTo>
                  <a:lnTo>
                    <a:pt x="91265" y="19232"/>
                  </a:lnTo>
                  <a:lnTo>
                    <a:pt x="98523" y="25344"/>
                  </a:lnTo>
                  <a:lnTo>
                    <a:pt x="105695" y="31759"/>
                  </a:lnTo>
                  <a:lnTo>
                    <a:pt x="112479" y="38710"/>
                  </a:lnTo>
                  <a:lnTo>
                    <a:pt x="118278" y="46749"/>
                  </a:lnTo>
                  <a:lnTo>
                    <a:pt x="122845" y="56084"/>
                  </a:lnTo>
                  <a:lnTo>
                    <a:pt x="126419" y="66457"/>
                  </a:lnTo>
                  <a:lnTo>
                    <a:pt x="129517" y="77338"/>
                  </a:lnTo>
                  <a:lnTo>
                    <a:pt x="132488" y="88365"/>
                  </a:lnTo>
                  <a:lnTo>
                    <a:pt x="135333" y="99531"/>
                  </a:lnTo>
                  <a:lnTo>
                    <a:pt x="137798" y="111086"/>
                  </a:lnTo>
                  <a:lnTo>
                    <a:pt x="139756" y="123135"/>
                  </a:lnTo>
                  <a:lnTo>
                    <a:pt x="141228" y="135051"/>
                  </a:lnTo>
                  <a:lnTo>
                    <a:pt x="142450" y="146722"/>
                  </a:lnTo>
                  <a:lnTo>
                    <a:pt x="143529" y="159176"/>
                  </a:lnTo>
                  <a:lnTo>
                    <a:pt x="144649" y="174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42094" y="438602"/>
              <a:ext cx="159658" cy="204777"/>
            </a:xfrm>
            <a:custGeom>
              <a:avLst/>
              <a:gdLst/>
              <a:ahLst/>
              <a:cxnLst/>
              <a:rect l="0" t="0" r="0" b="0"/>
              <a:pathLst>
                <a:path w="159658" h="204777">
                  <a:moveTo>
                    <a:pt x="116704" y="3594"/>
                  </a:moveTo>
                  <a:lnTo>
                    <a:pt x="107835" y="862"/>
                  </a:lnTo>
                  <a:lnTo>
                    <a:pt x="98849" y="0"/>
                  </a:lnTo>
                  <a:lnTo>
                    <a:pt x="88857" y="986"/>
                  </a:lnTo>
                  <a:lnTo>
                    <a:pt x="78050" y="3352"/>
                  </a:lnTo>
                  <a:lnTo>
                    <a:pt x="66887" y="6488"/>
                  </a:lnTo>
                  <a:lnTo>
                    <a:pt x="55686" y="9979"/>
                  </a:lnTo>
                  <a:lnTo>
                    <a:pt x="44747" y="13932"/>
                  </a:lnTo>
                  <a:lnTo>
                    <a:pt x="34411" y="18862"/>
                  </a:lnTo>
                  <a:lnTo>
                    <a:pt x="24807" y="24995"/>
                  </a:lnTo>
                  <a:lnTo>
                    <a:pt x="16208" y="32417"/>
                  </a:lnTo>
                  <a:lnTo>
                    <a:pt x="9104" y="41235"/>
                  </a:lnTo>
                  <a:lnTo>
                    <a:pt x="3639" y="51339"/>
                  </a:lnTo>
                  <a:lnTo>
                    <a:pt x="292" y="61853"/>
                  </a:lnTo>
                  <a:lnTo>
                    <a:pt x="0" y="71298"/>
                  </a:lnTo>
                  <a:lnTo>
                    <a:pt x="2990" y="78930"/>
                  </a:lnTo>
                  <a:lnTo>
                    <a:pt x="8726" y="84541"/>
                  </a:lnTo>
                  <a:lnTo>
                    <a:pt x="16312" y="88095"/>
                  </a:lnTo>
                  <a:lnTo>
                    <a:pt x="25041" y="89822"/>
                  </a:lnTo>
                  <a:lnTo>
                    <a:pt x="34625" y="90238"/>
                  </a:lnTo>
                  <a:lnTo>
                    <a:pt x="45101" y="90011"/>
                  </a:lnTo>
                  <a:lnTo>
                    <a:pt x="56433" y="89581"/>
                  </a:lnTo>
                  <a:lnTo>
                    <a:pt x="68328" y="89316"/>
                  </a:lnTo>
                  <a:lnTo>
                    <a:pt x="80319" y="89599"/>
                  </a:lnTo>
                  <a:lnTo>
                    <a:pt x="92125" y="90576"/>
                  </a:lnTo>
                  <a:lnTo>
                    <a:pt x="103495" y="92369"/>
                  </a:lnTo>
                  <a:lnTo>
                    <a:pt x="114131" y="95167"/>
                  </a:lnTo>
                  <a:lnTo>
                    <a:pt x="123945" y="98979"/>
                  </a:lnTo>
                  <a:lnTo>
                    <a:pt x="132857" y="103826"/>
                  </a:lnTo>
                  <a:lnTo>
                    <a:pt x="140706" y="109828"/>
                  </a:lnTo>
                  <a:lnTo>
                    <a:pt x="147496" y="116939"/>
                  </a:lnTo>
                  <a:lnTo>
                    <a:pt x="153058" y="124984"/>
                  </a:lnTo>
                  <a:lnTo>
                    <a:pt x="156972" y="133754"/>
                  </a:lnTo>
                  <a:lnTo>
                    <a:pt x="159156" y="143055"/>
                  </a:lnTo>
                  <a:lnTo>
                    <a:pt x="159657" y="152570"/>
                  </a:lnTo>
                  <a:lnTo>
                    <a:pt x="158480" y="161878"/>
                  </a:lnTo>
                  <a:lnTo>
                    <a:pt x="155796" y="170760"/>
                  </a:lnTo>
                  <a:lnTo>
                    <a:pt x="151725" y="179029"/>
                  </a:lnTo>
                  <a:lnTo>
                    <a:pt x="146252" y="186437"/>
                  </a:lnTo>
                  <a:lnTo>
                    <a:pt x="139490" y="192929"/>
                  </a:lnTo>
                  <a:lnTo>
                    <a:pt x="131340" y="198289"/>
                  </a:lnTo>
                  <a:lnTo>
                    <a:pt x="121435" y="202067"/>
                  </a:lnTo>
                  <a:lnTo>
                    <a:pt x="109741" y="204163"/>
                  </a:lnTo>
                  <a:lnTo>
                    <a:pt x="96820" y="204776"/>
                  </a:lnTo>
                  <a:lnTo>
                    <a:pt x="83617" y="204207"/>
                  </a:lnTo>
                  <a:lnTo>
                    <a:pt x="70712" y="202758"/>
                  </a:lnTo>
                  <a:lnTo>
                    <a:pt x="58557" y="200830"/>
                  </a:lnTo>
                  <a:lnTo>
                    <a:pt x="46346" y="198730"/>
                  </a:lnTo>
                  <a:lnTo>
                    <a:pt x="31898" y="196279"/>
                  </a:lnTo>
                  <a:lnTo>
                    <a:pt x="11419" y="193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70003" y="273740"/>
              <a:ext cx="15138" cy="336913"/>
            </a:xfrm>
            <a:custGeom>
              <a:avLst/>
              <a:gdLst/>
              <a:ahLst/>
              <a:cxnLst/>
              <a:rect l="0" t="0" r="0" b="0"/>
              <a:pathLst>
                <a:path w="15138" h="336913">
                  <a:moveTo>
                    <a:pt x="4608" y="0"/>
                  </a:moveTo>
                  <a:lnTo>
                    <a:pt x="1808" y="11803"/>
                  </a:lnTo>
                  <a:lnTo>
                    <a:pt x="306" y="23572"/>
                  </a:lnTo>
                  <a:lnTo>
                    <a:pt x="0" y="36471"/>
                  </a:lnTo>
                  <a:lnTo>
                    <a:pt x="679" y="50665"/>
                  </a:lnTo>
                  <a:lnTo>
                    <a:pt x="2147" y="66290"/>
                  </a:lnTo>
                  <a:lnTo>
                    <a:pt x="4211" y="83265"/>
                  </a:lnTo>
                  <a:lnTo>
                    <a:pt x="6548" y="101367"/>
                  </a:lnTo>
                  <a:lnTo>
                    <a:pt x="8723" y="120335"/>
                  </a:lnTo>
                  <a:lnTo>
                    <a:pt x="10512" y="139933"/>
                  </a:lnTo>
                  <a:lnTo>
                    <a:pt x="11879" y="159648"/>
                  </a:lnTo>
                  <a:lnTo>
                    <a:pt x="12879" y="178731"/>
                  </a:lnTo>
                  <a:lnTo>
                    <a:pt x="13588" y="196822"/>
                  </a:lnTo>
                  <a:lnTo>
                    <a:pt x="14083" y="213919"/>
                  </a:lnTo>
                  <a:lnTo>
                    <a:pt x="14424" y="230175"/>
                  </a:lnTo>
                  <a:lnTo>
                    <a:pt x="14657" y="245776"/>
                  </a:lnTo>
                  <a:lnTo>
                    <a:pt x="14815" y="260867"/>
                  </a:lnTo>
                  <a:lnTo>
                    <a:pt x="14938" y="277339"/>
                  </a:lnTo>
                  <a:lnTo>
                    <a:pt x="15039" y="299996"/>
                  </a:lnTo>
                  <a:lnTo>
                    <a:pt x="1513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64222" y="477457"/>
              <a:ext cx="194659" cy="161092"/>
            </a:xfrm>
            <a:custGeom>
              <a:avLst/>
              <a:gdLst/>
              <a:ahLst/>
              <a:cxnLst/>
              <a:rect l="0" t="0" r="0" b="0"/>
              <a:pathLst>
                <a:path w="194659" h="161092">
                  <a:moveTo>
                    <a:pt x="89374" y="70024"/>
                  </a:moveTo>
                  <a:lnTo>
                    <a:pt x="92174" y="61156"/>
                  </a:lnTo>
                  <a:lnTo>
                    <a:pt x="93675" y="52169"/>
                  </a:lnTo>
                  <a:lnTo>
                    <a:pt x="93972" y="42188"/>
                  </a:lnTo>
                  <a:lnTo>
                    <a:pt x="92947" y="31725"/>
                  </a:lnTo>
                  <a:lnTo>
                    <a:pt x="90183" y="21859"/>
                  </a:lnTo>
                  <a:lnTo>
                    <a:pt x="85608" y="13174"/>
                  </a:lnTo>
                  <a:lnTo>
                    <a:pt x="79448" y="6231"/>
                  </a:lnTo>
                  <a:lnTo>
                    <a:pt x="72031" y="1785"/>
                  </a:lnTo>
                  <a:lnTo>
                    <a:pt x="63681" y="0"/>
                  </a:lnTo>
                  <a:lnTo>
                    <a:pt x="54825" y="889"/>
                  </a:lnTo>
                  <a:lnTo>
                    <a:pt x="45968" y="4587"/>
                  </a:lnTo>
                  <a:lnTo>
                    <a:pt x="37392" y="10880"/>
                  </a:lnTo>
                  <a:lnTo>
                    <a:pt x="29330" y="19151"/>
                  </a:lnTo>
                  <a:lnTo>
                    <a:pt x="22062" y="28595"/>
                  </a:lnTo>
                  <a:lnTo>
                    <a:pt x="15658" y="38650"/>
                  </a:lnTo>
                  <a:lnTo>
                    <a:pt x="10189" y="49330"/>
                  </a:lnTo>
                  <a:lnTo>
                    <a:pt x="5804" y="61089"/>
                  </a:lnTo>
                  <a:lnTo>
                    <a:pt x="2492" y="74103"/>
                  </a:lnTo>
                  <a:lnTo>
                    <a:pt x="418" y="87945"/>
                  </a:lnTo>
                  <a:lnTo>
                    <a:pt x="0" y="101783"/>
                  </a:lnTo>
                  <a:lnTo>
                    <a:pt x="1316" y="115120"/>
                  </a:lnTo>
                  <a:lnTo>
                    <a:pt x="4319" y="127499"/>
                  </a:lnTo>
                  <a:lnTo>
                    <a:pt x="9001" y="138355"/>
                  </a:lnTo>
                  <a:lnTo>
                    <a:pt x="15182" y="147525"/>
                  </a:lnTo>
                  <a:lnTo>
                    <a:pt x="22415" y="154698"/>
                  </a:lnTo>
                  <a:lnTo>
                    <a:pt x="30100" y="159250"/>
                  </a:lnTo>
                  <a:lnTo>
                    <a:pt x="37856" y="161091"/>
                  </a:lnTo>
                  <a:lnTo>
                    <a:pt x="45518" y="160567"/>
                  </a:lnTo>
                  <a:lnTo>
                    <a:pt x="53042" y="158173"/>
                  </a:lnTo>
                  <a:lnTo>
                    <a:pt x="60436" y="154379"/>
                  </a:lnTo>
                  <a:lnTo>
                    <a:pt x="67724" y="149413"/>
                  </a:lnTo>
                  <a:lnTo>
                    <a:pt x="74932" y="143265"/>
                  </a:lnTo>
                  <a:lnTo>
                    <a:pt x="82072" y="136019"/>
                  </a:lnTo>
                  <a:lnTo>
                    <a:pt x="88834" y="127697"/>
                  </a:lnTo>
                  <a:lnTo>
                    <a:pt x="94617" y="118201"/>
                  </a:lnTo>
                  <a:lnTo>
                    <a:pt x="99187" y="107686"/>
                  </a:lnTo>
                  <a:lnTo>
                    <a:pt x="103203" y="99795"/>
                  </a:lnTo>
                  <a:lnTo>
                    <a:pt x="107460" y="98572"/>
                  </a:lnTo>
                  <a:lnTo>
                    <a:pt x="111904" y="102126"/>
                  </a:lnTo>
                  <a:lnTo>
                    <a:pt x="116690" y="108316"/>
                  </a:lnTo>
                  <a:lnTo>
                    <a:pt x="121929" y="115662"/>
                  </a:lnTo>
                  <a:lnTo>
                    <a:pt x="127617" y="123360"/>
                  </a:lnTo>
                  <a:lnTo>
                    <a:pt x="134011" y="130732"/>
                  </a:lnTo>
                  <a:lnTo>
                    <a:pt x="141641" y="137040"/>
                  </a:lnTo>
                  <a:lnTo>
                    <a:pt x="150673" y="142002"/>
                  </a:lnTo>
                  <a:lnTo>
                    <a:pt x="160366" y="145708"/>
                  </a:lnTo>
                  <a:lnTo>
                    <a:pt x="170210" y="148774"/>
                  </a:lnTo>
                  <a:lnTo>
                    <a:pt x="181074" y="151468"/>
                  </a:lnTo>
                  <a:lnTo>
                    <a:pt x="194658" y="1542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00994" y="294797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7"/>
                  </a:lnTo>
                  <a:lnTo>
                    <a:pt x="0" y="93912"/>
                  </a:lnTo>
                  <a:lnTo>
                    <a:pt x="0" y="109585"/>
                  </a:lnTo>
                  <a:lnTo>
                    <a:pt x="0" y="126390"/>
                  </a:lnTo>
                  <a:lnTo>
                    <a:pt x="0" y="144439"/>
                  </a:lnTo>
                  <a:lnTo>
                    <a:pt x="0" y="163850"/>
                  </a:lnTo>
                  <a:lnTo>
                    <a:pt x="0" y="184536"/>
                  </a:lnTo>
                  <a:lnTo>
                    <a:pt x="0" y="205954"/>
                  </a:lnTo>
                  <a:lnTo>
                    <a:pt x="0" y="227244"/>
                  </a:lnTo>
                  <a:lnTo>
                    <a:pt x="0" y="247924"/>
                  </a:lnTo>
                  <a:lnTo>
                    <a:pt x="0" y="267722"/>
                  </a:lnTo>
                  <a:lnTo>
                    <a:pt x="0" y="286405"/>
                  </a:lnTo>
                  <a:lnTo>
                    <a:pt x="5" y="303953"/>
                  </a:lnTo>
                  <a:lnTo>
                    <a:pt x="206" y="319926"/>
                  </a:lnTo>
                  <a:lnTo>
                    <a:pt x="1108" y="334935"/>
                  </a:lnTo>
                  <a:lnTo>
                    <a:pt x="3906" y="350298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22010" y="380411"/>
              <a:ext cx="305327" cy="40729"/>
            </a:xfrm>
            <a:custGeom>
              <a:avLst/>
              <a:gdLst/>
              <a:ahLst/>
              <a:cxnLst/>
              <a:rect l="0" t="0" r="0" b="0"/>
              <a:pathLst>
                <a:path w="305327" h="40729">
                  <a:moveTo>
                    <a:pt x="305326" y="40728"/>
                  </a:moveTo>
                  <a:lnTo>
                    <a:pt x="299257" y="34995"/>
                  </a:lnTo>
                  <a:lnTo>
                    <a:pt x="291773" y="30711"/>
                  </a:lnTo>
                  <a:lnTo>
                    <a:pt x="282084" y="27500"/>
                  </a:lnTo>
                  <a:lnTo>
                    <a:pt x="270423" y="24966"/>
                  </a:lnTo>
                  <a:lnTo>
                    <a:pt x="257144" y="22621"/>
                  </a:lnTo>
                  <a:lnTo>
                    <a:pt x="242617" y="20173"/>
                  </a:lnTo>
                  <a:lnTo>
                    <a:pt x="227170" y="17518"/>
                  </a:lnTo>
                  <a:lnTo>
                    <a:pt x="211067" y="14654"/>
                  </a:lnTo>
                  <a:lnTo>
                    <a:pt x="194502" y="11615"/>
                  </a:lnTo>
                  <a:lnTo>
                    <a:pt x="177621" y="8608"/>
                  </a:lnTo>
                  <a:lnTo>
                    <a:pt x="160523" y="5976"/>
                  </a:lnTo>
                  <a:lnTo>
                    <a:pt x="143277" y="3876"/>
                  </a:lnTo>
                  <a:lnTo>
                    <a:pt x="125933" y="2299"/>
                  </a:lnTo>
                  <a:lnTo>
                    <a:pt x="108521" y="1158"/>
                  </a:lnTo>
                  <a:lnTo>
                    <a:pt x="91078" y="358"/>
                  </a:lnTo>
                  <a:lnTo>
                    <a:pt x="73990" y="0"/>
                  </a:lnTo>
                  <a:lnTo>
                    <a:pt x="56111" y="457"/>
                  </a:lnTo>
                  <a:lnTo>
                    <a:pt x="33630" y="2885"/>
                  </a:lnTo>
                  <a:lnTo>
                    <a:pt x="0" y="9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12200" y="536953"/>
              <a:ext cx="25666" cy="147400"/>
            </a:xfrm>
            <a:custGeom>
              <a:avLst/>
              <a:gdLst/>
              <a:ahLst/>
              <a:cxnLst/>
              <a:rect l="0" t="0" r="0" b="0"/>
              <a:pathLst>
                <a:path w="25666" h="147400">
                  <a:moveTo>
                    <a:pt x="4608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63"/>
                  </a:lnTo>
                  <a:lnTo>
                    <a:pt x="679" y="42937"/>
                  </a:lnTo>
                  <a:lnTo>
                    <a:pt x="2147" y="53929"/>
                  </a:lnTo>
                  <a:lnTo>
                    <a:pt x="4216" y="65567"/>
                  </a:lnTo>
                  <a:lnTo>
                    <a:pt x="6725" y="77648"/>
                  </a:lnTo>
                  <a:lnTo>
                    <a:pt x="9549" y="89755"/>
                  </a:lnTo>
                  <a:lnTo>
                    <a:pt x="12585" y="101623"/>
                  </a:lnTo>
                  <a:lnTo>
                    <a:pt x="15617" y="112732"/>
                  </a:lnTo>
                  <a:lnTo>
                    <a:pt x="18594" y="123308"/>
                  </a:lnTo>
                  <a:lnTo>
                    <a:pt x="21776" y="134278"/>
                  </a:lnTo>
                  <a:lnTo>
                    <a:pt x="2566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06279" y="463253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0" y="0"/>
                  </a:moveTo>
                  <a:lnTo>
                    <a:pt x="9359" y="3120"/>
                  </a:lnTo>
                  <a:lnTo>
                    <a:pt x="16768" y="5590"/>
                  </a:lnTo>
                  <a:lnTo>
                    <a:pt x="3158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17544" y="515896"/>
              <a:ext cx="116847" cy="137494"/>
            </a:xfrm>
            <a:custGeom>
              <a:avLst/>
              <a:gdLst/>
              <a:ahLst/>
              <a:cxnLst/>
              <a:rect l="0" t="0" r="0" b="0"/>
              <a:pathLst>
                <a:path w="116847" h="137494">
                  <a:moveTo>
                    <a:pt x="78248" y="10528"/>
                  </a:moveTo>
                  <a:lnTo>
                    <a:pt x="66580" y="10662"/>
                  </a:lnTo>
                  <a:lnTo>
                    <a:pt x="56092" y="11943"/>
                  </a:lnTo>
                  <a:lnTo>
                    <a:pt x="45799" y="14545"/>
                  </a:lnTo>
                  <a:lnTo>
                    <a:pt x="35843" y="18610"/>
                  </a:lnTo>
                  <a:lnTo>
                    <a:pt x="26796" y="24540"/>
                  </a:lnTo>
                  <a:lnTo>
                    <a:pt x="18917" y="32379"/>
                  </a:lnTo>
                  <a:lnTo>
                    <a:pt x="12313" y="41878"/>
                  </a:lnTo>
                  <a:lnTo>
                    <a:pt x="7096" y="52685"/>
                  </a:lnTo>
                  <a:lnTo>
                    <a:pt x="3191" y="64458"/>
                  </a:lnTo>
                  <a:lnTo>
                    <a:pt x="703" y="76597"/>
                  </a:lnTo>
                  <a:lnTo>
                    <a:pt x="0" y="88278"/>
                  </a:lnTo>
                  <a:lnTo>
                    <a:pt x="1127" y="99086"/>
                  </a:lnTo>
                  <a:lnTo>
                    <a:pt x="4170" y="108815"/>
                  </a:lnTo>
                  <a:lnTo>
                    <a:pt x="9411" y="117285"/>
                  </a:lnTo>
                  <a:lnTo>
                    <a:pt x="16790" y="124530"/>
                  </a:lnTo>
                  <a:lnTo>
                    <a:pt x="25981" y="130413"/>
                  </a:lnTo>
                  <a:lnTo>
                    <a:pt x="36584" y="134551"/>
                  </a:lnTo>
                  <a:lnTo>
                    <a:pt x="48222" y="136888"/>
                  </a:lnTo>
                  <a:lnTo>
                    <a:pt x="60270" y="137493"/>
                  </a:lnTo>
                  <a:lnTo>
                    <a:pt x="71891" y="136388"/>
                  </a:lnTo>
                  <a:lnTo>
                    <a:pt x="82654" y="133748"/>
                  </a:lnTo>
                  <a:lnTo>
                    <a:pt x="92183" y="129535"/>
                  </a:lnTo>
                  <a:lnTo>
                    <a:pt x="99987" y="123435"/>
                  </a:lnTo>
                  <a:lnTo>
                    <a:pt x="105975" y="115443"/>
                  </a:lnTo>
                  <a:lnTo>
                    <a:pt x="110371" y="105823"/>
                  </a:lnTo>
                  <a:lnTo>
                    <a:pt x="113504" y="94925"/>
                  </a:lnTo>
                  <a:lnTo>
                    <a:pt x="115683" y="83086"/>
                  </a:lnTo>
                  <a:lnTo>
                    <a:pt x="116846" y="70901"/>
                  </a:lnTo>
                  <a:lnTo>
                    <a:pt x="116579" y="59188"/>
                  </a:lnTo>
                  <a:lnTo>
                    <a:pt x="114776" y="48358"/>
                  </a:lnTo>
                  <a:lnTo>
                    <a:pt x="111724" y="38555"/>
                  </a:lnTo>
                  <a:lnTo>
                    <a:pt x="107539" y="28775"/>
                  </a:lnTo>
                  <a:lnTo>
                    <a:pt x="100733" y="17048"/>
                  </a:lnTo>
                  <a:lnTo>
                    <a:pt x="887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37906" y="459085"/>
              <a:ext cx="221100" cy="235796"/>
            </a:xfrm>
            <a:custGeom>
              <a:avLst/>
              <a:gdLst/>
              <a:ahLst/>
              <a:cxnLst/>
              <a:rect l="0" t="0" r="0" b="0"/>
              <a:pathLst>
                <a:path w="221100" h="235796">
                  <a:moveTo>
                    <a:pt x="0" y="46282"/>
                  </a:moveTo>
                  <a:lnTo>
                    <a:pt x="2934" y="55084"/>
                  </a:lnTo>
                  <a:lnTo>
                    <a:pt x="5716" y="63430"/>
                  </a:lnTo>
                  <a:lnTo>
                    <a:pt x="8620" y="72134"/>
                  </a:lnTo>
                  <a:lnTo>
                    <a:pt x="11833" y="81427"/>
                  </a:lnTo>
                  <a:lnTo>
                    <a:pt x="15646" y="91571"/>
                  </a:lnTo>
                  <a:lnTo>
                    <a:pt x="20164" y="102616"/>
                  </a:lnTo>
                  <a:lnTo>
                    <a:pt x="25328" y="114456"/>
                  </a:lnTo>
                  <a:lnTo>
                    <a:pt x="31016" y="126926"/>
                  </a:lnTo>
                  <a:lnTo>
                    <a:pt x="37095" y="139864"/>
                  </a:lnTo>
                  <a:lnTo>
                    <a:pt x="43296" y="152974"/>
                  </a:lnTo>
                  <a:lnTo>
                    <a:pt x="49225" y="165847"/>
                  </a:lnTo>
                  <a:lnTo>
                    <a:pt x="54665" y="178183"/>
                  </a:lnTo>
                  <a:lnTo>
                    <a:pt x="58695" y="186522"/>
                  </a:lnTo>
                  <a:lnTo>
                    <a:pt x="60027" y="187416"/>
                  </a:lnTo>
                  <a:lnTo>
                    <a:pt x="58777" y="183453"/>
                  </a:lnTo>
                  <a:lnTo>
                    <a:pt x="55784" y="176797"/>
                  </a:lnTo>
                  <a:lnTo>
                    <a:pt x="51964" y="168611"/>
                  </a:lnTo>
                  <a:lnTo>
                    <a:pt x="47890" y="159525"/>
                  </a:lnTo>
                  <a:lnTo>
                    <a:pt x="43987" y="149733"/>
                  </a:lnTo>
                  <a:lnTo>
                    <a:pt x="40653" y="139135"/>
                  </a:lnTo>
                  <a:lnTo>
                    <a:pt x="38030" y="127730"/>
                  </a:lnTo>
                  <a:lnTo>
                    <a:pt x="35909" y="115791"/>
                  </a:lnTo>
                  <a:lnTo>
                    <a:pt x="33860" y="103772"/>
                  </a:lnTo>
                  <a:lnTo>
                    <a:pt x="31632" y="91944"/>
                  </a:lnTo>
                  <a:lnTo>
                    <a:pt x="29471" y="80391"/>
                  </a:lnTo>
                  <a:lnTo>
                    <a:pt x="28004" y="69100"/>
                  </a:lnTo>
                  <a:lnTo>
                    <a:pt x="27543" y="58028"/>
                  </a:lnTo>
                  <a:lnTo>
                    <a:pt x="28234" y="47287"/>
                  </a:lnTo>
                  <a:lnTo>
                    <a:pt x="30227" y="37140"/>
                  </a:lnTo>
                  <a:lnTo>
                    <a:pt x="33470" y="27692"/>
                  </a:lnTo>
                  <a:lnTo>
                    <a:pt x="38089" y="19211"/>
                  </a:lnTo>
                  <a:lnTo>
                    <a:pt x="44464" y="12192"/>
                  </a:lnTo>
                  <a:lnTo>
                    <a:pt x="52636" y="6774"/>
                  </a:lnTo>
                  <a:lnTo>
                    <a:pt x="62206" y="2950"/>
                  </a:lnTo>
                  <a:lnTo>
                    <a:pt x="72539" y="742"/>
                  </a:lnTo>
                  <a:lnTo>
                    <a:pt x="83185" y="0"/>
                  </a:lnTo>
                  <a:lnTo>
                    <a:pt x="93754" y="618"/>
                  </a:lnTo>
                  <a:lnTo>
                    <a:pt x="103843" y="2620"/>
                  </a:lnTo>
                  <a:lnTo>
                    <a:pt x="113296" y="5894"/>
                  </a:lnTo>
                  <a:lnTo>
                    <a:pt x="122303" y="10378"/>
                  </a:lnTo>
                  <a:lnTo>
                    <a:pt x="131280" y="16136"/>
                  </a:lnTo>
                  <a:lnTo>
                    <a:pt x="140464" y="23089"/>
                  </a:lnTo>
                  <a:lnTo>
                    <a:pt x="149601" y="31198"/>
                  </a:lnTo>
                  <a:lnTo>
                    <a:pt x="158057" y="40544"/>
                  </a:lnTo>
                  <a:lnTo>
                    <a:pt x="165524" y="51054"/>
                  </a:lnTo>
                  <a:lnTo>
                    <a:pt x="172012" y="62535"/>
                  </a:lnTo>
                  <a:lnTo>
                    <a:pt x="177678" y="74765"/>
                  </a:lnTo>
                  <a:lnTo>
                    <a:pt x="182710" y="87543"/>
                  </a:lnTo>
                  <a:lnTo>
                    <a:pt x="187276" y="100546"/>
                  </a:lnTo>
                  <a:lnTo>
                    <a:pt x="191511" y="113348"/>
                  </a:lnTo>
                  <a:lnTo>
                    <a:pt x="195514" y="125735"/>
                  </a:lnTo>
                  <a:lnTo>
                    <a:pt x="199358" y="137679"/>
                  </a:lnTo>
                  <a:lnTo>
                    <a:pt x="203093" y="149241"/>
                  </a:lnTo>
                  <a:lnTo>
                    <a:pt x="206749" y="160502"/>
                  </a:lnTo>
                  <a:lnTo>
                    <a:pt x="210200" y="171665"/>
                  </a:lnTo>
                  <a:lnTo>
                    <a:pt x="213504" y="184451"/>
                  </a:lnTo>
                  <a:lnTo>
                    <a:pt x="216953" y="203340"/>
                  </a:lnTo>
                  <a:lnTo>
                    <a:pt x="221099" y="2357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16518" y="715937"/>
              <a:ext cx="1831960" cy="39385"/>
            </a:xfrm>
            <a:custGeom>
              <a:avLst/>
              <a:gdLst/>
              <a:ahLst/>
              <a:cxnLst/>
              <a:rect l="0" t="0" r="0" b="0"/>
              <a:pathLst>
                <a:path w="1831960" h="39385">
                  <a:moveTo>
                    <a:pt x="1831959" y="0"/>
                  </a:moveTo>
                  <a:lnTo>
                    <a:pt x="1820223" y="2867"/>
                  </a:lnTo>
                  <a:lnTo>
                    <a:pt x="1809094" y="5009"/>
                  </a:lnTo>
                  <a:lnTo>
                    <a:pt x="1797496" y="6612"/>
                  </a:lnTo>
                  <a:lnTo>
                    <a:pt x="1785335" y="7793"/>
                  </a:lnTo>
                  <a:lnTo>
                    <a:pt x="1772674" y="8641"/>
                  </a:lnTo>
                  <a:lnTo>
                    <a:pt x="1759619" y="9239"/>
                  </a:lnTo>
                  <a:lnTo>
                    <a:pt x="1746266" y="9653"/>
                  </a:lnTo>
                  <a:lnTo>
                    <a:pt x="1732701" y="9937"/>
                  </a:lnTo>
                  <a:lnTo>
                    <a:pt x="1718991" y="10126"/>
                  </a:lnTo>
                  <a:lnTo>
                    <a:pt x="1705345" y="10084"/>
                  </a:lnTo>
                  <a:lnTo>
                    <a:pt x="1692103" y="9524"/>
                  </a:lnTo>
                  <a:lnTo>
                    <a:pt x="1679413" y="8335"/>
                  </a:lnTo>
                  <a:lnTo>
                    <a:pt x="1667095" y="6722"/>
                  </a:lnTo>
                  <a:lnTo>
                    <a:pt x="1654749" y="5100"/>
                  </a:lnTo>
                  <a:lnTo>
                    <a:pt x="1642145" y="3715"/>
                  </a:lnTo>
                  <a:lnTo>
                    <a:pt x="1629219" y="2634"/>
                  </a:lnTo>
                  <a:lnTo>
                    <a:pt x="1616002" y="1834"/>
                  </a:lnTo>
                  <a:lnTo>
                    <a:pt x="1602552" y="1261"/>
                  </a:lnTo>
                  <a:lnTo>
                    <a:pt x="1588924" y="860"/>
                  </a:lnTo>
                  <a:lnTo>
                    <a:pt x="1575170" y="583"/>
                  </a:lnTo>
                  <a:lnTo>
                    <a:pt x="1561321" y="393"/>
                  </a:lnTo>
                  <a:lnTo>
                    <a:pt x="1547241" y="264"/>
                  </a:lnTo>
                  <a:lnTo>
                    <a:pt x="1532644" y="178"/>
                  </a:lnTo>
                  <a:lnTo>
                    <a:pt x="1517412" y="119"/>
                  </a:lnTo>
                  <a:lnTo>
                    <a:pt x="1501589" y="80"/>
                  </a:lnTo>
                  <a:lnTo>
                    <a:pt x="1485282" y="53"/>
                  </a:lnTo>
                  <a:lnTo>
                    <a:pt x="1468611" y="36"/>
                  </a:lnTo>
                  <a:lnTo>
                    <a:pt x="1451839" y="24"/>
                  </a:lnTo>
                  <a:lnTo>
                    <a:pt x="1435352" y="16"/>
                  </a:lnTo>
                  <a:lnTo>
                    <a:pt x="1419339" y="11"/>
                  </a:lnTo>
                  <a:lnTo>
                    <a:pt x="1403807" y="7"/>
                  </a:lnTo>
                  <a:lnTo>
                    <a:pt x="1388684" y="5"/>
                  </a:lnTo>
                  <a:lnTo>
                    <a:pt x="1373878" y="3"/>
                  </a:lnTo>
                  <a:lnTo>
                    <a:pt x="1359307" y="2"/>
                  </a:lnTo>
                  <a:lnTo>
                    <a:pt x="1344903" y="2"/>
                  </a:lnTo>
                  <a:lnTo>
                    <a:pt x="1330614" y="1"/>
                  </a:lnTo>
                  <a:lnTo>
                    <a:pt x="1316407" y="1"/>
                  </a:lnTo>
                  <a:lnTo>
                    <a:pt x="1302256" y="1"/>
                  </a:lnTo>
                  <a:lnTo>
                    <a:pt x="1288136" y="1"/>
                  </a:lnTo>
                  <a:lnTo>
                    <a:pt x="1273874" y="0"/>
                  </a:lnTo>
                  <a:lnTo>
                    <a:pt x="1259154" y="0"/>
                  </a:lnTo>
                  <a:lnTo>
                    <a:pt x="1243844" y="0"/>
                  </a:lnTo>
                  <a:lnTo>
                    <a:pt x="1228138" y="0"/>
                  </a:lnTo>
                  <a:lnTo>
                    <a:pt x="1212441" y="0"/>
                  </a:lnTo>
                  <a:lnTo>
                    <a:pt x="1196994" y="0"/>
                  </a:lnTo>
                  <a:lnTo>
                    <a:pt x="1181858" y="0"/>
                  </a:lnTo>
                  <a:lnTo>
                    <a:pt x="1167009" y="0"/>
                  </a:lnTo>
                  <a:lnTo>
                    <a:pt x="1152396" y="5"/>
                  </a:lnTo>
                  <a:lnTo>
                    <a:pt x="1138125" y="178"/>
                  </a:lnTo>
                  <a:lnTo>
                    <a:pt x="1124454" y="826"/>
                  </a:lnTo>
                  <a:lnTo>
                    <a:pt x="1111473" y="2075"/>
                  </a:lnTo>
                  <a:lnTo>
                    <a:pt x="1098958" y="3727"/>
                  </a:lnTo>
                  <a:lnTo>
                    <a:pt x="1086480" y="5376"/>
                  </a:lnTo>
                  <a:lnTo>
                    <a:pt x="1073781" y="6778"/>
                  </a:lnTo>
                  <a:lnTo>
                    <a:pt x="1060623" y="7871"/>
                  </a:lnTo>
                  <a:lnTo>
                    <a:pt x="1046718" y="8679"/>
                  </a:lnTo>
                  <a:lnTo>
                    <a:pt x="1031992" y="9257"/>
                  </a:lnTo>
                  <a:lnTo>
                    <a:pt x="1016695" y="9662"/>
                  </a:lnTo>
                  <a:lnTo>
                    <a:pt x="1001280" y="9942"/>
                  </a:lnTo>
                  <a:lnTo>
                    <a:pt x="986029" y="10137"/>
                  </a:lnTo>
                  <a:lnTo>
                    <a:pt x="971197" y="10440"/>
                  </a:lnTo>
                  <a:lnTo>
                    <a:pt x="957086" y="11176"/>
                  </a:lnTo>
                  <a:lnTo>
                    <a:pt x="943770" y="12484"/>
                  </a:lnTo>
                  <a:lnTo>
                    <a:pt x="930846" y="14176"/>
                  </a:lnTo>
                  <a:lnTo>
                    <a:pt x="917554" y="15851"/>
                  </a:lnTo>
                  <a:lnTo>
                    <a:pt x="903497" y="17271"/>
                  </a:lnTo>
                  <a:lnTo>
                    <a:pt x="888780" y="18376"/>
                  </a:lnTo>
                  <a:lnTo>
                    <a:pt x="873822" y="19192"/>
                  </a:lnTo>
                  <a:lnTo>
                    <a:pt x="858911" y="19780"/>
                  </a:lnTo>
                  <a:lnTo>
                    <a:pt x="844322" y="20361"/>
                  </a:lnTo>
                  <a:lnTo>
                    <a:pt x="830379" y="21291"/>
                  </a:lnTo>
                  <a:lnTo>
                    <a:pt x="817182" y="22733"/>
                  </a:lnTo>
                  <a:lnTo>
                    <a:pt x="804338" y="24516"/>
                  </a:lnTo>
                  <a:lnTo>
                    <a:pt x="791100" y="26253"/>
                  </a:lnTo>
                  <a:lnTo>
                    <a:pt x="777079" y="27715"/>
                  </a:lnTo>
                  <a:lnTo>
                    <a:pt x="762389" y="28848"/>
                  </a:lnTo>
                  <a:lnTo>
                    <a:pt x="747447" y="29682"/>
                  </a:lnTo>
                  <a:lnTo>
                    <a:pt x="732536" y="30283"/>
                  </a:lnTo>
                  <a:lnTo>
                    <a:pt x="717609" y="30873"/>
                  </a:lnTo>
                  <a:lnTo>
                    <a:pt x="702376" y="31808"/>
                  </a:lnTo>
                  <a:lnTo>
                    <a:pt x="686685" y="33254"/>
                  </a:lnTo>
                  <a:lnTo>
                    <a:pt x="670537" y="35040"/>
                  </a:lnTo>
                  <a:lnTo>
                    <a:pt x="654005" y="36778"/>
                  </a:lnTo>
                  <a:lnTo>
                    <a:pt x="637184" y="38237"/>
                  </a:lnTo>
                  <a:lnTo>
                    <a:pt x="620481" y="39197"/>
                  </a:lnTo>
                  <a:lnTo>
                    <a:pt x="604572" y="39384"/>
                  </a:lnTo>
                  <a:lnTo>
                    <a:pt x="589755" y="38732"/>
                  </a:lnTo>
                  <a:lnTo>
                    <a:pt x="575670" y="37496"/>
                  </a:lnTo>
                  <a:lnTo>
                    <a:pt x="561525" y="36136"/>
                  </a:lnTo>
                  <a:lnTo>
                    <a:pt x="546859" y="34929"/>
                  </a:lnTo>
                  <a:lnTo>
                    <a:pt x="531719" y="33970"/>
                  </a:lnTo>
                  <a:lnTo>
                    <a:pt x="516468" y="33252"/>
                  </a:lnTo>
                  <a:lnTo>
                    <a:pt x="501351" y="32735"/>
                  </a:lnTo>
                  <a:lnTo>
                    <a:pt x="486453" y="32370"/>
                  </a:lnTo>
                  <a:lnTo>
                    <a:pt x="471771" y="32118"/>
                  </a:lnTo>
                  <a:lnTo>
                    <a:pt x="457267" y="31941"/>
                  </a:lnTo>
                  <a:lnTo>
                    <a:pt x="442902" y="31650"/>
                  </a:lnTo>
                  <a:lnTo>
                    <a:pt x="428638" y="30922"/>
                  </a:lnTo>
                  <a:lnTo>
                    <a:pt x="414444" y="29620"/>
                  </a:lnTo>
                  <a:lnTo>
                    <a:pt x="400300" y="27931"/>
                  </a:lnTo>
                  <a:lnTo>
                    <a:pt x="386191" y="26259"/>
                  </a:lnTo>
                  <a:lnTo>
                    <a:pt x="372109" y="24845"/>
                  </a:lnTo>
                  <a:lnTo>
                    <a:pt x="358211" y="23914"/>
                  </a:lnTo>
                  <a:lnTo>
                    <a:pt x="344800" y="23747"/>
                  </a:lnTo>
                  <a:lnTo>
                    <a:pt x="331996" y="24413"/>
                  </a:lnTo>
                  <a:lnTo>
                    <a:pt x="319601" y="25658"/>
                  </a:lnTo>
                  <a:lnTo>
                    <a:pt x="307205" y="27024"/>
                  </a:lnTo>
                  <a:lnTo>
                    <a:pt x="294565" y="28234"/>
                  </a:lnTo>
                  <a:lnTo>
                    <a:pt x="281617" y="29196"/>
                  </a:lnTo>
                  <a:lnTo>
                    <a:pt x="268385" y="29916"/>
                  </a:lnTo>
                  <a:lnTo>
                    <a:pt x="254924" y="30435"/>
                  </a:lnTo>
                  <a:lnTo>
                    <a:pt x="241290" y="30800"/>
                  </a:lnTo>
                  <a:lnTo>
                    <a:pt x="227531" y="31053"/>
                  </a:lnTo>
                  <a:lnTo>
                    <a:pt x="213684" y="31221"/>
                  </a:lnTo>
                  <a:lnTo>
                    <a:pt x="199775" y="31166"/>
                  </a:lnTo>
                  <a:lnTo>
                    <a:pt x="185825" y="30598"/>
                  </a:lnTo>
                  <a:lnTo>
                    <a:pt x="171846" y="29403"/>
                  </a:lnTo>
                  <a:lnTo>
                    <a:pt x="157848" y="27786"/>
                  </a:lnTo>
                  <a:lnTo>
                    <a:pt x="143836" y="26162"/>
                  </a:lnTo>
                  <a:lnTo>
                    <a:pt x="129816" y="24775"/>
                  </a:lnTo>
                  <a:lnTo>
                    <a:pt x="115789" y="23693"/>
                  </a:lnTo>
                  <a:lnTo>
                    <a:pt x="101759" y="22893"/>
                  </a:lnTo>
                  <a:lnTo>
                    <a:pt x="87731" y="22319"/>
                  </a:lnTo>
                  <a:lnTo>
                    <a:pt x="73734" y="21917"/>
                  </a:lnTo>
                  <a:lnTo>
                    <a:pt x="58133" y="21595"/>
                  </a:lnTo>
                  <a:lnTo>
                    <a:pt x="36202" y="213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8580" y="726466"/>
              <a:ext cx="1000208" cy="21058"/>
            </a:xfrm>
            <a:custGeom>
              <a:avLst/>
              <a:gdLst/>
              <a:ahLst/>
              <a:cxnLst/>
              <a:rect l="0" t="0" r="0" b="0"/>
              <a:pathLst>
                <a:path w="1000208" h="21058">
                  <a:moveTo>
                    <a:pt x="1000207" y="0"/>
                  </a:moveTo>
                  <a:lnTo>
                    <a:pt x="991339" y="2867"/>
                  </a:lnTo>
                  <a:lnTo>
                    <a:pt x="982352" y="5009"/>
                  </a:lnTo>
                  <a:lnTo>
                    <a:pt x="972357" y="6612"/>
                  </a:lnTo>
                  <a:lnTo>
                    <a:pt x="961376" y="7792"/>
                  </a:lnTo>
                  <a:lnTo>
                    <a:pt x="949564" y="8641"/>
                  </a:lnTo>
                  <a:lnTo>
                    <a:pt x="937106" y="9238"/>
                  </a:lnTo>
                  <a:lnTo>
                    <a:pt x="924168" y="9653"/>
                  </a:lnTo>
                  <a:lnTo>
                    <a:pt x="910887" y="9937"/>
                  </a:lnTo>
                  <a:lnTo>
                    <a:pt x="897365" y="10130"/>
                  </a:lnTo>
                  <a:lnTo>
                    <a:pt x="883677" y="10261"/>
                  </a:lnTo>
                  <a:lnTo>
                    <a:pt x="869875" y="10349"/>
                  </a:lnTo>
                  <a:lnTo>
                    <a:pt x="855991" y="10408"/>
                  </a:lnTo>
                  <a:lnTo>
                    <a:pt x="841887" y="10448"/>
                  </a:lnTo>
                  <a:lnTo>
                    <a:pt x="827272" y="10475"/>
                  </a:lnTo>
                  <a:lnTo>
                    <a:pt x="812033" y="10493"/>
                  </a:lnTo>
                  <a:lnTo>
                    <a:pt x="796375" y="10504"/>
                  </a:lnTo>
                  <a:lnTo>
                    <a:pt x="780710" y="10512"/>
                  </a:lnTo>
                  <a:lnTo>
                    <a:pt x="765279" y="10518"/>
                  </a:lnTo>
                  <a:lnTo>
                    <a:pt x="749984" y="10521"/>
                  </a:lnTo>
                  <a:lnTo>
                    <a:pt x="734497" y="10524"/>
                  </a:lnTo>
                  <a:lnTo>
                    <a:pt x="718631" y="10525"/>
                  </a:lnTo>
                  <a:lnTo>
                    <a:pt x="702366" y="10526"/>
                  </a:lnTo>
                  <a:lnTo>
                    <a:pt x="685754" y="10527"/>
                  </a:lnTo>
                  <a:lnTo>
                    <a:pt x="668874" y="10527"/>
                  </a:lnTo>
                  <a:lnTo>
                    <a:pt x="651962" y="10528"/>
                  </a:lnTo>
                  <a:lnTo>
                    <a:pt x="635381" y="10528"/>
                  </a:lnTo>
                  <a:lnTo>
                    <a:pt x="619294" y="10528"/>
                  </a:lnTo>
                  <a:lnTo>
                    <a:pt x="603373" y="10528"/>
                  </a:lnTo>
                  <a:lnTo>
                    <a:pt x="586925" y="10528"/>
                  </a:lnTo>
                  <a:lnTo>
                    <a:pt x="569598" y="10528"/>
                  </a:lnTo>
                  <a:lnTo>
                    <a:pt x="551535" y="10528"/>
                  </a:lnTo>
                  <a:lnTo>
                    <a:pt x="533177" y="10528"/>
                  </a:lnTo>
                  <a:lnTo>
                    <a:pt x="514825" y="10528"/>
                  </a:lnTo>
                  <a:lnTo>
                    <a:pt x="496603" y="10528"/>
                  </a:lnTo>
                  <a:lnTo>
                    <a:pt x="478536" y="10528"/>
                  </a:lnTo>
                  <a:lnTo>
                    <a:pt x="460608" y="10528"/>
                  </a:lnTo>
                  <a:lnTo>
                    <a:pt x="442789" y="10528"/>
                  </a:lnTo>
                  <a:lnTo>
                    <a:pt x="425052" y="10528"/>
                  </a:lnTo>
                  <a:lnTo>
                    <a:pt x="407375" y="10528"/>
                  </a:lnTo>
                  <a:lnTo>
                    <a:pt x="389738" y="10528"/>
                  </a:lnTo>
                  <a:lnTo>
                    <a:pt x="372130" y="10528"/>
                  </a:lnTo>
                  <a:lnTo>
                    <a:pt x="354538" y="10528"/>
                  </a:lnTo>
                  <a:lnTo>
                    <a:pt x="336790" y="10528"/>
                  </a:lnTo>
                  <a:lnTo>
                    <a:pt x="318576" y="10528"/>
                  </a:lnTo>
                  <a:lnTo>
                    <a:pt x="299767" y="10528"/>
                  </a:lnTo>
                  <a:lnTo>
                    <a:pt x="280559" y="10528"/>
                  </a:lnTo>
                  <a:lnTo>
                    <a:pt x="261358" y="10528"/>
                  </a:lnTo>
                  <a:lnTo>
                    <a:pt x="242399" y="10528"/>
                  </a:lnTo>
                  <a:lnTo>
                    <a:pt x="223583" y="10528"/>
                  </a:lnTo>
                  <a:lnTo>
                    <a:pt x="204578" y="10528"/>
                  </a:lnTo>
                  <a:lnTo>
                    <a:pt x="185212" y="10533"/>
                  </a:lnTo>
                  <a:lnTo>
                    <a:pt x="165952" y="10706"/>
                  </a:lnTo>
                  <a:lnTo>
                    <a:pt x="147773" y="11354"/>
                  </a:lnTo>
                  <a:lnTo>
                    <a:pt x="131128" y="12603"/>
                  </a:lnTo>
                  <a:lnTo>
                    <a:pt x="115663" y="14255"/>
                  </a:lnTo>
                  <a:lnTo>
                    <a:pt x="100516" y="15904"/>
                  </a:lnTo>
                  <a:lnTo>
                    <a:pt x="85151" y="17306"/>
                  </a:lnTo>
                  <a:lnTo>
                    <a:pt x="69748" y="18402"/>
                  </a:lnTo>
                  <a:lnTo>
                    <a:pt x="53322" y="19330"/>
                  </a:lnTo>
                  <a:lnTo>
                    <a:pt x="32183" y="201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611689" y="239824"/>
            <a:ext cx="3390177" cy="802498"/>
            <a:chOff x="5611689" y="239824"/>
            <a:chExt cx="3390177" cy="802498"/>
          </a:xfrm>
        </p:grpSpPr>
        <p:sp>
          <p:nvSpPr>
            <p:cNvPr id="28" name="Freeform 27"/>
            <p:cNvSpPr/>
            <p:nvPr/>
          </p:nvSpPr>
          <p:spPr>
            <a:xfrm>
              <a:off x="5611689" y="43166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1673" y="2867"/>
                  </a:lnTo>
                  <a:lnTo>
                    <a:pt x="97762" y="5009"/>
                  </a:lnTo>
                  <a:lnTo>
                    <a:pt x="83278" y="6612"/>
                  </a:lnTo>
                  <a:lnTo>
                    <a:pt x="68482" y="7795"/>
                  </a:lnTo>
                  <a:lnTo>
                    <a:pt x="52534" y="8773"/>
                  </a:lnTo>
                  <a:lnTo>
                    <a:pt x="31793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27544" y="239824"/>
              <a:ext cx="284270" cy="539285"/>
            </a:xfrm>
            <a:custGeom>
              <a:avLst/>
              <a:gdLst/>
              <a:ahLst/>
              <a:cxnLst/>
              <a:rect l="0" t="0" r="0" b="0"/>
              <a:pathLst>
                <a:path w="284270" h="539285">
                  <a:moveTo>
                    <a:pt x="0" y="486642"/>
                  </a:moveTo>
                  <a:lnTo>
                    <a:pt x="2933" y="474773"/>
                  </a:lnTo>
                  <a:lnTo>
                    <a:pt x="5715" y="462363"/>
                  </a:lnTo>
                  <a:lnTo>
                    <a:pt x="8615" y="448172"/>
                  </a:lnTo>
                  <a:lnTo>
                    <a:pt x="11655" y="432291"/>
                  </a:lnTo>
                  <a:lnTo>
                    <a:pt x="14821" y="414998"/>
                  </a:lnTo>
                  <a:lnTo>
                    <a:pt x="18084" y="396609"/>
                  </a:lnTo>
                  <a:lnTo>
                    <a:pt x="21423" y="377410"/>
                  </a:lnTo>
                  <a:lnTo>
                    <a:pt x="24814" y="357631"/>
                  </a:lnTo>
                  <a:lnTo>
                    <a:pt x="28243" y="337445"/>
                  </a:lnTo>
                  <a:lnTo>
                    <a:pt x="31698" y="316978"/>
                  </a:lnTo>
                  <a:lnTo>
                    <a:pt x="35170" y="296319"/>
                  </a:lnTo>
                  <a:lnTo>
                    <a:pt x="38654" y="275539"/>
                  </a:lnTo>
                  <a:lnTo>
                    <a:pt x="42147" y="255007"/>
                  </a:lnTo>
                  <a:lnTo>
                    <a:pt x="45646" y="235367"/>
                  </a:lnTo>
                  <a:lnTo>
                    <a:pt x="49148" y="216892"/>
                  </a:lnTo>
                  <a:lnTo>
                    <a:pt x="52652" y="199367"/>
                  </a:lnTo>
                  <a:lnTo>
                    <a:pt x="56158" y="182291"/>
                  </a:lnTo>
                  <a:lnTo>
                    <a:pt x="59666" y="165326"/>
                  </a:lnTo>
                  <a:lnTo>
                    <a:pt x="63174" y="148642"/>
                  </a:lnTo>
                  <a:lnTo>
                    <a:pt x="66682" y="132805"/>
                  </a:lnTo>
                  <a:lnTo>
                    <a:pt x="70205" y="118102"/>
                  </a:lnTo>
                  <a:lnTo>
                    <a:pt x="74223" y="105550"/>
                  </a:lnTo>
                  <a:lnTo>
                    <a:pt x="79318" y="98251"/>
                  </a:lnTo>
                  <a:lnTo>
                    <a:pt x="84781" y="97828"/>
                  </a:lnTo>
                  <a:lnTo>
                    <a:pt x="89656" y="102297"/>
                  </a:lnTo>
                  <a:lnTo>
                    <a:pt x="93769" y="110126"/>
                  </a:lnTo>
                  <a:lnTo>
                    <a:pt x="97034" y="120545"/>
                  </a:lnTo>
                  <a:lnTo>
                    <a:pt x="99500" y="132973"/>
                  </a:lnTo>
                  <a:lnTo>
                    <a:pt x="101458" y="146583"/>
                  </a:lnTo>
                  <a:lnTo>
                    <a:pt x="103370" y="160346"/>
                  </a:lnTo>
                  <a:lnTo>
                    <a:pt x="105502" y="173683"/>
                  </a:lnTo>
                  <a:lnTo>
                    <a:pt x="107931" y="186420"/>
                  </a:lnTo>
                  <a:lnTo>
                    <a:pt x="110638" y="198590"/>
                  </a:lnTo>
                  <a:lnTo>
                    <a:pt x="113586" y="210279"/>
                  </a:lnTo>
                  <a:lnTo>
                    <a:pt x="117211" y="220944"/>
                  </a:lnTo>
                  <a:lnTo>
                    <a:pt x="122387" y="229451"/>
                  </a:lnTo>
                  <a:lnTo>
                    <a:pt x="129456" y="235349"/>
                  </a:lnTo>
                  <a:lnTo>
                    <a:pt x="137967" y="238496"/>
                  </a:lnTo>
                  <a:lnTo>
                    <a:pt x="146982" y="238721"/>
                  </a:lnTo>
                  <a:lnTo>
                    <a:pt x="155889" y="236240"/>
                  </a:lnTo>
                  <a:lnTo>
                    <a:pt x="164290" y="231526"/>
                  </a:lnTo>
                  <a:lnTo>
                    <a:pt x="171845" y="225098"/>
                  </a:lnTo>
                  <a:lnTo>
                    <a:pt x="178478" y="217405"/>
                  </a:lnTo>
                  <a:lnTo>
                    <a:pt x="184456" y="208483"/>
                  </a:lnTo>
                  <a:lnTo>
                    <a:pt x="190253" y="197986"/>
                  </a:lnTo>
                  <a:lnTo>
                    <a:pt x="196157" y="185850"/>
                  </a:lnTo>
                  <a:lnTo>
                    <a:pt x="202110" y="172276"/>
                  </a:lnTo>
                  <a:lnTo>
                    <a:pt x="207809" y="157561"/>
                  </a:lnTo>
                  <a:lnTo>
                    <a:pt x="213092" y="141998"/>
                  </a:lnTo>
                  <a:lnTo>
                    <a:pt x="218114" y="125989"/>
                  </a:lnTo>
                  <a:lnTo>
                    <a:pt x="223247" y="110022"/>
                  </a:lnTo>
                  <a:lnTo>
                    <a:pt x="228694" y="94365"/>
                  </a:lnTo>
                  <a:lnTo>
                    <a:pt x="234337" y="79243"/>
                  </a:lnTo>
                  <a:lnTo>
                    <a:pt x="239824" y="64927"/>
                  </a:lnTo>
                  <a:lnTo>
                    <a:pt x="244961" y="51482"/>
                  </a:lnTo>
                  <a:lnTo>
                    <a:pt x="249715" y="38807"/>
                  </a:lnTo>
                  <a:lnTo>
                    <a:pt x="254135" y="26747"/>
                  </a:lnTo>
                  <a:lnTo>
                    <a:pt x="258305" y="15179"/>
                  </a:lnTo>
                  <a:lnTo>
                    <a:pt x="262786" y="5136"/>
                  </a:lnTo>
                  <a:lnTo>
                    <a:pt x="268053" y="0"/>
                  </a:lnTo>
                  <a:lnTo>
                    <a:pt x="273104" y="1641"/>
                  </a:lnTo>
                  <a:lnTo>
                    <a:pt x="276877" y="8259"/>
                  </a:lnTo>
                  <a:lnTo>
                    <a:pt x="279423" y="18620"/>
                  </a:lnTo>
                  <a:lnTo>
                    <a:pt x="281092" y="32303"/>
                  </a:lnTo>
                  <a:lnTo>
                    <a:pt x="282180" y="48827"/>
                  </a:lnTo>
                  <a:lnTo>
                    <a:pt x="282891" y="67126"/>
                  </a:lnTo>
                  <a:lnTo>
                    <a:pt x="283358" y="85714"/>
                  </a:lnTo>
                  <a:lnTo>
                    <a:pt x="283661" y="103729"/>
                  </a:lnTo>
                  <a:lnTo>
                    <a:pt x="283691" y="120739"/>
                  </a:lnTo>
                  <a:lnTo>
                    <a:pt x="283177" y="136472"/>
                  </a:lnTo>
                  <a:lnTo>
                    <a:pt x="282018" y="150946"/>
                  </a:lnTo>
                  <a:lnTo>
                    <a:pt x="280424" y="164515"/>
                  </a:lnTo>
                  <a:lnTo>
                    <a:pt x="278815" y="177724"/>
                  </a:lnTo>
                  <a:lnTo>
                    <a:pt x="277440" y="190920"/>
                  </a:lnTo>
                  <a:lnTo>
                    <a:pt x="276364" y="204247"/>
                  </a:lnTo>
                  <a:lnTo>
                    <a:pt x="275567" y="217734"/>
                  </a:lnTo>
                  <a:lnTo>
                    <a:pt x="274992" y="231382"/>
                  </a:lnTo>
                  <a:lnTo>
                    <a:pt x="274420" y="245650"/>
                  </a:lnTo>
                  <a:lnTo>
                    <a:pt x="273495" y="261431"/>
                  </a:lnTo>
                  <a:lnTo>
                    <a:pt x="272058" y="279085"/>
                  </a:lnTo>
                  <a:lnTo>
                    <a:pt x="270277" y="298332"/>
                  </a:lnTo>
                  <a:lnTo>
                    <a:pt x="268542" y="318547"/>
                  </a:lnTo>
                  <a:lnTo>
                    <a:pt x="267081" y="339252"/>
                  </a:lnTo>
                  <a:lnTo>
                    <a:pt x="265949" y="360018"/>
                  </a:lnTo>
                  <a:lnTo>
                    <a:pt x="265115" y="380405"/>
                  </a:lnTo>
                  <a:lnTo>
                    <a:pt x="264524" y="400218"/>
                  </a:lnTo>
                  <a:lnTo>
                    <a:pt x="264279" y="419300"/>
                  </a:lnTo>
                  <a:lnTo>
                    <a:pt x="264640" y="437435"/>
                  </a:lnTo>
                  <a:lnTo>
                    <a:pt x="265697" y="454592"/>
                  </a:lnTo>
                  <a:lnTo>
                    <a:pt x="267427" y="470685"/>
                  </a:lnTo>
                  <a:lnTo>
                    <a:pt x="270050" y="487268"/>
                  </a:lnTo>
                  <a:lnTo>
                    <a:pt x="274918" y="508034"/>
                  </a:lnTo>
                  <a:lnTo>
                    <a:pt x="284269" y="539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69235" y="554416"/>
              <a:ext cx="144835" cy="208558"/>
            </a:xfrm>
            <a:custGeom>
              <a:avLst/>
              <a:gdLst/>
              <a:ahLst/>
              <a:cxnLst/>
              <a:rect l="0" t="0" r="0" b="0"/>
              <a:pathLst>
                <a:path w="144835" h="208558">
                  <a:moveTo>
                    <a:pt x="100506" y="3594"/>
                  </a:moveTo>
                  <a:lnTo>
                    <a:pt x="91771" y="861"/>
                  </a:lnTo>
                  <a:lnTo>
                    <a:pt x="84064" y="0"/>
                  </a:lnTo>
                  <a:lnTo>
                    <a:pt x="76658" y="990"/>
                  </a:lnTo>
                  <a:lnTo>
                    <a:pt x="69224" y="3529"/>
                  </a:lnTo>
                  <a:lnTo>
                    <a:pt x="61397" y="7313"/>
                  </a:lnTo>
                  <a:lnTo>
                    <a:pt x="53027" y="12053"/>
                  </a:lnTo>
                  <a:lnTo>
                    <a:pt x="44457" y="17659"/>
                  </a:lnTo>
                  <a:lnTo>
                    <a:pt x="36391" y="24237"/>
                  </a:lnTo>
                  <a:lnTo>
                    <a:pt x="29190" y="31768"/>
                  </a:lnTo>
                  <a:lnTo>
                    <a:pt x="22883" y="40110"/>
                  </a:lnTo>
                  <a:lnTo>
                    <a:pt x="17338" y="49087"/>
                  </a:lnTo>
                  <a:lnTo>
                    <a:pt x="12392" y="58544"/>
                  </a:lnTo>
                  <a:lnTo>
                    <a:pt x="8053" y="68674"/>
                  </a:lnTo>
                  <a:lnTo>
                    <a:pt x="4503" y="79992"/>
                  </a:lnTo>
                  <a:lnTo>
                    <a:pt x="1786" y="92674"/>
                  </a:lnTo>
                  <a:lnTo>
                    <a:pt x="130" y="106276"/>
                  </a:lnTo>
                  <a:lnTo>
                    <a:pt x="0" y="119945"/>
                  </a:lnTo>
                  <a:lnTo>
                    <a:pt x="1509" y="133170"/>
                  </a:lnTo>
                  <a:lnTo>
                    <a:pt x="4471" y="145641"/>
                  </a:lnTo>
                  <a:lnTo>
                    <a:pt x="8595" y="157091"/>
                  </a:lnTo>
                  <a:lnTo>
                    <a:pt x="13597" y="167491"/>
                  </a:lnTo>
                  <a:lnTo>
                    <a:pt x="19564" y="176983"/>
                  </a:lnTo>
                  <a:lnTo>
                    <a:pt x="26925" y="185760"/>
                  </a:lnTo>
                  <a:lnTo>
                    <a:pt x="35798" y="193987"/>
                  </a:lnTo>
                  <a:lnTo>
                    <a:pt x="45857" y="201159"/>
                  </a:lnTo>
                  <a:lnTo>
                    <a:pt x="56527" y="206161"/>
                  </a:lnTo>
                  <a:lnTo>
                    <a:pt x="67403" y="208557"/>
                  </a:lnTo>
                  <a:lnTo>
                    <a:pt x="78127" y="208538"/>
                  </a:lnTo>
                  <a:lnTo>
                    <a:pt x="88322" y="206548"/>
                  </a:lnTo>
                  <a:lnTo>
                    <a:pt x="97836" y="203058"/>
                  </a:lnTo>
                  <a:lnTo>
                    <a:pt x="106545" y="198310"/>
                  </a:lnTo>
                  <a:lnTo>
                    <a:pt x="114256" y="192316"/>
                  </a:lnTo>
                  <a:lnTo>
                    <a:pt x="120965" y="185181"/>
                  </a:lnTo>
                  <a:lnTo>
                    <a:pt x="126811" y="177105"/>
                  </a:lnTo>
                  <a:lnTo>
                    <a:pt x="131980" y="168308"/>
                  </a:lnTo>
                  <a:lnTo>
                    <a:pt x="136638" y="158976"/>
                  </a:lnTo>
                  <a:lnTo>
                    <a:pt x="140598" y="149099"/>
                  </a:lnTo>
                  <a:lnTo>
                    <a:pt x="143355" y="138483"/>
                  </a:lnTo>
                  <a:lnTo>
                    <a:pt x="144726" y="127086"/>
                  </a:lnTo>
                  <a:lnTo>
                    <a:pt x="144834" y="115160"/>
                  </a:lnTo>
                  <a:lnTo>
                    <a:pt x="143917" y="103156"/>
                  </a:lnTo>
                  <a:lnTo>
                    <a:pt x="142222" y="91344"/>
                  </a:lnTo>
                  <a:lnTo>
                    <a:pt x="139797" y="79973"/>
                  </a:lnTo>
                  <a:lnTo>
                    <a:pt x="136499" y="69337"/>
                  </a:lnTo>
                  <a:lnTo>
                    <a:pt x="132321" y="59518"/>
                  </a:lnTo>
                  <a:lnTo>
                    <a:pt x="127382" y="50433"/>
                  </a:lnTo>
                  <a:lnTo>
                    <a:pt x="121841" y="41937"/>
                  </a:lnTo>
                  <a:lnTo>
                    <a:pt x="115864" y="33892"/>
                  </a:lnTo>
                  <a:lnTo>
                    <a:pt x="109878" y="26479"/>
                  </a:lnTo>
                  <a:lnTo>
                    <a:pt x="103992" y="19463"/>
                  </a:lnTo>
                  <a:lnTo>
                    <a:pt x="97690" y="12224"/>
                  </a:lnTo>
                  <a:lnTo>
                    <a:pt x="89977" y="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32911" y="536953"/>
              <a:ext cx="147401" cy="214047"/>
            </a:xfrm>
            <a:custGeom>
              <a:avLst/>
              <a:gdLst/>
              <a:ahLst/>
              <a:cxnLst/>
              <a:rect l="0" t="0" r="0" b="0"/>
              <a:pathLst>
                <a:path w="147401" h="214047">
                  <a:moveTo>
                    <a:pt x="0" y="21057"/>
                  </a:moveTo>
                  <a:lnTo>
                    <a:pt x="2934" y="29925"/>
                  </a:lnTo>
                  <a:lnTo>
                    <a:pt x="5716" y="38912"/>
                  </a:lnTo>
                  <a:lnTo>
                    <a:pt x="8621" y="48907"/>
                  </a:lnTo>
                  <a:lnTo>
                    <a:pt x="11834" y="59888"/>
                  </a:lnTo>
                  <a:lnTo>
                    <a:pt x="15647" y="71699"/>
                  </a:lnTo>
                  <a:lnTo>
                    <a:pt x="20160" y="84158"/>
                  </a:lnTo>
                  <a:lnTo>
                    <a:pt x="25151" y="97096"/>
                  </a:lnTo>
                  <a:lnTo>
                    <a:pt x="30190" y="110377"/>
                  </a:lnTo>
                  <a:lnTo>
                    <a:pt x="35026" y="123894"/>
                  </a:lnTo>
                  <a:lnTo>
                    <a:pt x="39747" y="137409"/>
                  </a:lnTo>
                  <a:lnTo>
                    <a:pt x="44676" y="150563"/>
                  </a:lnTo>
                  <a:lnTo>
                    <a:pt x="49992" y="163184"/>
                  </a:lnTo>
                  <a:lnTo>
                    <a:pt x="55715" y="175117"/>
                  </a:lnTo>
                  <a:lnTo>
                    <a:pt x="61789" y="186139"/>
                  </a:lnTo>
                  <a:lnTo>
                    <a:pt x="68143" y="196202"/>
                  </a:lnTo>
                  <a:lnTo>
                    <a:pt x="74868" y="204773"/>
                  </a:lnTo>
                  <a:lnTo>
                    <a:pt x="82215" y="210795"/>
                  </a:lnTo>
                  <a:lnTo>
                    <a:pt x="90255" y="213907"/>
                  </a:lnTo>
                  <a:lnTo>
                    <a:pt x="98432" y="214046"/>
                  </a:lnTo>
                  <a:lnTo>
                    <a:pt x="105703" y="211107"/>
                  </a:lnTo>
                  <a:lnTo>
                    <a:pt x="111556" y="205351"/>
                  </a:lnTo>
                  <a:lnTo>
                    <a:pt x="116144" y="197285"/>
                  </a:lnTo>
                  <a:lnTo>
                    <a:pt x="119995" y="187454"/>
                  </a:lnTo>
                  <a:lnTo>
                    <a:pt x="123509" y="176333"/>
                  </a:lnTo>
                  <a:lnTo>
                    <a:pt x="126736" y="164295"/>
                  </a:lnTo>
                  <a:lnTo>
                    <a:pt x="129465" y="151618"/>
                  </a:lnTo>
                  <a:lnTo>
                    <a:pt x="131609" y="138496"/>
                  </a:lnTo>
                  <a:lnTo>
                    <a:pt x="133372" y="124905"/>
                  </a:lnTo>
                  <a:lnTo>
                    <a:pt x="135164" y="110635"/>
                  </a:lnTo>
                  <a:lnTo>
                    <a:pt x="137217" y="95633"/>
                  </a:lnTo>
                  <a:lnTo>
                    <a:pt x="139436" y="80158"/>
                  </a:lnTo>
                  <a:lnTo>
                    <a:pt x="141704" y="62873"/>
                  </a:lnTo>
                  <a:lnTo>
                    <a:pt x="144227" y="38904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15935" y="532595"/>
              <a:ext cx="174946" cy="239103"/>
            </a:xfrm>
            <a:custGeom>
              <a:avLst/>
              <a:gdLst/>
              <a:ahLst/>
              <a:cxnLst/>
              <a:rect l="0" t="0" r="0" b="0"/>
              <a:pathLst>
                <a:path w="174946" h="239103">
                  <a:moveTo>
                    <a:pt x="38075" y="67529"/>
                  </a:moveTo>
                  <a:lnTo>
                    <a:pt x="41075" y="76330"/>
                  </a:lnTo>
                  <a:lnTo>
                    <a:pt x="44497" y="84677"/>
                  </a:lnTo>
                  <a:lnTo>
                    <a:pt x="48699" y="93366"/>
                  </a:lnTo>
                  <a:lnTo>
                    <a:pt x="53771" y="102142"/>
                  </a:lnTo>
                  <a:lnTo>
                    <a:pt x="59901" y="110340"/>
                  </a:lnTo>
                  <a:lnTo>
                    <a:pt x="67090" y="117617"/>
                  </a:lnTo>
                  <a:lnTo>
                    <a:pt x="75350" y="123634"/>
                  </a:lnTo>
                  <a:lnTo>
                    <a:pt x="84793" y="127918"/>
                  </a:lnTo>
                  <a:lnTo>
                    <a:pt x="95358" y="130381"/>
                  </a:lnTo>
                  <a:lnTo>
                    <a:pt x="106535" y="131085"/>
                  </a:lnTo>
                  <a:lnTo>
                    <a:pt x="117496" y="130052"/>
                  </a:lnTo>
                  <a:lnTo>
                    <a:pt x="127785" y="127468"/>
                  </a:lnTo>
                  <a:lnTo>
                    <a:pt x="137149" y="123465"/>
                  </a:lnTo>
                  <a:lnTo>
                    <a:pt x="145366" y="118038"/>
                  </a:lnTo>
                  <a:lnTo>
                    <a:pt x="152441" y="111312"/>
                  </a:lnTo>
                  <a:lnTo>
                    <a:pt x="158380" y="103356"/>
                  </a:lnTo>
                  <a:lnTo>
                    <a:pt x="163086" y="94114"/>
                  </a:lnTo>
                  <a:lnTo>
                    <a:pt x="166618" y="83678"/>
                  </a:lnTo>
                  <a:lnTo>
                    <a:pt x="168840" y="72417"/>
                  </a:lnTo>
                  <a:lnTo>
                    <a:pt x="169358" y="60866"/>
                  </a:lnTo>
                  <a:lnTo>
                    <a:pt x="168109" y="49367"/>
                  </a:lnTo>
                  <a:lnTo>
                    <a:pt x="165152" y="38376"/>
                  </a:lnTo>
                  <a:lnTo>
                    <a:pt x="160502" y="28528"/>
                  </a:lnTo>
                  <a:lnTo>
                    <a:pt x="154331" y="20061"/>
                  </a:lnTo>
                  <a:lnTo>
                    <a:pt x="146766" y="13038"/>
                  </a:lnTo>
                  <a:lnTo>
                    <a:pt x="137793" y="7529"/>
                  </a:lnTo>
                  <a:lnTo>
                    <a:pt x="127541" y="3422"/>
                  </a:lnTo>
                  <a:lnTo>
                    <a:pt x="116405" y="797"/>
                  </a:lnTo>
                  <a:lnTo>
                    <a:pt x="104939" y="0"/>
                  </a:lnTo>
                  <a:lnTo>
                    <a:pt x="93488" y="1059"/>
                  </a:lnTo>
                  <a:lnTo>
                    <a:pt x="82190" y="3888"/>
                  </a:lnTo>
                  <a:lnTo>
                    <a:pt x="71071" y="8452"/>
                  </a:lnTo>
                  <a:lnTo>
                    <a:pt x="60119" y="14559"/>
                  </a:lnTo>
                  <a:lnTo>
                    <a:pt x="49628" y="21912"/>
                  </a:lnTo>
                  <a:lnTo>
                    <a:pt x="40182" y="30210"/>
                  </a:lnTo>
                  <a:lnTo>
                    <a:pt x="32013" y="39199"/>
                  </a:lnTo>
                  <a:lnTo>
                    <a:pt x="25034" y="48844"/>
                  </a:lnTo>
                  <a:lnTo>
                    <a:pt x="19032" y="59302"/>
                  </a:lnTo>
                  <a:lnTo>
                    <a:pt x="13773" y="70603"/>
                  </a:lnTo>
                  <a:lnTo>
                    <a:pt x="9223" y="82803"/>
                  </a:lnTo>
                  <a:lnTo>
                    <a:pt x="5531" y="96057"/>
                  </a:lnTo>
                  <a:lnTo>
                    <a:pt x="2714" y="110338"/>
                  </a:lnTo>
                  <a:lnTo>
                    <a:pt x="821" y="125166"/>
                  </a:lnTo>
                  <a:lnTo>
                    <a:pt x="0" y="139733"/>
                  </a:lnTo>
                  <a:lnTo>
                    <a:pt x="231" y="153597"/>
                  </a:lnTo>
                  <a:lnTo>
                    <a:pt x="1523" y="166513"/>
                  </a:lnTo>
                  <a:lnTo>
                    <a:pt x="3986" y="178269"/>
                  </a:lnTo>
                  <a:lnTo>
                    <a:pt x="7577" y="188879"/>
                  </a:lnTo>
                  <a:lnTo>
                    <a:pt x="12446" y="198513"/>
                  </a:lnTo>
                  <a:lnTo>
                    <a:pt x="18994" y="207386"/>
                  </a:lnTo>
                  <a:lnTo>
                    <a:pt x="27291" y="215686"/>
                  </a:lnTo>
                  <a:lnTo>
                    <a:pt x="37117" y="223247"/>
                  </a:lnTo>
                  <a:lnTo>
                    <a:pt x="48153" y="229575"/>
                  </a:lnTo>
                  <a:lnTo>
                    <a:pt x="60090" y="234488"/>
                  </a:lnTo>
                  <a:lnTo>
                    <a:pt x="72511" y="237787"/>
                  </a:lnTo>
                  <a:lnTo>
                    <a:pt x="84914" y="239102"/>
                  </a:lnTo>
                  <a:lnTo>
                    <a:pt x="97030" y="238432"/>
                  </a:lnTo>
                  <a:lnTo>
                    <a:pt x="108790" y="236220"/>
                  </a:lnTo>
                  <a:lnTo>
                    <a:pt x="120228" y="233141"/>
                  </a:lnTo>
                  <a:lnTo>
                    <a:pt x="131392" y="229675"/>
                  </a:lnTo>
                  <a:lnTo>
                    <a:pt x="141894" y="226221"/>
                  </a:lnTo>
                  <a:lnTo>
                    <a:pt x="151932" y="222850"/>
                  </a:lnTo>
                  <a:lnTo>
                    <a:pt x="162390" y="219273"/>
                  </a:lnTo>
                  <a:lnTo>
                    <a:pt x="174945" y="214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43523" y="494839"/>
              <a:ext cx="201570" cy="249822"/>
            </a:xfrm>
            <a:custGeom>
              <a:avLst/>
              <a:gdLst/>
              <a:ahLst/>
              <a:cxnLst/>
              <a:rect l="0" t="0" r="0" b="0"/>
              <a:pathLst>
                <a:path w="201570" h="249822">
                  <a:moveTo>
                    <a:pt x="157927" y="0"/>
                  </a:moveTo>
                  <a:lnTo>
                    <a:pt x="149058" y="2934"/>
                  </a:lnTo>
                  <a:lnTo>
                    <a:pt x="140071" y="5716"/>
                  </a:lnTo>
                  <a:lnTo>
                    <a:pt x="130081" y="8620"/>
                  </a:lnTo>
                  <a:lnTo>
                    <a:pt x="119272" y="11833"/>
                  </a:lnTo>
                  <a:lnTo>
                    <a:pt x="108110" y="15647"/>
                  </a:lnTo>
                  <a:lnTo>
                    <a:pt x="96905" y="20164"/>
                  </a:lnTo>
                  <a:lnTo>
                    <a:pt x="85793" y="25327"/>
                  </a:lnTo>
                  <a:lnTo>
                    <a:pt x="74809" y="31015"/>
                  </a:lnTo>
                  <a:lnTo>
                    <a:pt x="63948" y="37104"/>
                  </a:lnTo>
                  <a:lnTo>
                    <a:pt x="53349" y="43650"/>
                  </a:lnTo>
                  <a:lnTo>
                    <a:pt x="43301" y="50876"/>
                  </a:lnTo>
                  <a:lnTo>
                    <a:pt x="33923" y="58848"/>
                  </a:lnTo>
                  <a:lnTo>
                    <a:pt x="25659" y="67489"/>
                  </a:lnTo>
                  <a:lnTo>
                    <a:pt x="19318" y="76668"/>
                  </a:lnTo>
                  <a:lnTo>
                    <a:pt x="15182" y="86238"/>
                  </a:lnTo>
                  <a:lnTo>
                    <a:pt x="13542" y="95595"/>
                  </a:lnTo>
                  <a:lnTo>
                    <a:pt x="14937" y="103732"/>
                  </a:lnTo>
                  <a:lnTo>
                    <a:pt x="19358" y="110198"/>
                  </a:lnTo>
                  <a:lnTo>
                    <a:pt x="26377" y="115046"/>
                  </a:lnTo>
                  <a:lnTo>
                    <a:pt x="35430" y="118547"/>
                  </a:lnTo>
                  <a:lnTo>
                    <a:pt x="45994" y="121015"/>
                  </a:lnTo>
                  <a:lnTo>
                    <a:pt x="57642" y="122726"/>
                  </a:lnTo>
                  <a:lnTo>
                    <a:pt x="70050" y="123900"/>
                  </a:lnTo>
                  <a:lnTo>
                    <a:pt x="82979" y="124707"/>
                  </a:lnTo>
                  <a:lnTo>
                    <a:pt x="96097" y="125593"/>
                  </a:lnTo>
                  <a:lnTo>
                    <a:pt x="108985" y="127254"/>
                  </a:lnTo>
                  <a:lnTo>
                    <a:pt x="121429" y="130005"/>
                  </a:lnTo>
                  <a:lnTo>
                    <a:pt x="133243" y="133820"/>
                  </a:lnTo>
                  <a:lnTo>
                    <a:pt x="144186" y="138523"/>
                  </a:lnTo>
                  <a:lnTo>
                    <a:pt x="154214" y="143908"/>
                  </a:lnTo>
                  <a:lnTo>
                    <a:pt x="163440" y="149794"/>
                  </a:lnTo>
                  <a:lnTo>
                    <a:pt x="172032" y="156036"/>
                  </a:lnTo>
                  <a:lnTo>
                    <a:pt x="180140" y="162535"/>
                  </a:lnTo>
                  <a:lnTo>
                    <a:pt x="187571" y="169542"/>
                  </a:lnTo>
                  <a:lnTo>
                    <a:pt x="193811" y="177616"/>
                  </a:lnTo>
                  <a:lnTo>
                    <a:pt x="198656" y="186970"/>
                  </a:lnTo>
                  <a:lnTo>
                    <a:pt x="201569" y="197186"/>
                  </a:lnTo>
                  <a:lnTo>
                    <a:pt x="201562" y="207429"/>
                  </a:lnTo>
                  <a:lnTo>
                    <a:pt x="198358" y="217196"/>
                  </a:lnTo>
                  <a:lnTo>
                    <a:pt x="192137" y="226022"/>
                  </a:lnTo>
                  <a:lnTo>
                    <a:pt x="183161" y="233339"/>
                  </a:lnTo>
                  <a:lnTo>
                    <a:pt x="171870" y="238993"/>
                  </a:lnTo>
                  <a:lnTo>
                    <a:pt x="158937" y="243161"/>
                  </a:lnTo>
                  <a:lnTo>
                    <a:pt x="145137" y="246140"/>
                  </a:lnTo>
                  <a:lnTo>
                    <a:pt x="130976" y="248220"/>
                  </a:lnTo>
                  <a:lnTo>
                    <a:pt x="116710" y="249486"/>
                  </a:lnTo>
                  <a:lnTo>
                    <a:pt x="102446" y="249821"/>
                  </a:lnTo>
                  <a:lnTo>
                    <a:pt x="88225" y="249235"/>
                  </a:lnTo>
                  <a:lnTo>
                    <a:pt x="74216" y="247861"/>
                  </a:lnTo>
                  <a:lnTo>
                    <a:pt x="60722" y="245868"/>
                  </a:lnTo>
                  <a:lnTo>
                    <a:pt x="47878" y="243420"/>
                  </a:lnTo>
                  <a:lnTo>
                    <a:pt x="36092" y="240800"/>
                  </a:lnTo>
                  <a:lnTo>
                    <a:pt x="24977" y="238152"/>
                  </a:lnTo>
                  <a:lnTo>
                    <a:pt x="13560" y="23524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05410" y="592184"/>
              <a:ext cx="217223" cy="218511"/>
            </a:xfrm>
            <a:custGeom>
              <a:avLst/>
              <a:gdLst/>
              <a:ahLst/>
              <a:cxnLst/>
              <a:rect l="0" t="0" r="0" b="0"/>
              <a:pathLst>
                <a:path w="217223" h="218511">
                  <a:moveTo>
                    <a:pt x="132994" y="113225"/>
                  </a:moveTo>
                  <a:lnTo>
                    <a:pt x="132927" y="101557"/>
                  </a:lnTo>
                  <a:lnTo>
                    <a:pt x="132287" y="91068"/>
                  </a:lnTo>
                  <a:lnTo>
                    <a:pt x="130986" y="80766"/>
                  </a:lnTo>
                  <a:lnTo>
                    <a:pt x="128953" y="70465"/>
                  </a:lnTo>
                  <a:lnTo>
                    <a:pt x="125988" y="60121"/>
                  </a:lnTo>
                  <a:lnTo>
                    <a:pt x="122069" y="49736"/>
                  </a:lnTo>
                  <a:lnTo>
                    <a:pt x="117319" y="39481"/>
                  </a:lnTo>
                  <a:lnTo>
                    <a:pt x="111915" y="29671"/>
                  </a:lnTo>
                  <a:lnTo>
                    <a:pt x="106015" y="20458"/>
                  </a:lnTo>
                  <a:lnTo>
                    <a:pt x="99427" y="12307"/>
                  </a:lnTo>
                  <a:lnTo>
                    <a:pt x="91643" y="6043"/>
                  </a:lnTo>
                  <a:lnTo>
                    <a:pt x="82486" y="1950"/>
                  </a:lnTo>
                  <a:lnTo>
                    <a:pt x="72404" y="0"/>
                  </a:lnTo>
                  <a:lnTo>
                    <a:pt x="62252" y="120"/>
                  </a:lnTo>
                  <a:lnTo>
                    <a:pt x="52541" y="2056"/>
                  </a:lnTo>
                  <a:lnTo>
                    <a:pt x="43583" y="5608"/>
                  </a:lnTo>
                  <a:lnTo>
                    <a:pt x="35645" y="10724"/>
                  </a:lnTo>
                  <a:lnTo>
                    <a:pt x="28756" y="17238"/>
                  </a:lnTo>
                  <a:lnTo>
                    <a:pt x="22775" y="25050"/>
                  </a:lnTo>
                  <a:lnTo>
                    <a:pt x="17508" y="34195"/>
                  </a:lnTo>
                  <a:lnTo>
                    <a:pt x="12777" y="44570"/>
                  </a:lnTo>
                  <a:lnTo>
                    <a:pt x="8596" y="55960"/>
                  </a:lnTo>
                  <a:lnTo>
                    <a:pt x="5159" y="68130"/>
                  </a:lnTo>
                  <a:lnTo>
                    <a:pt x="2516" y="80867"/>
                  </a:lnTo>
                  <a:lnTo>
                    <a:pt x="742" y="93843"/>
                  </a:lnTo>
                  <a:lnTo>
                    <a:pt x="0" y="106627"/>
                  </a:lnTo>
                  <a:lnTo>
                    <a:pt x="286" y="119002"/>
                  </a:lnTo>
                  <a:lnTo>
                    <a:pt x="1613" y="130939"/>
                  </a:lnTo>
                  <a:lnTo>
                    <a:pt x="4099" y="142494"/>
                  </a:lnTo>
                  <a:lnTo>
                    <a:pt x="7706" y="153738"/>
                  </a:lnTo>
                  <a:lnTo>
                    <a:pt x="12586" y="164256"/>
                  </a:lnTo>
                  <a:lnTo>
                    <a:pt x="19143" y="173189"/>
                  </a:lnTo>
                  <a:lnTo>
                    <a:pt x="27435" y="180182"/>
                  </a:lnTo>
                  <a:lnTo>
                    <a:pt x="36919" y="184877"/>
                  </a:lnTo>
                  <a:lnTo>
                    <a:pt x="46661" y="186680"/>
                  </a:lnTo>
                  <a:lnTo>
                    <a:pt x="56092" y="185549"/>
                  </a:lnTo>
                  <a:lnTo>
                    <a:pt x="64863" y="181722"/>
                  </a:lnTo>
                  <a:lnTo>
                    <a:pt x="72674" y="175432"/>
                  </a:lnTo>
                  <a:lnTo>
                    <a:pt x="79478" y="167064"/>
                  </a:lnTo>
                  <a:lnTo>
                    <a:pt x="85402" y="157230"/>
                  </a:lnTo>
                  <a:lnTo>
                    <a:pt x="90630" y="146654"/>
                  </a:lnTo>
                  <a:lnTo>
                    <a:pt x="95335" y="135804"/>
                  </a:lnTo>
                  <a:lnTo>
                    <a:pt x="99498" y="124743"/>
                  </a:lnTo>
                  <a:lnTo>
                    <a:pt x="102924" y="113251"/>
                  </a:lnTo>
                  <a:lnTo>
                    <a:pt x="105572" y="101323"/>
                  </a:lnTo>
                  <a:lnTo>
                    <a:pt x="107840" y="92552"/>
                  </a:lnTo>
                  <a:lnTo>
                    <a:pt x="110163" y="91172"/>
                  </a:lnTo>
                  <a:lnTo>
                    <a:pt x="112512" y="95464"/>
                  </a:lnTo>
                  <a:lnTo>
                    <a:pt x="115149" y="103179"/>
                  </a:lnTo>
                  <a:lnTo>
                    <a:pt x="118457" y="112653"/>
                  </a:lnTo>
                  <a:lnTo>
                    <a:pt x="122572" y="122926"/>
                  </a:lnTo>
                  <a:lnTo>
                    <a:pt x="127435" y="133680"/>
                  </a:lnTo>
                  <a:lnTo>
                    <a:pt x="132905" y="145006"/>
                  </a:lnTo>
                  <a:lnTo>
                    <a:pt x="138842" y="156929"/>
                  </a:lnTo>
                  <a:lnTo>
                    <a:pt x="145282" y="168896"/>
                  </a:lnTo>
                  <a:lnTo>
                    <a:pt x="152435" y="179877"/>
                  </a:lnTo>
                  <a:lnTo>
                    <a:pt x="160353" y="189372"/>
                  </a:lnTo>
                  <a:lnTo>
                    <a:pt x="168879" y="197244"/>
                  </a:lnTo>
                  <a:lnTo>
                    <a:pt x="178773" y="204236"/>
                  </a:lnTo>
                  <a:lnTo>
                    <a:pt x="193142" y="210955"/>
                  </a:lnTo>
                  <a:lnTo>
                    <a:pt x="217222" y="218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78833" y="322149"/>
              <a:ext cx="196525" cy="488546"/>
            </a:xfrm>
            <a:custGeom>
              <a:avLst/>
              <a:gdLst/>
              <a:ahLst/>
              <a:cxnLst/>
              <a:rect l="0" t="0" r="0" b="0"/>
              <a:pathLst>
                <a:path w="196525" h="488546">
                  <a:moveTo>
                    <a:pt x="91240" y="488545"/>
                  </a:moveTo>
                  <a:lnTo>
                    <a:pt x="88305" y="479744"/>
                  </a:lnTo>
                  <a:lnTo>
                    <a:pt x="85523" y="471397"/>
                  </a:lnTo>
                  <a:lnTo>
                    <a:pt x="82624" y="462693"/>
                  </a:lnTo>
                  <a:lnTo>
                    <a:pt x="79584" y="453400"/>
                  </a:lnTo>
                  <a:lnTo>
                    <a:pt x="76418" y="443256"/>
                  </a:lnTo>
                  <a:lnTo>
                    <a:pt x="73154" y="432207"/>
                  </a:lnTo>
                  <a:lnTo>
                    <a:pt x="69817" y="420194"/>
                  </a:lnTo>
                  <a:lnTo>
                    <a:pt x="66425" y="407076"/>
                  </a:lnTo>
                  <a:lnTo>
                    <a:pt x="62996" y="392889"/>
                  </a:lnTo>
                  <a:lnTo>
                    <a:pt x="59542" y="378127"/>
                  </a:lnTo>
                  <a:lnTo>
                    <a:pt x="56069" y="363605"/>
                  </a:lnTo>
                  <a:lnTo>
                    <a:pt x="52584" y="349767"/>
                  </a:lnTo>
                  <a:lnTo>
                    <a:pt x="49092" y="336698"/>
                  </a:lnTo>
                  <a:lnTo>
                    <a:pt x="45593" y="324308"/>
                  </a:lnTo>
                  <a:lnTo>
                    <a:pt x="42091" y="312441"/>
                  </a:lnTo>
                  <a:lnTo>
                    <a:pt x="38587" y="300469"/>
                  </a:lnTo>
                  <a:lnTo>
                    <a:pt x="35081" y="287359"/>
                  </a:lnTo>
                  <a:lnTo>
                    <a:pt x="31573" y="272650"/>
                  </a:lnTo>
                  <a:lnTo>
                    <a:pt x="28065" y="256869"/>
                  </a:lnTo>
                  <a:lnTo>
                    <a:pt x="24557" y="241197"/>
                  </a:lnTo>
                  <a:lnTo>
                    <a:pt x="21048" y="226317"/>
                  </a:lnTo>
                  <a:lnTo>
                    <a:pt x="17539" y="212075"/>
                  </a:lnTo>
                  <a:lnTo>
                    <a:pt x="14030" y="197766"/>
                  </a:lnTo>
                  <a:lnTo>
                    <a:pt x="10524" y="182961"/>
                  </a:lnTo>
                  <a:lnTo>
                    <a:pt x="7188" y="167712"/>
                  </a:lnTo>
                  <a:lnTo>
                    <a:pt x="4326" y="152382"/>
                  </a:lnTo>
                  <a:lnTo>
                    <a:pt x="2075" y="137210"/>
                  </a:lnTo>
                  <a:lnTo>
                    <a:pt x="564" y="122273"/>
                  </a:lnTo>
                  <a:lnTo>
                    <a:pt x="0" y="107564"/>
                  </a:lnTo>
                  <a:lnTo>
                    <a:pt x="400" y="93047"/>
                  </a:lnTo>
                  <a:lnTo>
                    <a:pt x="1634" y="78842"/>
                  </a:lnTo>
                  <a:lnTo>
                    <a:pt x="3526" y="65217"/>
                  </a:lnTo>
                  <a:lnTo>
                    <a:pt x="5916" y="52280"/>
                  </a:lnTo>
                  <a:lnTo>
                    <a:pt x="8994" y="40304"/>
                  </a:lnTo>
                  <a:lnTo>
                    <a:pt x="13269" y="29785"/>
                  </a:lnTo>
                  <a:lnTo>
                    <a:pt x="18933" y="20864"/>
                  </a:lnTo>
                  <a:lnTo>
                    <a:pt x="26197" y="13535"/>
                  </a:lnTo>
                  <a:lnTo>
                    <a:pt x="35433" y="7820"/>
                  </a:lnTo>
                  <a:lnTo>
                    <a:pt x="46646" y="3576"/>
                  </a:lnTo>
                  <a:lnTo>
                    <a:pt x="59399" y="859"/>
                  </a:lnTo>
                  <a:lnTo>
                    <a:pt x="73014" y="0"/>
                  </a:lnTo>
                  <a:lnTo>
                    <a:pt x="87011" y="1014"/>
                  </a:lnTo>
                  <a:lnTo>
                    <a:pt x="100984" y="3641"/>
                  </a:lnTo>
                  <a:lnTo>
                    <a:pt x="114511" y="7539"/>
                  </a:lnTo>
                  <a:lnTo>
                    <a:pt x="127416" y="12380"/>
                  </a:lnTo>
                  <a:lnTo>
                    <a:pt x="139554" y="17900"/>
                  </a:lnTo>
                  <a:lnTo>
                    <a:pt x="150721" y="23896"/>
                  </a:lnTo>
                  <a:lnTo>
                    <a:pt x="160894" y="30212"/>
                  </a:lnTo>
                  <a:lnTo>
                    <a:pt x="169909" y="36441"/>
                  </a:lnTo>
                  <a:lnTo>
                    <a:pt x="178257" y="42524"/>
                  </a:lnTo>
                  <a:lnTo>
                    <a:pt x="186673" y="48994"/>
                  </a:lnTo>
                  <a:lnTo>
                    <a:pt x="196524" y="56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12145" y="60012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78" y="67"/>
                  </a:lnTo>
                  <a:lnTo>
                    <a:pt x="166648" y="707"/>
                  </a:lnTo>
                  <a:lnTo>
                    <a:pt x="155045" y="1999"/>
                  </a:lnTo>
                  <a:lnTo>
                    <a:pt x="142712" y="3686"/>
                  </a:lnTo>
                  <a:lnTo>
                    <a:pt x="129403" y="5354"/>
                  </a:lnTo>
                  <a:lnTo>
                    <a:pt x="115103" y="6772"/>
                  </a:lnTo>
                  <a:lnTo>
                    <a:pt x="100272" y="8043"/>
                  </a:lnTo>
                  <a:lnTo>
                    <a:pt x="85707" y="9502"/>
                  </a:lnTo>
                  <a:lnTo>
                    <a:pt x="71847" y="11330"/>
                  </a:lnTo>
                  <a:lnTo>
                    <a:pt x="58833" y="13398"/>
                  </a:lnTo>
                  <a:lnTo>
                    <a:pt x="45201" y="15549"/>
                  </a:lnTo>
                  <a:lnTo>
                    <a:pt x="27523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78070" y="631709"/>
              <a:ext cx="39402" cy="189514"/>
            </a:xfrm>
            <a:custGeom>
              <a:avLst/>
              <a:gdLst/>
              <a:ahLst/>
              <a:cxnLst/>
              <a:rect l="0" t="0" r="0" b="0"/>
              <a:pathLst>
                <a:path w="39402" h="189514">
                  <a:moveTo>
                    <a:pt x="7816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57" y="63097"/>
                  </a:lnTo>
                  <a:lnTo>
                    <a:pt x="2067" y="75862"/>
                  </a:lnTo>
                  <a:lnTo>
                    <a:pt x="4079" y="88494"/>
                  </a:lnTo>
                  <a:lnTo>
                    <a:pt x="6542" y="100763"/>
                  </a:lnTo>
                  <a:lnTo>
                    <a:pt x="9330" y="112626"/>
                  </a:lnTo>
                  <a:lnTo>
                    <a:pt x="12347" y="124131"/>
                  </a:lnTo>
                  <a:lnTo>
                    <a:pt x="15522" y="135345"/>
                  </a:lnTo>
                  <a:lnTo>
                    <a:pt x="18845" y="146079"/>
                  </a:lnTo>
                  <a:lnTo>
                    <a:pt x="22795" y="157042"/>
                  </a:lnTo>
                  <a:lnTo>
                    <a:pt x="28833" y="170318"/>
                  </a:lnTo>
                  <a:lnTo>
                    <a:pt x="3940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06943" y="5264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17471" y="597658"/>
              <a:ext cx="238648" cy="444664"/>
            </a:xfrm>
            <a:custGeom>
              <a:avLst/>
              <a:gdLst/>
              <a:ahLst/>
              <a:cxnLst/>
              <a:rect l="0" t="0" r="0" b="0"/>
              <a:pathLst>
                <a:path w="238648" h="444664">
                  <a:moveTo>
                    <a:pt x="178985" y="107751"/>
                  </a:moveTo>
                  <a:lnTo>
                    <a:pt x="187653" y="104683"/>
                  </a:lnTo>
                  <a:lnTo>
                    <a:pt x="194718" y="100620"/>
                  </a:lnTo>
                  <a:lnTo>
                    <a:pt x="200815" y="95128"/>
                  </a:lnTo>
                  <a:lnTo>
                    <a:pt x="205871" y="88368"/>
                  </a:lnTo>
                  <a:lnTo>
                    <a:pt x="209436" y="80570"/>
                  </a:lnTo>
                  <a:lnTo>
                    <a:pt x="211385" y="71978"/>
                  </a:lnTo>
                  <a:lnTo>
                    <a:pt x="211728" y="62965"/>
                  </a:lnTo>
                  <a:lnTo>
                    <a:pt x="210445" y="54008"/>
                  </a:lnTo>
                  <a:lnTo>
                    <a:pt x="207696" y="45362"/>
                  </a:lnTo>
                  <a:lnTo>
                    <a:pt x="203749" y="37085"/>
                  </a:lnTo>
                  <a:lnTo>
                    <a:pt x="198893" y="29140"/>
                  </a:lnTo>
                  <a:lnTo>
                    <a:pt x="193362" y="21470"/>
                  </a:lnTo>
                  <a:lnTo>
                    <a:pt x="187024" y="14335"/>
                  </a:lnTo>
                  <a:lnTo>
                    <a:pt x="179407" y="8294"/>
                  </a:lnTo>
                  <a:lnTo>
                    <a:pt x="170362" y="3578"/>
                  </a:lnTo>
                  <a:lnTo>
                    <a:pt x="160356" y="581"/>
                  </a:lnTo>
                  <a:lnTo>
                    <a:pt x="150255" y="0"/>
                  </a:lnTo>
                  <a:lnTo>
                    <a:pt x="140573" y="1986"/>
                  </a:lnTo>
                  <a:lnTo>
                    <a:pt x="131465" y="6235"/>
                  </a:lnTo>
                  <a:lnTo>
                    <a:pt x="122893" y="12285"/>
                  </a:lnTo>
                  <a:lnTo>
                    <a:pt x="114766" y="19682"/>
                  </a:lnTo>
                  <a:lnTo>
                    <a:pt x="107139" y="28051"/>
                  </a:lnTo>
                  <a:lnTo>
                    <a:pt x="100228" y="37104"/>
                  </a:lnTo>
                  <a:lnTo>
                    <a:pt x="94102" y="46637"/>
                  </a:lnTo>
                  <a:lnTo>
                    <a:pt x="89004" y="56662"/>
                  </a:lnTo>
                  <a:lnTo>
                    <a:pt x="85408" y="67384"/>
                  </a:lnTo>
                  <a:lnTo>
                    <a:pt x="83442" y="78852"/>
                  </a:lnTo>
                  <a:lnTo>
                    <a:pt x="83088" y="90655"/>
                  </a:lnTo>
                  <a:lnTo>
                    <a:pt x="84364" y="102047"/>
                  </a:lnTo>
                  <a:lnTo>
                    <a:pt x="87124" y="112624"/>
                  </a:lnTo>
                  <a:lnTo>
                    <a:pt x="91586" y="122014"/>
                  </a:lnTo>
                  <a:lnTo>
                    <a:pt x="98386" y="129716"/>
                  </a:lnTo>
                  <a:lnTo>
                    <a:pt x="107651" y="135624"/>
                  </a:lnTo>
                  <a:lnTo>
                    <a:pt x="118602" y="139624"/>
                  </a:lnTo>
                  <a:lnTo>
                    <a:pt x="129867" y="141426"/>
                  </a:lnTo>
                  <a:lnTo>
                    <a:pt x="140622" y="141080"/>
                  </a:lnTo>
                  <a:lnTo>
                    <a:pt x="150601" y="138749"/>
                  </a:lnTo>
                  <a:lnTo>
                    <a:pt x="159829" y="134527"/>
                  </a:lnTo>
                  <a:lnTo>
                    <a:pt x="168444" y="128713"/>
                  </a:lnTo>
                  <a:lnTo>
                    <a:pt x="176711" y="123750"/>
                  </a:lnTo>
                  <a:lnTo>
                    <a:pt x="184102" y="123129"/>
                  </a:lnTo>
                  <a:lnTo>
                    <a:pt x="189693" y="126927"/>
                  </a:lnTo>
                  <a:lnTo>
                    <a:pt x="193975" y="133671"/>
                  </a:lnTo>
                  <a:lnTo>
                    <a:pt x="197605" y="142118"/>
                  </a:lnTo>
                  <a:lnTo>
                    <a:pt x="200979" y="151831"/>
                  </a:lnTo>
                  <a:lnTo>
                    <a:pt x="204286" y="163001"/>
                  </a:lnTo>
                  <a:lnTo>
                    <a:pt x="207606" y="175650"/>
                  </a:lnTo>
                  <a:lnTo>
                    <a:pt x="210960" y="189262"/>
                  </a:lnTo>
                  <a:lnTo>
                    <a:pt x="214352" y="202954"/>
                  </a:lnTo>
                  <a:lnTo>
                    <a:pt x="217778" y="216210"/>
                  </a:lnTo>
                  <a:lnTo>
                    <a:pt x="221228" y="229046"/>
                  </a:lnTo>
                  <a:lnTo>
                    <a:pt x="224696" y="241807"/>
                  </a:lnTo>
                  <a:lnTo>
                    <a:pt x="228173" y="254724"/>
                  </a:lnTo>
                  <a:lnTo>
                    <a:pt x="231490" y="267875"/>
                  </a:lnTo>
                  <a:lnTo>
                    <a:pt x="234338" y="281250"/>
                  </a:lnTo>
                  <a:lnTo>
                    <a:pt x="236581" y="294807"/>
                  </a:lnTo>
                  <a:lnTo>
                    <a:pt x="238086" y="308337"/>
                  </a:lnTo>
                  <a:lnTo>
                    <a:pt x="238647" y="321494"/>
                  </a:lnTo>
                  <a:lnTo>
                    <a:pt x="238236" y="334111"/>
                  </a:lnTo>
                  <a:lnTo>
                    <a:pt x="236654" y="345869"/>
                  </a:lnTo>
                  <a:lnTo>
                    <a:pt x="233465" y="356241"/>
                  </a:lnTo>
                  <a:lnTo>
                    <a:pt x="228572" y="365067"/>
                  </a:lnTo>
                  <a:lnTo>
                    <a:pt x="222015" y="372503"/>
                  </a:lnTo>
                  <a:lnTo>
                    <a:pt x="213794" y="378821"/>
                  </a:lnTo>
                  <a:lnTo>
                    <a:pt x="204074" y="384294"/>
                  </a:lnTo>
                  <a:lnTo>
                    <a:pt x="192972" y="388989"/>
                  </a:lnTo>
                  <a:lnTo>
                    <a:pt x="180473" y="392779"/>
                  </a:lnTo>
                  <a:lnTo>
                    <a:pt x="166700" y="395666"/>
                  </a:lnTo>
                  <a:lnTo>
                    <a:pt x="152045" y="397776"/>
                  </a:lnTo>
                  <a:lnTo>
                    <a:pt x="137066" y="399276"/>
                  </a:lnTo>
                  <a:lnTo>
                    <a:pt x="122102" y="400326"/>
                  </a:lnTo>
                  <a:lnTo>
                    <a:pt x="107292" y="401219"/>
                  </a:lnTo>
                  <a:lnTo>
                    <a:pt x="92660" y="402359"/>
                  </a:lnTo>
                  <a:lnTo>
                    <a:pt x="78198" y="403950"/>
                  </a:lnTo>
                  <a:lnTo>
                    <a:pt x="64198" y="406173"/>
                  </a:lnTo>
                  <a:lnTo>
                    <a:pt x="51242" y="409269"/>
                  </a:lnTo>
                  <a:lnTo>
                    <a:pt x="39571" y="413275"/>
                  </a:lnTo>
                  <a:lnTo>
                    <a:pt x="29397" y="417963"/>
                  </a:lnTo>
                  <a:lnTo>
                    <a:pt x="20072" y="423499"/>
                  </a:lnTo>
                  <a:lnTo>
                    <a:pt x="10778" y="431487"/>
                  </a:lnTo>
                  <a:lnTo>
                    <a:pt x="0" y="444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61556" y="600124"/>
              <a:ext cx="133835" cy="177148"/>
            </a:xfrm>
            <a:custGeom>
              <a:avLst/>
              <a:gdLst/>
              <a:ahLst/>
              <a:cxnLst/>
              <a:rect l="0" t="0" r="0" b="0"/>
              <a:pathLst>
                <a:path w="133835" h="177148">
                  <a:moveTo>
                    <a:pt x="19128" y="0"/>
                  </a:moveTo>
                  <a:lnTo>
                    <a:pt x="13394" y="8868"/>
                  </a:lnTo>
                  <a:lnTo>
                    <a:pt x="9110" y="17855"/>
                  </a:lnTo>
                  <a:lnTo>
                    <a:pt x="5903" y="27850"/>
                  </a:lnTo>
                  <a:lnTo>
                    <a:pt x="3542" y="38831"/>
                  </a:lnTo>
                  <a:lnTo>
                    <a:pt x="1846" y="50643"/>
                  </a:lnTo>
                  <a:lnTo>
                    <a:pt x="656" y="63096"/>
                  </a:lnTo>
                  <a:lnTo>
                    <a:pt x="0" y="75861"/>
                  </a:lnTo>
                  <a:lnTo>
                    <a:pt x="80" y="88494"/>
                  </a:lnTo>
                  <a:lnTo>
                    <a:pt x="951" y="100758"/>
                  </a:lnTo>
                  <a:lnTo>
                    <a:pt x="2686" y="112448"/>
                  </a:lnTo>
                  <a:lnTo>
                    <a:pt x="5455" y="123305"/>
                  </a:lnTo>
                  <a:lnTo>
                    <a:pt x="9246" y="133275"/>
                  </a:lnTo>
                  <a:lnTo>
                    <a:pt x="13911" y="142463"/>
                  </a:lnTo>
                  <a:lnTo>
                    <a:pt x="19258" y="151028"/>
                  </a:lnTo>
                  <a:lnTo>
                    <a:pt x="25118" y="159115"/>
                  </a:lnTo>
                  <a:lnTo>
                    <a:pt x="31509" y="166361"/>
                  </a:lnTo>
                  <a:lnTo>
                    <a:pt x="38629" y="171944"/>
                  </a:lnTo>
                  <a:lnTo>
                    <a:pt x="46528" y="175544"/>
                  </a:lnTo>
                  <a:lnTo>
                    <a:pt x="54949" y="177147"/>
                  </a:lnTo>
                  <a:lnTo>
                    <a:pt x="63448" y="176785"/>
                  </a:lnTo>
                  <a:lnTo>
                    <a:pt x="71757" y="174688"/>
                  </a:lnTo>
                  <a:lnTo>
                    <a:pt x="79793" y="171197"/>
                  </a:lnTo>
                  <a:lnTo>
                    <a:pt x="87569" y="166653"/>
                  </a:lnTo>
                  <a:lnTo>
                    <a:pt x="95132" y="161337"/>
                  </a:lnTo>
                  <a:lnTo>
                    <a:pt x="102534" y="155143"/>
                  </a:lnTo>
                  <a:lnTo>
                    <a:pt x="109818" y="147623"/>
                  </a:lnTo>
                  <a:lnTo>
                    <a:pt x="117004" y="138635"/>
                  </a:lnTo>
                  <a:lnTo>
                    <a:pt x="123628" y="128327"/>
                  </a:lnTo>
                  <a:lnTo>
                    <a:pt x="128785" y="116958"/>
                  </a:lnTo>
                  <a:lnTo>
                    <a:pt x="132100" y="104795"/>
                  </a:lnTo>
                  <a:lnTo>
                    <a:pt x="133680" y="92221"/>
                  </a:lnTo>
                  <a:lnTo>
                    <a:pt x="133834" y="79714"/>
                  </a:lnTo>
                  <a:lnTo>
                    <a:pt x="132906" y="67538"/>
                  </a:lnTo>
                  <a:lnTo>
                    <a:pt x="131346" y="56008"/>
                  </a:lnTo>
                  <a:lnTo>
                    <a:pt x="129540" y="44351"/>
                  </a:lnTo>
                  <a:lnTo>
                    <a:pt x="127339" y="30428"/>
                  </a:lnTo>
                  <a:lnTo>
                    <a:pt x="12441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79622" y="591832"/>
              <a:ext cx="127446" cy="185857"/>
            </a:xfrm>
            <a:custGeom>
              <a:avLst/>
              <a:gdLst/>
              <a:ahLst/>
              <a:cxnLst/>
              <a:rect l="0" t="0" r="0" b="0"/>
              <a:pathLst>
                <a:path w="127446" h="185857">
                  <a:moveTo>
                    <a:pt x="1103" y="92520"/>
                  </a:moveTo>
                  <a:lnTo>
                    <a:pt x="6970" y="101321"/>
                  </a:lnTo>
                  <a:lnTo>
                    <a:pt x="12535" y="109668"/>
                  </a:lnTo>
                  <a:lnTo>
                    <a:pt x="18330" y="118367"/>
                  </a:lnTo>
                  <a:lnTo>
                    <a:pt x="24238" y="127487"/>
                  </a:lnTo>
                  <a:lnTo>
                    <a:pt x="29920" y="136983"/>
                  </a:lnTo>
                  <a:lnTo>
                    <a:pt x="35200" y="146775"/>
                  </a:lnTo>
                  <a:lnTo>
                    <a:pt x="40223" y="156788"/>
                  </a:lnTo>
                  <a:lnTo>
                    <a:pt x="45356" y="166962"/>
                  </a:lnTo>
                  <a:lnTo>
                    <a:pt x="50787" y="177170"/>
                  </a:lnTo>
                  <a:lnTo>
                    <a:pt x="55705" y="184618"/>
                  </a:lnTo>
                  <a:lnTo>
                    <a:pt x="58380" y="185856"/>
                  </a:lnTo>
                  <a:lnTo>
                    <a:pt x="58177" y="181946"/>
                  </a:lnTo>
                  <a:lnTo>
                    <a:pt x="55680" y="174706"/>
                  </a:lnTo>
                  <a:lnTo>
                    <a:pt x="51614" y="165654"/>
                  </a:lnTo>
                  <a:lnTo>
                    <a:pt x="46523" y="155713"/>
                  </a:lnTo>
                  <a:lnTo>
                    <a:pt x="40765" y="145203"/>
                  </a:lnTo>
                  <a:lnTo>
                    <a:pt x="34576" y="134053"/>
                  </a:lnTo>
                  <a:lnTo>
                    <a:pt x="28108" y="122243"/>
                  </a:lnTo>
                  <a:lnTo>
                    <a:pt x="21623" y="110016"/>
                  </a:lnTo>
                  <a:lnTo>
                    <a:pt x="15492" y="97796"/>
                  </a:lnTo>
                  <a:lnTo>
                    <a:pt x="9895" y="85829"/>
                  </a:lnTo>
                  <a:lnTo>
                    <a:pt x="5152" y="74182"/>
                  </a:lnTo>
                  <a:lnTo>
                    <a:pt x="1796" y="62826"/>
                  </a:lnTo>
                  <a:lnTo>
                    <a:pt x="0" y="51715"/>
                  </a:lnTo>
                  <a:lnTo>
                    <a:pt x="100" y="41118"/>
                  </a:lnTo>
                  <a:lnTo>
                    <a:pt x="2745" y="31601"/>
                  </a:lnTo>
                  <a:lnTo>
                    <a:pt x="8046" y="23388"/>
                  </a:lnTo>
                  <a:lnTo>
                    <a:pt x="15672" y="16550"/>
                  </a:lnTo>
                  <a:lnTo>
                    <a:pt x="25142" y="11174"/>
                  </a:lnTo>
                  <a:lnTo>
                    <a:pt x="35989" y="7150"/>
                  </a:lnTo>
                  <a:lnTo>
                    <a:pt x="47826" y="4243"/>
                  </a:lnTo>
                  <a:lnTo>
                    <a:pt x="60363" y="2193"/>
                  </a:lnTo>
                  <a:lnTo>
                    <a:pt x="73364" y="775"/>
                  </a:lnTo>
                  <a:lnTo>
                    <a:pt x="86070" y="0"/>
                  </a:lnTo>
                  <a:lnTo>
                    <a:pt x="98431" y="130"/>
                  </a:lnTo>
                  <a:lnTo>
                    <a:pt x="111528" y="2290"/>
                  </a:lnTo>
                  <a:lnTo>
                    <a:pt x="127445" y="8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07067" y="578335"/>
              <a:ext cx="294799" cy="205424"/>
            </a:xfrm>
            <a:custGeom>
              <a:avLst/>
              <a:gdLst/>
              <a:ahLst/>
              <a:cxnLst/>
              <a:rect l="0" t="0" r="0" b="0"/>
              <a:pathLst>
                <a:path w="294799" h="205424">
                  <a:moveTo>
                    <a:pt x="0" y="63903"/>
                  </a:moveTo>
                  <a:lnTo>
                    <a:pt x="3068" y="72570"/>
                  </a:lnTo>
                  <a:lnTo>
                    <a:pt x="7131" y="79636"/>
                  </a:lnTo>
                  <a:lnTo>
                    <a:pt x="12624" y="85742"/>
                  </a:lnTo>
                  <a:lnTo>
                    <a:pt x="19384" y="91143"/>
                  </a:lnTo>
                  <a:lnTo>
                    <a:pt x="27182" y="96006"/>
                  </a:lnTo>
                  <a:lnTo>
                    <a:pt x="35779" y="100456"/>
                  </a:lnTo>
                  <a:lnTo>
                    <a:pt x="44964" y="104277"/>
                  </a:lnTo>
                  <a:lnTo>
                    <a:pt x="54569" y="106940"/>
                  </a:lnTo>
                  <a:lnTo>
                    <a:pt x="64468" y="108249"/>
                  </a:lnTo>
                  <a:lnTo>
                    <a:pt x="74572" y="108314"/>
                  </a:lnTo>
                  <a:lnTo>
                    <a:pt x="84812" y="107370"/>
                  </a:lnTo>
                  <a:lnTo>
                    <a:pt x="95143" y="105647"/>
                  </a:lnTo>
                  <a:lnTo>
                    <a:pt x="105369" y="102864"/>
                  </a:lnTo>
                  <a:lnTo>
                    <a:pt x="115162" y="98262"/>
                  </a:lnTo>
                  <a:lnTo>
                    <a:pt x="124366" y="91576"/>
                  </a:lnTo>
                  <a:lnTo>
                    <a:pt x="132512" y="83154"/>
                  </a:lnTo>
                  <a:lnTo>
                    <a:pt x="138773" y="73667"/>
                  </a:lnTo>
                  <a:lnTo>
                    <a:pt x="142865" y="63624"/>
                  </a:lnTo>
                  <a:lnTo>
                    <a:pt x="144815" y="53477"/>
                  </a:lnTo>
                  <a:lnTo>
                    <a:pt x="144693" y="43678"/>
                  </a:lnTo>
                  <a:lnTo>
                    <a:pt x="142755" y="34433"/>
                  </a:lnTo>
                  <a:lnTo>
                    <a:pt x="139204" y="25906"/>
                  </a:lnTo>
                  <a:lnTo>
                    <a:pt x="134088" y="18317"/>
                  </a:lnTo>
                  <a:lnTo>
                    <a:pt x="127578" y="11700"/>
                  </a:lnTo>
                  <a:lnTo>
                    <a:pt x="119938" y="6255"/>
                  </a:lnTo>
                  <a:lnTo>
                    <a:pt x="111442" y="2419"/>
                  </a:lnTo>
                  <a:lnTo>
                    <a:pt x="102324" y="293"/>
                  </a:lnTo>
                  <a:lnTo>
                    <a:pt x="92932" y="0"/>
                  </a:lnTo>
                  <a:lnTo>
                    <a:pt x="83707" y="1848"/>
                  </a:lnTo>
                  <a:lnTo>
                    <a:pt x="74876" y="5791"/>
                  </a:lnTo>
                  <a:lnTo>
                    <a:pt x="66470" y="11353"/>
                  </a:lnTo>
                  <a:lnTo>
                    <a:pt x="58439" y="17833"/>
                  </a:lnTo>
                  <a:lnTo>
                    <a:pt x="50710" y="24750"/>
                  </a:lnTo>
                  <a:lnTo>
                    <a:pt x="43535" y="32170"/>
                  </a:lnTo>
                  <a:lnTo>
                    <a:pt x="37468" y="40588"/>
                  </a:lnTo>
                  <a:lnTo>
                    <a:pt x="32720" y="50220"/>
                  </a:lnTo>
                  <a:lnTo>
                    <a:pt x="29192" y="61146"/>
                  </a:lnTo>
                  <a:lnTo>
                    <a:pt x="26659" y="73470"/>
                  </a:lnTo>
                  <a:lnTo>
                    <a:pt x="24889" y="87087"/>
                  </a:lnTo>
                  <a:lnTo>
                    <a:pt x="24003" y="101283"/>
                  </a:lnTo>
                  <a:lnTo>
                    <a:pt x="24458" y="114885"/>
                  </a:lnTo>
                  <a:lnTo>
                    <a:pt x="26396" y="127285"/>
                  </a:lnTo>
                  <a:lnTo>
                    <a:pt x="29833" y="138403"/>
                  </a:lnTo>
                  <a:lnTo>
                    <a:pt x="34814" y="148412"/>
                  </a:lnTo>
                  <a:lnTo>
                    <a:pt x="41209" y="157552"/>
                  </a:lnTo>
                  <a:lnTo>
                    <a:pt x="48927" y="166049"/>
                  </a:lnTo>
                  <a:lnTo>
                    <a:pt x="58002" y="174084"/>
                  </a:lnTo>
                  <a:lnTo>
                    <a:pt x="68326" y="181787"/>
                  </a:lnTo>
                  <a:lnTo>
                    <a:pt x="79681" y="188929"/>
                  </a:lnTo>
                  <a:lnTo>
                    <a:pt x="91827" y="194968"/>
                  </a:lnTo>
                  <a:lnTo>
                    <a:pt x="104556" y="199689"/>
                  </a:lnTo>
                  <a:lnTo>
                    <a:pt x="117867" y="203027"/>
                  </a:lnTo>
                  <a:lnTo>
                    <a:pt x="131940" y="204900"/>
                  </a:lnTo>
                  <a:lnTo>
                    <a:pt x="146817" y="205423"/>
                  </a:lnTo>
                  <a:lnTo>
                    <a:pt x="162401" y="204995"/>
                  </a:lnTo>
                  <a:lnTo>
                    <a:pt x="178547" y="204186"/>
                  </a:lnTo>
                  <a:lnTo>
                    <a:pt x="195107" y="203348"/>
                  </a:lnTo>
                  <a:lnTo>
                    <a:pt x="211632" y="202468"/>
                  </a:lnTo>
                  <a:lnTo>
                    <a:pt x="227422" y="201271"/>
                  </a:lnTo>
                  <a:lnTo>
                    <a:pt x="242136" y="199618"/>
                  </a:lnTo>
                  <a:lnTo>
                    <a:pt x="255345" y="197668"/>
                  </a:lnTo>
                  <a:lnTo>
                    <a:pt x="267651" y="195608"/>
                  </a:lnTo>
                  <a:lnTo>
                    <a:pt x="280129" y="193256"/>
                  </a:lnTo>
                  <a:lnTo>
                    <a:pt x="294798" y="190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52808" y="1126549"/>
            <a:ext cx="2737410" cy="705410"/>
            <a:chOff x="852808" y="1126549"/>
            <a:chExt cx="2737410" cy="705410"/>
          </a:xfrm>
        </p:grpSpPr>
        <p:sp>
          <p:nvSpPr>
            <p:cNvPr id="44" name="Freeform 43"/>
            <p:cNvSpPr/>
            <p:nvPr/>
          </p:nvSpPr>
          <p:spPr>
            <a:xfrm>
              <a:off x="873865" y="1452932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2" y="27851"/>
                  </a:lnTo>
                  <a:lnTo>
                    <a:pt x="7792" y="38831"/>
                  </a:lnTo>
                  <a:lnTo>
                    <a:pt x="8641" y="50643"/>
                  </a:lnTo>
                  <a:lnTo>
                    <a:pt x="9243" y="63097"/>
                  </a:lnTo>
                  <a:lnTo>
                    <a:pt x="9830" y="75862"/>
                  </a:lnTo>
                  <a:lnTo>
                    <a:pt x="10762" y="88494"/>
                  </a:lnTo>
                  <a:lnTo>
                    <a:pt x="12205" y="100767"/>
                  </a:lnTo>
                  <a:lnTo>
                    <a:pt x="13988" y="112803"/>
                  </a:lnTo>
                  <a:lnTo>
                    <a:pt x="15724" y="124957"/>
                  </a:lnTo>
                  <a:lnTo>
                    <a:pt x="17186" y="137433"/>
                  </a:lnTo>
                  <a:lnTo>
                    <a:pt x="18319" y="150272"/>
                  </a:lnTo>
                  <a:lnTo>
                    <a:pt x="19154" y="163430"/>
                  </a:lnTo>
                  <a:lnTo>
                    <a:pt x="19750" y="176829"/>
                  </a:lnTo>
                  <a:lnTo>
                    <a:pt x="20167" y="189989"/>
                  </a:lnTo>
                  <a:lnTo>
                    <a:pt x="20500" y="203441"/>
                  </a:lnTo>
                  <a:lnTo>
                    <a:pt x="20780" y="219484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2808" y="13055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70180" y="1390376"/>
              <a:ext cx="177427" cy="231013"/>
            </a:xfrm>
            <a:custGeom>
              <a:avLst/>
              <a:gdLst/>
              <a:ahLst/>
              <a:cxnLst/>
              <a:rect l="0" t="0" r="0" b="0"/>
              <a:pathLst>
                <a:path w="177427" h="231013">
                  <a:moveTo>
                    <a:pt x="8970" y="52028"/>
                  </a:moveTo>
                  <a:lnTo>
                    <a:pt x="8970" y="63763"/>
                  </a:lnTo>
                  <a:lnTo>
                    <a:pt x="8970" y="74892"/>
                  </a:lnTo>
                  <a:lnTo>
                    <a:pt x="8974" y="86490"/>
                  </a:lnTo>
                  <a:lnTo>
                    <a:pt x="9147" y="98651"/>
                  </a:lnTo>
                  <a:lnTo>
                    <a:pt x="9796" y="111311"/>
                  </a:lnTo>
                  <a:lnTo>
                    <a:pt x="11049" y="124367"/>
                  </a:lnTo>
                  <a:lnTo>
                    <a:pt x="12874" y="137719"/>
                  </a:lnTo>
                  <a:lnTo>
                    <a:pt x="15171" y="151284"/>
                  </a:lnTo>
                  <a:lnTo>
                    <a:pt x="17822" y="165000"/>
                  </a:lnTo>
                  <a:lnTo>
                    <a:pt x="20568" y="178819"/>
                  </a:lnTo>
                  <a:lnTo>
                    <a:pt x="23024" y="192709"/>
                  </a:lnTo>
                  <a:lnTo>
                    <a:pt x="24975" y="206549"/>
                  </a:lnTo>
                  <a:lnTo>
                    <a:pt x="25399" y="216872"/>
                  </a:lnTo>
                  <a:lnTo>
                    <a:pt x="23667" y="219509"/>
                  </a:lnTo>
                  <a:lnTo>
                    <a:pt x="21054" y="216033"/>
                  </a:lnTo>
                  <a:lnTo>
                    <a:pt x="18125" y="208456"/>
                  </a:lnTo>
                  <a:lnTo>
                    <a:pt x="15029" y="197960"/>
                  </a:lnTo>
                  <a:lnTo>
                    <a:pt x="11819" y="185347"/>
                  </a:lnTo>
                  <a:lnTo>
                    <a:pt x="8692" y="171378"/>
                  </a:lnTo>
                  <a:lnTo>
                    <a:pt x="5976" y="156810"/>
                  </a:lnTo>
                  <a:lnTo>
                    <a:pt x="3820" y="142094"/>
                  </a:lnTo>
                  <a:lnTo>
                    <a:pt x="2204" y="127270"/>
                  </a:lnTo>
                  <a:lnTo>
                    <a:pt x="1038" y="112092"/>
                  </a:lnTo>
                  <a:lnTo>
                    <a:pt x="225" y="96441"/>
                  </a:lnTo>
                  <a:lnTo>
                    <a:pt x="0" y="80656"/>
                  </a:lnTo>
                  <a:lnTo>
                    <a:pt x="906" y="65431"/>
                  </a:lnTo>
                  <a:lnTo>
                    <a:pt x="3151" y="51122"/>
                  </a:lnTo>
                  <a:lnTo>
                    <a:pt x="6795" y="38073"/>
                  </a:lnTo>
                  <a:lnTo>
                    <a:pt x="11915" y="26760"/>
                  </a:lnTo>
                  <a:lnTo>
                    <a:pt x="18399" y="17274"/>
                  </a:lnTo>
                  <a:lnTo>
                    <a:pt x="26007" y="9719"/>
                  </a:lnTo>
                  <a:lnTo>
                    <a:pt x="34475" y="4377"/>
                  </a:lnTo>
                  <a:lnTo>
                    <a:pt x="43575" y="1192"/>
                  </a:lnTo>
                  <a:lnTo>
                    <a:pt x="53124" y="0"/>
                  </a:lnTo>
                  <a:lnTo>
                    <a:pt x="62985" y="703"/>
                  </a:lnTo>
                  <a:lnTo>
                    <a:pt x="73063" y="3070"/>
                  </a:lnTo>
                  <a:lnTo>
                    <a:pt x="83287" y="7097"/>
                  </a:lnTo>
                  <a:lnTo>
                    <a:pt x="93611" y="13073"/>
                  </a:lnTo>
                  <a:lnTo>
                    <a:pt x="103993" y="20982"/>
                  </a:lnTo>
                  <a:lnTo>
                    <a:pt x="114085" y="30545"/>
                  </a:lnTo>
                  <a:lnTo>
                    <a:pt x="123255" y="41406"/>
                  </a:lnTo>
                  <a:lnTo>
                    <a:pt x="131241" y="53230"/>
                  </a:lnTo>
                  <a:lnTo>
                    <a:pt x="138263" y="65743"/>
                  </a:lnTo>
                  <a:lnTo>
                    <a:pt x="144829" y="78742"/>
                  </a:lnTo>
                  <a:lnTo>
                    <a:pt x="151278" y="92080"/>
                  </a:lnTo>
                  <a:lnTo>
                    <a:pt x="157441" y="105815"/>
                  </a:lnTo>
                  <a:lnTo>
                    <a:pt x="162755" y="120182"/>
                  </a:lnTo>
                  <a:lnTo>
                    <a:pt x="166961" y="135249"/>
                  </a:lnTo>
                  <a:lnTo>
                    <a:pt x="170115" y="150767"/>
                  </a:lnTo>
                  <a:lnTo>
                    <a:pt x="172731" y="168086"/>
                  </a:lnTo>
                  <a:lnTo>
                    <a:pt x="175037" y="192082"/>
                  </a:lnTo>
                  <a:lnTo>
                    <a:pt x="177426" y="231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55984" y="1367069"/>
              <a:ext cx="212804" cy="233263"/>
            </a:xfrm>
            <a:custGeom>
              <a:avLst/>
              <a:gdLst/>
              <a:ahLst/>
              <a:cxnLst/>
              <a:rect l="0" t="0" r="0" b="0"/>
              <a:pathLst>
                <a:path w="212804" h="233263">
                  <a:moveTo>
                    <a:pt x="118047" y="106920"/>
                  </a:moveTo>
                  <a:lnTo>
                    <a:pt x="120980" y="98119"/>
                  </a:lnTo>
                  <a:lnTo>
                    <a:pt x="123763" y="89772"/>
                  </a:lnTo>
                  <a:lnTo>
                    <a:pt x="126653" y="81073"/>
                  </a:lnTo>
                  <a:lnTo>
                    <a:pt x="129348" y="71952"/>
                  </a:lnTo>
                  <a:lnTo>
                    <a:pt x="131216" y="62457"/>
                  </a:lnTo>
                  <a:lnTo>
                    <a:pt x="131964" y="52665"/>
                  </a:lnTo>
                  <a:lnTo>
                    <a:pt x="131306" y="42652"/>
                  </a:lnTo>
                  <a:lnTo>
                    <a:pt x="128807" y="32478"/>
                  </a:lnTo>
                  <a:lnTo>
                    <a:pt x="124418" y="22214"/>
                  </a:lnTo>
                  <a:lnTo>
                    <a:pt x="118385" y="12714"/>
                  </a:lnTo>
                  <a:lnTo>
                    <a:pt x="111055" y="5538"/>
                  </a:lnTo>
                  <a:lnTo>
                    <a:pt x="102760" y="1350"/>
                  </a:lnTo>
                  <a:lnTo>
                    <a:pt x="93769" y="0"/>
                  </a:lnTo>
                  <a:lnTo>
                    <a:pt x="84291" y="987"/>
                  </a:lnTo>
                  <a:lnTo>
                    <a:pt x="74478" y="3770"/>
                  </a:lnTo>
                  <a:lnTo>
                    <a:pt x="64603" y="8194"/>
                  </a:lnTo>
                  <a:lnTo>
                    <a:pt x="55046" y="14495"/>
                  </a:lnTo>
                  <a:lnTo>
                    <a:pt x="45993" y="22650"/>
                  </a:lnTo>
                  <a:lnTo>
                    <a:pt x="37608" y="32393"/>
                  </a:lnTo>
                  <a:lnTo>
                    <a:pt x="30121" y="43381"/>
                  </a:lnTo>
                  <a:lnTo>
                    <a:pt x="23567" y="55292"/>
                  </a:lnTo>
                  <a:lnTo>
                    <a:pt x="17826" y="67867"/>
                  </a:lnTo>
                  <a:lnTo>
                    <a:pt x="12727" y="80907"/>
                  </a:lnTo>
                  <a:lnTo>
                    <a:pt x="8118" y="94268"/>
                  </a:lnTo>
                  <a:lnTo>
                    <a:pt x="4189" y="107849"/>
                  </a:lnTo>
                  <a:lnTo>
                    <a:pt x="1454" y="121580"/>
                  </a:lnTo>
                  <a:lnTo>
                    <a:pt x="97" y="135408"/>
                  </a:lnTo>
                  <a:lnTo>
                    <a:pt x="0" y="149135"/>
                  </a:lnTo>
                  <a:lnTo>
                    <a:pt x="923" y="162432"/>
                  </a:lnTo>
                  <a:lnTo>
                    <a:pt x="2622" y="175151"/>
                  </a:lnTo>
                  <a:lnTo>
                    <a:pt x="5050" y="187149"/>
                  </a:lnTo>
                  <a:lnTo>
                    <a:pt x="8349" y="198215"/>
                  </a:lnTo>
                  <a:lnTo>
                    <a:pt x="12538" y="208311"/>
                  </a:lnTo>
                  <a:lnTo>
                    <a:pt x="17825" y="217075"/>
                  </a:lnTo>
                  <a:lnTo>
                    <a:pt x="24662" y="223759"/>
                  </a:lnTo>
                  <a:lnTo>
                    <a:pt x="33147" y="228132"/>
                  </a:lnTo>
                  <a:lnTo>
                    <a:pt x="42760" y="230103"/>
                  </a:lnTo>
                  <a:lnTo>
                    <a:pt x="52591" y="229464"/>
                  </a:lnTo>
                  <a:lnTo>
                    <a:pt x="62082" y="226366"/>
                  </a:lnTo>
                  <a:lnTo>
                    <a:pt x="70892" y="221221"/>
                  </a:lnTo>
                  <a:lnTo>
                    <a:pt x="78729" y="214496"/>
                  </a:lnTo>
                  <a:lnTo>
                    <a:pt x="85551" y="206601"/>
                  </a:lnTo>
                  <a:lnTo>
                    <a:pt x="91487" y="197541"/>
                  </a:lnTo>
                  <a:lnTo>
                    <a:pt x="96724" y="186951"/>
                  </a:lnTo>
                  <a:lnTo>
                    <a:pt x="101439" y="174761"/>
                  </a:lnTo>
                  <a:lnTo>
                    <a:pt x="105779" y="161491"/>
                  </a:lnTo>
                  <a:lnTo>
                    <a:pt x="109855" y="148045"/>
                  </a:lnTo>
                  <a:lnTo>
                    <a:pt x="113745" y="134961"/>
                  </a:lnTo>
                  <a:lnTo>
                    <a:pt x="117341" y="122244"/>
                  </a:lnTo>
                  <a:lnTo>
                    <a:pt x="120376" y="109565"/>
                  </a:lnTo>
                  <a:lnTo>
                    <a:pt x="122730" y="96808"/>
                  </a:lnTo>
                  <a:lnTo>
                    <a:pt x="123781" y="87595"/>
                  </a:lnTo>
                  <a:lnTo>
                    <a:pt x="123555" y="86396"/>
                  </a:lnTo>
                  <a:lnTo>
                    <a:pt x="123582" y="91643"/>
                  </a:lnTo>
                  <a:lnTo>
                    <a:pt x="124381" y="101011"/>
                  </a:lnTo>
                  <a:lnTo>
                    <a:pt x="125920" y="112684"/>
                  </a:lnTo>
                  <a:lnTo>
                    <a:pt x="128047" y="125548"/>
                  </a:lnTo>
                  <a:lnTo>
                    <a:pt x="130770" y="138844"/>
                  </a:lnTo>
                  <a:lnTo>
                    <a:pt x="134271" y="151959"/>
                  </a:lnTo>
                  <a:lnTo>
                    <a:pt x="138588" y="164608"/>
                  </a:lnTo>
                  <a:lnTo>
                    <a:pt x="143622" y="176586"/>
                  </a:lnTo>
                  <a:lnTo>
                    <a:pt x="149225" y="187651"/>
                  </a:lnTo>
                  <a:lnTo>
                    <a:pt x="155259" y="197758"/>
                  </a:lnTo>
                  <a:lnTo>
                    <a:pt x="161878" y="206730"/>
                  </a:lnTo>
                  <a:lnTo>
                    <a:pt x="170492" y="215045"/>
                  </a:lnTo>
                  <a:lnTo>
                    <a:pt x="185207" y="223435"/>
                  </a:lnTo>
                  <a:lnTo>
                    <a:pt x="212803" y="233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05699" y="1304341"/>
              <a:ext cx="235624" cy="271721"/>
            </a:xfrm>
            <a:custGeom>
              <a:avLst/>
              <a:gdLst/>
              <a:ahLst/>
              <a:cxnLst/>
              <a:rect l="0" t="0" r="0" b="0"/>
              <a:pathLst>
                <a:path w="235624" h="271721">
                  <a:moveTo>
                    <a:pt x="157927" y="11721"/>
                  </a:moveTo>
                  <a:lnTo>
                    <a:pt x="149126" y="6054"/>
                  </a:lnTo>
                  <a:lnTo>
                    <a:pt x="140779" y="2410"/>
                  </a:lnTo>
                  <a:lnTo>
                    <a:pt x="132076" y="501"/>
                  </a:lnTo>
                  <a:lnTo>
                    <a:pt x="122782" y="0"/>
                  </a:lnTo>
                  <a:lnTo>
                    <a:pt x="112639" y="619"/>
                  </a:lnTo>
                  <a:lnTo>
                    <a:pt x="101598" y="2090"/>
                  </a:lnTo>
                  <a:lnTo>
                    <a:pt x="89932" y="4185"/>
                  </a:lnTo>
                  <a:lnTo>
                    <a:pt x="78110" y="6724"/>
                  </a:lnTo>
                  <a:lnTo>
                    <a:pt x="66425" y="9577"/>
                  </a:lnTo>
                  <a:lnTo>
                    <a:pt x="55141" y="12812"/>
                  </a:lnTo>
                  <a:lnTo>
                    <a:pt x="44564" y="16669"/>
                  </a:lnTo>
                  <a:lnTo>
                    <a:pt x="34790" y="21233"/>
                  </a:lnTo>
                  <a:lnTo>
                    <a:pt x="25905" y="26605"/>
                  </a:lnTo>
                  <a:lnTo>
                    <a:pt x="18075" y="32969"/>
                  </a:lnTo>
                  <a:lnTo>
                    <a:pt x="11301" y="40322"/>
                  </a:lnTo>
                  <a:lnTo>
                    <a:pt x="5920" y="48362"/>
                  </a:lnTo>
                  <a:lnTo>
                    <a:pt x="2660" y="56597"/>
                  </a:lnTo>
                  <a:lnTo>
                    <a:pt x="1738" y="64720"/>
                  </a:lnTo>
                  <a:lnTo>
                    <a:pt x="3238" y="72461"/>
                  </a:lnTo>
                  <a:lnTo>
                    <a:pt x="7360" y="79506"/>
                  </a:lnTo>
                  <a:lnTo>
                    <a:pt x="13950" y="85756"/>
                  </a:lnTo>
                  <a:lnTo>
                    <a:pt x="22593" y="91121"/>
                  </a:lnTo>
                  <a:lnTo>
                    <a:pt x="32820" y="95435"/>
                  </a:lnTo>
                  <a:lnTo>
                    <a:pt x="44215" y="98709"/>
                  </a:lnTo>
                  <a:lnTo>
                    <a:pt x="56608" y="101096"/>
                  </a:lnTo>
                  <a:lnTo>
                    <a:pt x="70057" y="102789"/>
                  </a:lnTo>
                  <a:lnTo>
                    <a:pt x="84506" y="103969"/>
                  </a:lnTo>
                  <a:lnTo>
                    <a:pt x="99632" y="104781"/>
                  </a:lnTo>
                  <a:lnTo>
                    <a:pt x="114938" y="105334"/>
                  </a:lnTo>
                  <a:lnTo>
                    <a:pt x="130120" y="105714"/>
                  </a:lnTo>
                  <a:lnTo>
                    <a:pt x="144907" y="106140"/>
                  </a:lnTo>
                  <a:lnTo>
                    <a:pt x="158991" y="106958"/>
                  </a:lnTo>
                  <a:lnTo>
                    <a:pt x="172273" y="108335"/>
                  </a:lnTo>
                  <a:lnTo>
                    <a:pt x="184667" y="110583"/>
                  </a:lnTo>
                  <a:lnTo>
                    <a:pt x="196005" y="114227"/>
                  </a:lnTo>
                  <a:lnTo>
                    <a:pt x="206293" y="119433"/>
                  </a:lnTo>
                  <a:lnTo>
                    <a:pt x="215356" y="126371"/>
                  </a:lnTo>
                  <a:lnTo>
                    <a:pt x="222774" y="135380"/>
                  </a:lnTo>
                  <a:lnTo>
                    <a:pt x="228463" y="146443"/>
                  </a:lnTo>
                  <a:lnTo>
                    <a:pt x="232471" y="159260"/>
                  </a:lnTo>
                  <a:lnTo>
                    <a:pt x="234803" y="173451"/>
                  </a:lnTo>
                  <a:lnTo>
                    <a:pt x="235623" y="188646"/>
                  </a:lnTo>
                  <a:lnTo>
                    <a:pt x="234887" y="204066"/>
                  </a:lnTo>
                  <a:lnTo>
                    <a:pt x="232274" y="218571"/>
                  </a:lnTo>
                  <a:lnTo>
                    <a:pt x="227773" y="231606"/>
                  </a:lnTo>
                  <a:lnTo>
                    <a:pt x="221479" y="242829"/>
                  </a:lnTo>
                  <a:lnTo>
                    <a:pt x="213436" y="251853"/>
                  </a:lnTo>
                  <a:lnTo>
                    <a:pt x="203839" y="258699"/>
                  </a:lnTo>
                  <a:lnTo>
                    <a:pt x="192989" y="263689"/>
                  </a:lnTo>
                  <a:lnTo>
                    <a:pt x="181191" y="267228"/>
                  </a:lnTo>
                  <a:lnTo>
                    <a:pt x="168702" y="269689"/>
                  </a:lnTo>
                  <a:lnTo>
                    <a:pt x="155725" y="271213"/>
                  </a:lnTo>
                  <a:lnTo>
                    <a:pt x="142408" y="271720"/>
                  </a:lnTo>
                  <a:lnTo>
                    <a:pt x="128862" y="271251"/>
                  </a:lnTo>
                  <a:lnTo>
                    <a:pt x="115325" y="269953"/>
                  </a:lnTo>
                  <a:lnTo>
                    <a:pt x="102156" y="268012"/>
                  </a:lnTo>
                  <a:lnTo>
                    <a:pt x="89519" y="265595"/>
                  </a:lnTo>
                  <a:lnTo>
                    <a:pt x="77405" y="262836"/>
                  </a:lnTo>
                  <a:lnTo>
                    <a:pt x="65730" y="259839"/>
                  </a:lnTo>
                  <a:lnTo>
                    <a:pt x="54401" y="256676"/>
                  </a:lnTo>
                  <a:lnTo>
                    <a:pt x="43590" y="253360"/>
                  </a:lnTo>
                  <a:lnTo>
                    <a:pt x="32567" y="249416"/>
                  </a:lnTo>
                  <a:lnTo>
                    <a:pt x="19242" y="243383"/>
                  </a:lnTo>
                  <a:lnTo>
                    <a:pt x="0" y="232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21554" y="1158134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5" y="8683"/>
                  </a:lnTo>
                  <a:lnTo>
                    <a:pt x="177" y="21377"/>
                  </a:lnTo>
                  <a:lnTo>
                    <a:pt x="826" y="36851"/>
                  </a:lnTo>
                  <a:lnTo>
                    <a:pt x="2074" y="54607"/>
                  </a:lnTo>
                  <a:lnTo>
                    <a:pt x="3727" y="73725"/>
                  </a:lnTo>
                  <a:lnTo>
                    <a:pt x="5375" y="92855"/>
                  </a:lnTo>
                  <a:lnTo>
                    <a:pt x="6783" y="111231"/>
                  </a:lnTo>
                  <a:lnTo>
                    <a:pt x="8048" y="128649"/>
                  </a:lnTo>
                  <a:lnTo>
                    <a:pt x="9504" y="145187"/>
                  </a:lnTo>
                  <a:lnTo>
                    <a:pt x="11336" y="161008"/>
                  </a:lnTo>
                  <a:lnTo>
                    <a:pt x="13566" y="176126"/>
                  </a:lnTo>
                  <a:lnTo>
                    <a:pt x="16142" y="190381"/>
                  </a:lnTo>
                  <a:lnTo>
                    <a:pt x="18985" y="203761"/>
                  </a:lnTo>
                  <a:lnTo>
                    <a:pt x="21860" y="216548"/>
                  </a:lnTo>
                  <a:lnTo>
                    <a:pt x="24404" y="229209"/>
                  </a:lnTo>
                  <a:lnTo>
                    <a:pt x="26448" y="242022"/>
                  </a:lnTo>
                  <a:lnTo>
                    <a:pt x="28159" y="254917"/>
                  </a:lnTo>
                  <a:lnTo>
                    <a:pt x="29921" y="267581"/>
                  </a:lnTo>
                  <a:lnTo>
                    <a:pt x="31957" y="279851"/>
                  </a:lnTo>
                  <a:lnTo>
                    <a:pt x="34156" y="292041"/>
                  </a:lnTo>
                  <a:lnTo>
                    <a:pt x="36179" y="304824"/>
                  </a:lnTo>
                  <a:lnTo>
                    <a:pt x="37842" y="318524"/>
                  </a:lnTo>
                  <a:lnTo>
                    <a:pt x="39312" y="332770"/>
                  </a:lnTo>
                  <a:lnTo>
                    <a:pt x="41277" y="348278"/>
                  </a:lnTo>
                  <a:lnTo>
                    <a:pt x="45025" y="368651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16269" y="1284476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0420" y="2934"/>
                  </a:lnTo>
                  <a:lnTo>
                    <a:pt x="219292" y="5716"/>
                  </a:lnTo>
                  <a:lnTo>
                    <a:pt x="207689" y="8611"/>
                  </a:lnTo>
                  <a:lnTo>
                    <a:pt x="195355" y="11479"/>
                  </a:lnTo>
                  <a:lnTo>
                    <a:pt x="182046" y="13995"/>
                  </a:lnTo>
                  <a:lnTo>
                    <a:pt x="167737" y="16011"/>
                  </a:lnTo>
                  <a:lnTo>
                    <a:pt x="152559" y="17696"/>
                  </a:lnTo>
                  <a:lnTo>
                    <a:pt x="136698" y="19439"/>
                  </a:lnTo>
                  <a:lnTo>
                    <a:pt x="120331" y="21465"/>
                  </a:lnTo>
                  <a:lnTo>
                    <a:pt x="103767" y="23827"/>
                  </a:lnTo>
                  <a:lnTo>
                    <a:pt x="87420" y="26492"/>
                  </a:lnTo>
                  <a:lnTo>
                    <a:pt x="71515" y="29394"/>
                  </a:lnTo>
                  <a:lnTo>
                    <a:pt x="56483" y="32320"/>
                  </a:lnTo>
                  <a:lnTo>
                    <a:pt x="41482" y="35208"/>
                  </a:lnTo>
                  <a:lnTo>
                    <a:pt x="24078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58425" y="1326590"/>
              <a:ext cx="147399" cy="219628"/>
            </a:xfrm>
            <a:custGeom>
              <a:avLst/>
              <a:gdLst/>
              <a:ahLst/>
              <a:cxnLst/>
              <a:rect l="0" t="0" r="0" b="0"/>
              <a:pathLst>
                <a:path w="147399" h="219628">
                  <a:moveTo>
                    <a:pt x="0" y="63171"/>
                  </a:moveTo>
                  <a:lnTo>
                    <a:pt x="134" y="74906"/>
                  </a:lnTo>
                  <a:lnTo>
                    <a:pt x="1414" y="86035"/>
                  </a:lnTo>
                  <a:lnTo>
                    <a:pt x="4003" y="97629"/>
                  </a:lnTo>
                  <a:lnTo>
                    <a:pt x="7549" y="109617"/>
                  </a:lnTo>
                  <a:lnTo>
                    <a:pt x="11534" y="121629"/>
                  </a:lnTo>
                  <a:lnTo>
                    <a:pt x="15618" y="133436"/>
                  </a:lnTo>
                  <a:lnTo>
                    <a:pt x="19812" y="145136"/>
                  </a:lnTo>
                  <a:lnTo>
                    <a:pt x="24379" y="157053"/>
                  </a:lnTo>
                  <a:lnTo>
                    <a:pt x="29442" y="169365"/>
                  </a:lnTo>
                  <a:lnTo>
                    <a:pt x="34825" y="182091"/>
                  </a:lnTo>
                  <a:lnTo>
                    <a:pt x="40137" y="195173"/>
                  </a:lnTo>
                  <a:lnTo>
                    <a:pt x="45112" y="208427"/>
                  </a:lnTo>
                  <a:lnTo>
                    <a:pt x="48176" y="218026"/>
                  </a:lnTo>
                  <a:lnTo>
                    <a:pt x="47751" y="219627"/>
                  </a:lnTo>
                  <a:lnTo>
                    <a:pt x="45061" y="215240"/>
                  </a:lnTo>
                  <a:lnTo>
                    <a:pt x="41359" y="207164"/>
                  </a:lnTo>
                  <a:lnTo>
                    <a:pt x="37324" y="196855"/>
                  </a:lnTo>
                  <a:lnTo>
                    <a:pt x="33094" y="185348"/>
                  </a:lnTo>
                  <a:lnTo>
                    <a:pt x="28471" y="173467"/>
                  </a:lnTo>
                  <a:lnTo>
                    <a:pt x="23363" y="161648"/>
                  </a:lnTo>
                  <a:lnTo>
                    <a:pt x="18283" y="149724"/>
                  </a:lnTo>
                  <a:lnTo>
                    <a:pt x="14234" y="137102"/>
                  </a:lnTo>
                  <a:lnTo>
                    <a:pt x="11701" y="123491"/>
                  </a:lnTo>
                  <a:lnTo>
                    <a:pt x="10832" y="109074"/>
                  </a:lnTo>
                  <a:lnTo>
                    <a:pt x="11695" y="94315"/>
                  </a:lnTo>
                  <a:lnTo>
                    <a:pt x="14135" y="79545"/>
                  </a:lnTo>
                  <a:lnTo>
                    <a:pt x="18028" y="65390"/>
                  </a:lnTo>
                  <a:lnTo>
                    <a:pt x="23373" y="52803"/>
                  </a:lnTo>
                  <a:lnTo>
                    <a:pt x="30038" y="42161"/>
                  </a:lnTo>
                  <a:lnTo>
                    <a:pt x="37780" y="33340"/>
                  </a:lnTo>
                  <a:lnTo>
                    <a:pt x="46346" y="26010"/>
                  </a:lnTo>
                  <a:lnTo>
                    <a:pt x="55524" y="19819"/>
                  </a:lnTo>
                  <a:lnTo>
                    <a:pt x="65465" y="14624"/>
                  </a:lnTo>
                  <a:lnTo>
                    <a:pt x="76656" y="10489"/>
                  </a:lnTo>
                  <a:lnTo>
                    <a:pt x="89239" y="7368"/>
                  </a:lnTo>
                  <a:lnTo>
                    <a:pt x="102318" y="5094"/>
                  </a:lnTo>
                  <a:lnTo>
                    <a:pt x="115421" y="3237"/>
                  </a:lnTo>
                  <a:lnTo>
                    <a:pt x="129698" y="1633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34989" y="1350364"/>
              <a:ext cx="202462" cy="151726"/>
            </a:xfrm>
            <a:custGeom>
              <a:avLst/>
              <a:gdLst/>
              <a:ahLst/>
              <a:cxnLst/>
              <a:rect l="0" t="0" r="0" b="0"/>
              <a:pathLst>
                <a:path w="202462" h="151726">
                  <a:moveTo>
                    <a:pt x="118233" y="81511"/>
                  </a:moveTo>
                  <a:lnTo>
                    <a:pt x="118099" y="69843"/>
                  </a:lnTo>
                  <a:lnTo>
                    <a:pt x="116819" y="59354"/>
                  </a:lnTo>
                  <a:lnTo>
                    <a:pt x="114221" y="49057"/>
                  </a:lnTo>
                  <a:lnTo>
                    <a:pt x="110329" y="38929"/>
                  </a:lnTo>
                  <a:lnTo>
                    <a:pt x="105047" y="29233"/>
                  </a:lnTo>
                  <a:lnTo>
                    <a:pt x="98457" y="20111"/>
                  </a:lnTo>
                  <a:lnTo>
                    <a:pt x="90611" y="12026"/>
                  </a:lnTo>
                  <a:lnTo>
                    <a:pt x="81452" y="5810"/>
                  </a:lnTo>
                  <a:lnTo>
                    <a:pt x="71086" y="1755"/>
                  </a:lnTo>
                  <a:lnTo>
                    <a:pt x="60213" y="0"/>
                  </a:lnTo>
                  <a:lnTo>
                    <a:pt x="49988" y="785"/>
                  </a:lnTo>
                  <a:lnTo>
                    <a:pt x="41007" y="3981"/>
                  </a:lnTo>
                  <a:lnTo>
                    <a:pt x="33336" y="9192"/>
                  </a:lnTo>
                  <a:lnTo>
                    <a:pt x="26793" y="15961"/>
                  </a:lnTo>
                  <a:lnTo>
                    <a:pt x="21134" y="23881"/>
                  </a:lnTo>
                  <a:lnTo>
                    <a:pt x="16127" y="32788"/>
                  </a:lnTo>
                  <a:lnTo>
                    <a:pt x="11588" y="42743"/>
                  </a:lnTo>
                  <a:lnTo>
                    <a:pt x="7387" y="53692"/>
                  </a:lnTo>
                  <a:lnTo>
                    <a:pt x="3747" y="65315"/>
                  </a:lnTo>
                  <a:lnTo>
                    <a:pt x="1214" y="77117"/>
                  </a:lnTo>
                  <a:lnTo>
                    <a:pt x="0" y="88792"/>
                  </a:lnTo>
                  <a:lnTo>
                    <a:pt x="169" y="100072"/>
                  </a:lnTo>
                  <a:lnTo>
                    <a:pt x="1804" y="110648"/>
                  </a:lnTo>
                  <a:lnTo>
                    <a:pt x="4800" y="120421"/>
                  </a:lnTo>
                  <a:lnTo>
                    <a:pt x="9083" y="129306"/>
                  </a:lnTo>
                  <a:lnTo>
                    <a:pt x="14698" y="137135"/>
                  </a:lnTo>
                  <a:lnTo>
                    <a:pt x="21547" y="143905"/>
                  </a:lnTo>
                  <a:lnTo>
                    <a:pt x="29414" y="149113"/>
                  </a:lnTo>
                  <a:lnTo>
                    <a:pt x="38065" y="151725"/>
                  </a:lnTo>
                  <a:lnTo>
                    <a:pt x="47286" y="151398"/>
                  </a:lnTo>
                  <a:lnTo>
                    <a:pt x="56747" y="148246"/>
                  </a:lnTo>
                  <a:lnTo>
                    <a:pt x="66019" y="142475"/>
                  </a:lnTo>
                  <a:lnTo>
                    <a:pt x="74873" y="134483"/>
                  </a:lnTo>
                  <a:lnTo>
                    <a:pt x="82953" y="124747"/>
                  </a:lnTo>
                  <a:lnTo>
                    <a:pt x="89701" y="113712"/>
                  </a:lnTo>
                  <a:lnTo>
                    <a:pt x="94960" y="101840"/>
                  </a:lnTo>
                  <a:lnTo>
                    <a:pt x="99489" y="92779"/>
                  </a:lnTo>
                  <a:lnTo>
                    <a:pt x="104140" y="90573"/>
                  </a:lnTo>
                  <a:lnTo>
                    <a:pt x="108835" y="93474"/>
                  </a:lnTo>
                  <a:lnTo>
                    <a:pt x="113768" y="99278"/>
                  </a:lnTo>
                  <a:lnTo>
                    <a:pt x="119089" y="106404"/>
                  </a:lnTo>
                  <a:lnTo>
                    <a:pt x="124824" y="113976"/>
                  </a:lnTo>
                  <a:lnTo>
                    <a:pt x="131245" y="121275"/>
                  </a:lnTo>
                  <a:lnTo>
                    <a:pt x="138891" y="127540"/>
                  </a:lnTo>
                  <a:lnTo>
                    <a:pt x="147936" y="132472"/>
                  </a:lnTo>
                  <a:lnTo>
                    <a:pt x="157837" y="135959"/>
                  </a:lnTo>
                  <a:lnTo>
                    <a:pt x="168587" y="138112"/>
                  </a:lnTo>
                  <a:lnTo>
                    <a:pt x="182252" y="137999"/>
                  </a:lnTo>
                  <a:lnTo>
                    <a:pt x="202461" y="134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58507" y="1389761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2934" y="8935"/>
                  </a:lnTo>
                  <a:lnTo>
                    <a:pt x="5716" y="18563"/>
                  </a:lnTo>
                  <a:lnTo>
                    <a:pt x="8611" y="29850"/>
                  </a:lnTo>
                  <a:lnTo>
                    <a:pt x="11479" y="42518"/>
                  </a:lnTo>
                  <a:lnTo>
                    <a:pt x="13996" y="55997"/>
                  </a:lnTo>
                  <a:lnTo>
                    <a:pt x="16011" y="69860"/>
                  </a:lnTo>
                  <a:lnTo>
                    <a:pt x="17728" y="83657"/>
                  </a:lnTo>
                  <a:lnTo>
                    <a:pt x="19891" y="98413"/>
                  </a:lnTo>
                  <a:lnTo>
                    <a:pt x="23805" y="117652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26922" y="122130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37450" y="1356068"/>
              <a:ext cx="245105" cy="475891"/>
            </a:xfrm>
            <a:custGeom>
              <a:avLst/>
              <a:gdLst/>
              <a:ahLst/>
              <a:cxnLst/>
              <a:rect l="0" t="0" r="0" b="0"/>
              <a:pathLst>
                <a:path w="245105" h="475891">
                  <a:moveTo>
                    <a:pt x="157928" y="65279"/>
                  </a:moveTo>
                  <a:lnTo>
                    <a:pt x="166662" y="67944"/>
                  </a:lnTo>
                  <a:lnTo>
                    <a:pt x="174369" y="68166"/>
                  </a:lnTo>
                  <a:lnTo>
                    <a:pt x="181757" y="65879"/>
                  </a:lnTo>
                  <a:lnTo>
                    <a:pt x="188499" y="61480"/>
                  </a:lnTo>
                  <a:lnTo>
                    <a:pt x="193733" y="55380"/>
                  </a:lnTo>
                  <a:lnTo>
                    <a:pt x="197094" y="47982"/>
                  </a:lnTo>
                  <a:lnTo>
                    <a:pt x="198536" y="39799"/>
                  </a:lnTo>
                  <a:lnTo>
                    <a:pt x="198065" y="31410"/>
                  </a:lnTo>
                  <a:lnTo>
                    <a:pt x="195885" y="23159"/>
                  </a:lnTo>
                  <a:lnTo>
                    <a:pt x="191999" y="15490"/>
                  </a:lnTo>
                  <a:lnTo>
                    <a:pt x="186126" y="9018"/>
                  </a:lnTo>
                  <a:lnTo>
                    <a:pt x="178304" y="3977"/>
                  </a:lnTo>
                  <a:lnTo>
                    <a:pt x="169308" y="746"/>
                  </a:lnTo>
                  <a:lnTo>
                    <a:pt x="160427" y="0"/>
                  </a:lnTo>
                  <a:lnTo>
                    <a:pt x="152386" y="1870"/>
                  </a:lnTo>
                  <a:lnTo>
                    <a:pt x="145365" y="6041"/>
                  </a:lnTo>
                  <a:lnTo>
                    <a:pt x="139267" y="12037"/>
                  </a:lnTo>
                  <a:lnTo>
                    <a:pt x="133913" y="19407"/>
                  </a:lnTo>
                  <a:lnTo>
                    <a:pt x="129283" y="28097"/>
                  </a:lnTo>
                  <a:lnTo>
                    <a:pt x="125530" y="38431"/>
                  </a:lnTo>
                  <a:lnTo>
                    <a:pt x="122673" y="50445"/>
                  </a:lnTo>
                  <a:lnTo>
                    <a:pt x="120921" y="63596"/>
                  </a:lnTo>
                  <a:lnTo>
                    <a:pt x="120726" y="76961"/>
                  </a:lnTo>
                  <a:lnTo>
                    <a:pt x="122191" y="89982"/>
                  </a:lnTo>
                  <a:lnTo>
                    <a:pt x="125125" y="102316"/>
                  </a:lnTo>
                  <a:lnTo>
                    <a:pt x="129228" y="113674"/>
                  </a:lnTo>
                  <a:lnTo>
                    <a:pt x="134213" y="123999"/>
                  </a:lnTo>
                  <a:lnTo>
                    <a:pt x="139998" y="132932"/>
                  </a:lnTo>
                  <a:lnTo>
                    <a:pt x="146705" y="139737"/>
                  </a:lnTo>
                  <a:lnTo>
                    <a:pt x="154320" y="144195"/>
                  </a:lnTo>
                  <a:lnTo>
                    <a:pt x="162552" y="146224"/>
                  </a:lnTo>
                  <a:lnTo>
                    <a:pt x="170923" y="145625"/>
                  </a:lnTo>
                  <a:lnTo>
                    <a:pt x="179141" y="142555"/>
                  </a:lnTo>
                  <a:lnTo>
                    <a:pt x="186947" y="137428"/>
                  </a:lnTo>
                  <a:lnTo>
                    <a:pt x="194036" y="130715"/>
                  </a:lnTo>
                  <a:lnTo>
                    <a:pt x="200324" y="122895"/>
                  </a:lnTo>
                  <a:lnTo>
                    <a:pt x="206005" y="116359"/>
                  </a:lnTo>
                  <a:lnTo>
                    <a:pt x="210891" y="114528"/>
                  </a:lnTo>
                  <a:lnTo>
                    <a:pt x="214580" y="117502"/>
                  </a:lnTo>
                  <a:lnTo>
                    <a:pt x="217563" y="123719"/>
                  </a:lnTo>
                  <a:lnTo>
                    <a:pt x="220331" y="131832"/>
                  </a:lnTo>
                  <a:lnTo>
                    <a:pt x="223138" y="141333"/>
                  </a:lnTo>
                  <a:lnTo>
                    <a:pt x="226073" y="152368"/>
                  </a:lnTo>
                  <a:lnTo>
                    <a:pt x="229146" y="164934"/>
                  </a:lnTo>
                  <a:lnTo>
                    <a:pt x="232339" y="178662"/>
                  </a:lnTo>
                  <a:lnTo>
                    <a:pt x="235624" y="192965"/>
                  </a:lnTo>
                  <a:lnTo>
                    <a:pt x="238968" y="207441"/>
                  </a:lnTo>
                  <a:lnTo>
                    <a:pt x="242025" y="221741"/>
                  </a:lnTo>
                  <a:lnTo>
                    <a:pt x="244165" y="235491"/>
                  </a:lnTo>
                  <a:lnTo>
                    <a:pt x="245104" y="248542"/>
                  </a:lnTo>
                  <a:lnTo>
                    <a:pt x="244411" y="260609"/>
                  </a:lnTo>
                  <a:lnTo>
                    <a:pt x="241360" y="271196"/>
                  </a:lnTo>
                  <a:lnTo>
                    <a:pt x="235788" y="280171"/>
                  </a:lnTo>
                  <a:lnTo>
                    <a:pt x="228147" y="287708"/>
                  </a:lnTo>
                  <a:lnTo>
                    <a:pt x="219199" y="294095"/>
                  </a:lnTo>
                  <a:lnTo>
                    <a:pt x="209517" y="299618"/>
                  </a:lnTo>
                  <a:lnTo>
                    <a:pt x="199274" y="304517"/>
                  </a:lnTo>
                  <a:lnTo>
                    <a:pt x="188348" y="308976"/>
                  </a:lnTo>
                  <a:lnTo>
                    <a:pt x="176711" y="313131"/>
                  </a:lnTo>
                  <a:lnTo>
                    <a:pt x="164610" y="317075"/>
                  </a:lnTo>
                  <a:lnTo>
                    <a:pt x="152479" y="320878"/>
                  </a:lnTo>
                  <a:lnTo>
                    <a:pt x="140571" y="324589"/>
                  </a:lnTo>
                  <a:lnTo>
                    <a:pt x="128794" y="328403"/>
                  </a:lnTo>
                  <a:lnTo>
                    <a:pt x="116819" y="332649"/>
                  </a:lnTo>
                  <a:lnTo>
                    <a:pt x="104475" y="337471"/>
                  </a:lnTo>
                  <a:lnTo>
                    <a:pt x="92066" y="342845"/>
                  </a:lnTo>
                  <a:lnTo>
                    <a:pt x="80261" y="348677"/>
                  </a:lnTo>
                  <a:lnTo>
                    <a:pt x="69393" y="354865"/>
                  </a:lnTo>
                  <a:lnTo>
                    <a:pt x="59469" y="361477"/>
                  </a:lnTo>
                  <a:lnTo>
                    <a:pt x="50342" y="368747"/>
                  </a:lnTo>
                  <a:lnTo>
                    <a:pt x="41838" y="376754"/>
                  </a:lnTo>
                  <a:lnTo>
                    <a:pt x="33956" y="385588"/>
                  </a:lnTo>
                  <a:lnTo>
                    <a:pt x="26874" y="395429"/>
                  </a:lnTo>
                  <a:lnTo>
                    <a:pt x="20629" y="406266"/>
                  </a:lnTo>
                  <a:lnTo>
                    <a:pt x="15265" y="417729"/>
                  </a:lnTo>
                  <a:lnTo>
                    <a:pt x="10384" y="430521"/>
                  </a:lnTo>
                  <a:lnTo>
                    <a:pt x="5560" y="447998"/>
                  </a:lnTo>
                  <a:lnTo>
                    <a:pt x="0" y="475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64469" y="1126549"/>
              <a:ext cx="183594" cy="410612"/>
            </a:xfrm>
            <a:custGeom>
              <a:avLst/>
              <a:gdLst/>
              <a:ahLst/>
              <a:cxnLst/>
              <a:rect l="0" t="0" r="0" b="0"/>
              <a:pathLst>
                <a:path w="183594" h="410612">
                  <a:moveTo>
                    <a:pt x="4608" y="0"/>
                  </a:moveTo>
                  <a:lnTo>
                    <a:pt x="1809" y="11802"/>
                  </a:lnTo>
                  <a:lnTo>
                    <a:pt x="307" y="23571"/>
                  </a:lnTo>
                  <a:lnTo>
                    <a:pt x="0" y="36457"/>
                  </a:lnTo>
                  <a:lnTo>
                    <a:pt x="679" y="50132"/>
                  </a:lnTo>
                  <a:lnTo>
                    <a:pt x="2147" y="63812"/>
                  </a:lnTo>
                  <a:lnTo>
                    <a:pt x="4212" y="77032"/>
                  </a:lnTo>
                  <a:lnTo>
                    <a:pt x="6548" y="89830"/>
                  </a:lnTo>
                  <a:lnTo>
                    <a:pt x="8723" y="102557"/>
                  </a:lnTo>
                  <a:lnTo>
                    <a:pt x="10516" y="115458"/>
                  </a:lnTo>
                  <a:lnTo>
                    <a:pt x="12057" y="128936"/>
                  </a:lnTo>
                  <a:lnTo>
                    <a:pt x="13705" y="143594"/>
                  </a:lnTo>
                  <a:lnTo>
                    <a:pt x="15668" y="159653"/>
                  </a:lnTo>
                  <a:lnTo>
                    <a:pt x="17988" y="177000"/>
                  </a:lnTo>
                  <a:lnTo>
                    <a:pt x="20626" y="195394"/>
                  </a:lnTo>
                  <a:lnTo>
                    <a:pt x="23514" y="214573"/>
                  </a:lnTo>
                  <a:lnTo>
                    <a:pt x="26590" y="233992"/>
                  </a:lnTo>
                  <a:lnTo>
                    <a:pt x="29801" y="252868"/>
                  </a:lnTo>
                  <a:lnTo>
                    <a:pt x="33106" y="270813"/>
                  </a:lnTo>
                  <a:lnTo>
                    <a:pt x="36478" y="287640"/>
                  </a:lnTo>
                  <a:lnTo>
                    <a:pt x="39893" y="303182"/>
                  </a:lnTo>
                  <a:lnTo>
                    <a:pt x="43316" y="317389"/>
                  </a:lnTo>
                  <a:lnTo>
                    <a:pt x="45869" y="326939"/>
                  </a:lnTo>
                  <a:lnTo>
                    <a:pt x="46509" y="328237"/>
                  </a:lnTo>
                  <a:lnTo>
                    <a:pt x="45632" y="323688"/>
                  </a:lnTo>
                  <a:lnTo>
                    <a:pt x="43946" y="315423"/>
                  </a:lnTo>
                  <a:lnTo>
                    <a:pt x="42129" y="304512"/>
                  </a:lnTo>
                  <a:lnTo>
                    <a:pt x="40548" y="291655"/>
                  </a:lnTo>
                  <a:lnTo>
                    <a:pt x="39639" y="277708"/>
                  </a:lnTo>
                  <a:lnTo>
                    <a:pt x="40001" y="263696"/>
                  </a:lnTo>
                  <a:lnTo>
                    <a:pt x="41845" y="250194"/>
                  </a:lnTo>
                  <a:lnTo>
                    <a:pt x="45370" y="237850"/>
                  </a:lnTo>
                  <a:lnTo>
                    <a:pt x="50934" y="227539"/>
                  </a:lnTo>
                  <a:lnTo>
                    <a:pt x="58520" y="219546"/>
                  </a:lnTo>
                  <a:lnTo>
                    <a:pt x="67510" y="214145"/>
                  </a:lnTo>
                  <a:lnTo>
                    <a:pt x="76913" y="211852"/>
                  </a:lnTo>
                  <a:lnTo>
                    <a:pt x="86123" y="212646"/>
                  </a:lnTo>
                  <a:lnTo>
                    <a:pt x="95081" y="216244"/>
                  </a:lnTo>
                  <a:lnTo>
                    <a:pt x="104083" y="222379"/>
                  </a:lnTo>
                  <a:lnTo>
                    <a:pt x="113312" y="230642"/>
                  </a:lnTo>
                  <a:lnTo>
                    <a:pt x="122494" y="240407"/>
                  </a:lnTo>
                  <a:lnTo>
                    <a:pt x="130987" y="250935"/>
                  </a:lnTo>
                  <a:lnTo>
                    <a:pt x="138481" y="261753"/>
                  </a:lnTo>
                  <a:lnTo>
                    <a:pt x="144989" y="272794"/>
                  </a:lnTo>
                  <a:lnTo>
                    <a:pt x="150669" y="284272"/>
                  </a:lnTo>
                  <a:lnTo>
                    <a:pt x="155711" y="296287"/>
                  </a:lnTo>
                  <a:lnTo>
                    <a:pt x="160285" y="308645"/>
                  </a:lnTo>
                  <a:lnTo>
                    <a:pt x="164524" y="320949"/>
                  </a:lnTo>
                  <a:lnTo>
                    <a:pt x="168526" y="332970"/>
                  </a:lnTo>
                  <a:lnTo>
                    <a:pt x="172212" y="344779"/>
                  </a:lnTo>
                  <a:lnTo>
                    <a:pt x="175701" y="358135"/>
                  </a:lnTo>
                  <a:lnTo>
                    <a:pt x="179301" y="377562"/>
                  </a:lnTo>
                  <a:lnTo>
                    <a:pt x="18359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32692" y="1189720"/>
              <a:ext cx="31184" cy="347441"/>
            </a:xfrm>
            <a:custGeom>
              <a:avLst/>
              <a:gdLst/>
              <a:ahLst/>
              <a:cxnLst/>
              <a:rect l="0" t="0" r="0" b="0"/>
              <a:pathLst>
                <a:path w="31184" h="347441">
                  <a:moveTo>
                    <a:pt x="10126" y="0"/>
                  </a:moveTo>
                  <a:lnTo>
                    <a:pt x="7260" y="8935"/>
                  </a:lnTo>
                  <a:lnTo>
                    <a:pt x="5117" y="18562"/>
                  </a:lnTo>
                  <a:lnTo>
                    <a:pt x="3514" y="29850"/>
                  </a:lnTo>
                  <a:lnTo>
                    <a:pt x="2334" y="42517"/>
                  </a:lnTo>
                  <a:lnTo>
                    <a:pt x="1485" y="55997"/>
                  </a:lnTo>
                  <a:lnTo>
                    <a:pt x="887" y="69868"/>
                  </a:lnTo>
                  <a:lnTo>
                    <a:pt x="473" y="83904"/>
                  </a:lnTo>
                  <a:lnTo>
                    <a:pt x="189" y="97996"/>
                  </a:lnTo>
                  <a:lnTo>
                    <a:pt x="0" y="112097"/>
                  </a:lnTo>
                  <a:lnTo>
                    <a:pt x="42" y="126191"/>
                  </a:lnTo>
                  <a:lnTo>
                    <a:pt x="603" y="140273"/>
                  </a:lnTo>
                  <a:lnTo>
                    <a:pt x="1792" y="154352"/>
                  </a:lnTo>
                  <a:lnTo>
                    <a:pt x="3405" y="168759"/>
                  </a:lnTo>
                  <a:lnTo>
                    <a:pt x="5027" y="184110"/>
                  </a:lnTo>
                  <a:lnTo>
                    <a:pt x="6416" y="200652"/>
                  </a:lnTo>
                  <a:lnTo>
                    <a:pt x="7670" y="217831"/>
                  </a:lnTo>
                  <a:lnTo>
                    <a:pt x="9118" y="234522"/>
                  </a:lnTo>
                  <a:lnTo>
                    <a:pt x="10944" y="250116"/>
                  </a:lnTo>
                  <a:lnTo>
                    <a:pt x="13171" y="264516"/>
                  </a:lnTo>
                  <a:lnTo>
                    <a:pt x="15745" y="277875"/>
                  </a:lnTo>
                  <a:lnTo>
                    <a:pt x="18586" y="290405"/>
                  </a:lnTo>
                  <a:lnTo>
                    <a:pt x="21472" y="302058"/>
                  </a:lnTo>
                  <a:lnTo>
                    <a:pt x="24327" y="313753"/>
                  </a:lnTo>
                  <a:lnTo>
                    <a:pt x="27403" y="327641"/>
                  </a:lnTo>
                  <a:lnTo>
                    <a:pt x="3118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95419" y="1295129"/>
              <a:ext cx="294799" cy="10405"/>
            </a:xfrm>
            <a:custGeom>
              <a:avLst/>
              <a:gdLst/>
              <a:ahLst/>
              <a:cxnLst/>
              <a:rect l="0" t="0" r="0" b="0"/>
              <a:pathLst>
                <a:path w="294799" h="10405">
                  <a:moveTo>
                    <a:pt x="294798" y="10404"/>
                  </a:moveTo>
                  <a:lnTo>
                    <a:pt x="283063" y="7537"/>
                  </a:lnTo>
                  <a:lnTo>
                    <a:pt x="271934" y="5395"/>
                  </a:lnTo>
                  <a:lnTo>
                    <a:pt x="260331" y="3792"/>
                  </a:lnTo>
                  <a:lnTo>
                    <a:pt x="247997" y="2612"/>
                  </a:lnTo>
                  <a:lnTo>
                    <a:pt x="234689" y="1763"/>
                  </a:lnTo>
                  <a:lnTo>
                    <a:pt x="220375" y="1166"/>
                  </a:lnTo>
                  <a:lnTo>
                    <a:pt x="205025" y="751"/>
                  </a:lnTo>
                  <a:lnTo>
                    <a:pt x="188515" y="467"/>
                  </a:lnTo>
                  <a:lnTo>
                    <a:pt x="170890" y="274"/>
                  </a:lnTo>
                  <a:lnTo>
                    <a:pt x="152327" y="143"/>
                  </a:lnTo>
                  <a:lnTo>
                    <a:pt x="133036" y="55"/>
                  </a:lnTo>
                  <a:lnTo>
                    <a:pt x="113222" y="0"/>
                  </a:lnTo>
                  <a:lnTo>
                    <a:pt x="93527" y="133"/>
                  </a:lnTo>
                  <a:lnTo>
                    <a:pt x="74990" y="755"/>
                  </a:lnTo>
                  <a:lnTo>
                    <a:pt x="58096" y="1986"/>
                  </a:lnTo>
                  <a:lnTo>
                    <a:pt x="43250" y="3635"/>
                  </a:lnTo>
                  <a:lnTo>
                    <a:pt x="29587" y="5453"/>
                  </a:lnTo>
                  <a:lnTo>
                    <a:pt x="15912" y="7599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05906" y="1368704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42114" y="105285"/>
                  </a:moveTo>
                  <a:lnTo>
                    <a:pt x="39180" y="96484"/>
                  </a:lnTo>
                  <a:lnTo>
                    <a:pt x="36398" y="88137"/>
                  </a:lnTo>
                  <a:lnTo>
                    <a:pt x="33499" y="79438"/>
                  </a:lnTo>
                  <a:lnTo>
                    <a:pt x="30458" y="70317"/>
                  </a:lnTo>
                  <a:lnTo>
                    <a:pt x="27293" y="60822"/>
                  </a:lnTo>
                  <a:lnTo>
                    <a:pt x="24029" y="51040"/>
                  </a:lnTo>
                  <a:lnTo>
                    <a:pt x="20650" y="41307"/>
                  </a:lnTo>
                  <a:lnTo>
                    <a:pt x="16661" y="31142"/>
                  </a:lnTo>
                  <a:lnTo>
                    <a:pt x="10594" y="185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994684" y="1094963"/>
            <a:ext cx="1480135" cy="469998"/>
            <a:chOff x="3994684" y="1094963"/>
            <a:chExt cx="1480135" cy="469998"/>
          </a:xfrm>
        </p:grpSpPr>
        <p:sp>
          <p:nvSpPr>
            <p:cNvPr id="61" name="Freeform 60"/>
            <p:cNvSpPr/>
            <p:nvPr/>
          </p:nvSpPr>
          <p:spPr>
            <a:xfrm>
              <a:off x="3994684" y="1134026"/>
              <a:ext cx="131029" cy="430935"/>
            </a:xfrm>
            <a:custGeom>
              <a:avLst/>
              <a:gdLst/>
              <a:ahLst/>
              <a:cxnLst/>
              <a:rect l="0" t="0" r="0" b="0"/>
              <a:pathLst>
                <a:path w="131029" h="430935">
                  <a:moveTo>
                    <a:pt x="90373" y="287321"/>
                  </a:moveTo>
                  <a:lnTo>
                    <a:pt x="87305" y="278653"/>
                  </a:lnTo>
                  <a:lnTo>
                    <a:pt x="83243" y="271587"/>
                  </a:lnTo>
                  <a:lnTo>
                    <a:pt x="77755" y="265500"/>
                  </a:lnTo>
                  <a:lnTo>
                    <a:pt x="71168" y="260790"/>
                  </a:lnTo>
                  <a:lnTo>
                    <a:pt x="64018" y="258521"/>
                  </a:lnTo>
                  <a:lnTo>
                    <a:pt x="56674" y="259075"/>
                  </a:lnTo>
                  <a:lnTo>
                    <a:pt x="49314" y="262210"/>
                  </a:lnTo>
                  <a:lnTo>
                    <a:pt x="42005" y="267437"/>
                  </a:lnTo>
                  <a:lnTo>
                    <a:pt x="34766" y="274250"/>
                  </a:lnTo>
                  <a:lnTo>
                    <a:pt x="27755" y="282379"/>
                  </a:lnTo>
                  <a:lnTo>
                    <a:pt x="21266" y="291797"/>
                  </a:lnTo>
                  <a:lnTo>
                    <a:pt x="15423" y="302388"/>
                  </a:lnTo>
                  <a:lnTo>
                    <a:pt x="10345" y="314107"/>
                  </a:lnTo>
                  <a:lnTo>
                    <a:pt x="6233" y="327036"/>
                  </a:lnTo>
                  <a:lnTo>
                    <a:pt x="3101" y="341100"/>
                  </a:lnTo>
                  <a:lnTo>
                    <a:pt x="981" y="355782"/>
                  </a:lnTo>
                  <a:lnTo>
                    <a:pt x="0" y="370251"/>
                  </a:lnTo>
                  <a:lnTo>
                    <a:pt x="125" y="384044"/>
                  </a:lnTo>
                  <a:lnTo>
                    <a:pt x="1513" y="396744"/>
                  </a:lnTo>
                  <a:lnTo>
                    <a:pt x="4572" y="407823"/>
                  </a:lnTo>
                  <a:lnTo>
                    <a:pt x="9368" y="417146"/>
                  </a:lnTo>
                  <a:lnTo>
                    <a:pt x="15520" y="424422"/>
                  </a:lnTo>
                  <a:lnTo>
                    <a:pt x="22405" y="429045"/>
                  </a:lnTo>
                  <a:lnTo>
                    <a:pt x="29588" y="430934"/>
                  </a:lnTo>
                  <a:lnTo>
                    <a:pt x="36848" y="430442"/>
                  </a:lnTo>
                  <a:lnTo>
                    <a:pt x="44095" y="428069"/>
                  </a:lnTo>
                  <a:lnTo>
                    <a:pt x="51300" y="424285"/>
                  </a:lnTo>
                  <a:lnTo>
                    <a:pt x="58459" y="419156"/>
                  </a:lnTo>
                  <a:lnTo>
                    <a:pt x="65579" y="412366"/>
                  </a:lnTo>
                  <a:lnTo>
                    <a:pt x="72665" y="403875"/>
                  </a:lnTo>
                  <a:lnTo>
                    <a:pt x="79561" y="393903"/>
                  </a:lnTo>
                  <a:lnTo>
                    <a:pt x="85966" y="382761"/>
                  </a:lnTo>
                  <a:lnTo>
                    <a:pt x="91756" y="370750"/>
                  </a:lnTo>
                  <a:lnTo>
                    <a:pt x="96965" y="358278"/>
                  </a:lnTo>
                  <a:lnTo>
                    <a:pt x="101698" y="345840"/>
                  </a:lnTo>
                  <a:lnTo>
                    <a:pt x="106068" y="333687"/>
                  </a:lnTo>
                  <a:lnTo>
                    <a:pt x="110173" y="321392"/>
                  </a:lnTo>
                  <a:lnTo>
                    <a:pt x="114091" y="307998"/>
                  </a:lnTo>
                  <a:lnTo>
                    <a:pt x="117873" y="293053"/>
                  </a:lnTo>
                  <a:lnTo>
                    <a:pt x="121398" y="276589"/>
                  </a:lnTo>
                  <a:lnTo>
                    <a:pt x="124385" y="258854"/>
                  </a:lnTo>
                  <a:lnTo>
                    <a:pt x="126727" y="240141"/>
                  </a:lnTo>
                  <a:lnTo>
                    <a:pt x="128468" y="220711"/>
                  </a:lnTo>
                  <a:lnTo>
                    <a:pt x="129719" y="200769"/>
                  </a:lnTo>
                  <a:lnTo>
                    <a:pt x="130594" y="180472"/>
                  </a:lnTo>
                  <a:lnTo>
                    <a:pt x="131028" y="159929"/>
                  </a:lnTo>
                  <a:lnTo>
                    <a:pt x="130797" y="139218"/>
                  </a:lnTo>
                  <a:lnTo>
                    <a:pt x="129826" y="118403"/>
                  </a:lnTo>
                  <a:lnTo>
                    <a:pt x="128192" y="97848"/>
                  </a:lnTo>
                  <a:lnTo>
                    <a:pt x="126024" y="78192"/>
                  </a:lnTo>
                  <a:lnTo>
                    <a:pt x="123454" y="59716"/>
                  </a:lnTo>
                  <a:lnTo>
                    <a:pt x="120594" y="42529"/>
                  </a:lnTo>
                  <a:lnTo>
                    <a:pt x="117528" y="26745"/>
                  </a:lnTo>
                  <a:lnTo>
                    <a:pt x="114315" y="12362"/>
                  </a:lnTo>
                  <a:lnTo>
                    <a:pt x="110824" y="2239"/>
                  </a:lnTo>
                  <a:lnTo>
                    <a:pt x="107264" y="0"/>
                  </a:lnTo>
                  <a:lnTo>
                    <a:pt x="104172" y="4301"/>
                  </a:lnTo>
                  <a:lnTo>
                    <a:pt x="101376" y="13092"/>
                  </a:lnTo>
                  <a:lnTo>
                    <a:pt x="98943" y="24528"/>
                  </a:lnTo>
                  <a:lnTo>
                    <a:pt x="97358" y="36972"/>
                  </a:lnTo>
                  <a:lnTo>
                    <a:pt x="96841" y="49508"/>
                  </a:lnTo>
                  <a:lnTo>
                    <a:pt x="97173" y="62254"/>
                  </a:lnTo>
                  <a:lnTo>
                    <a:pt x="97868" y="76046"/>
                  </a:lnTo>
                  <a:lnTo>
                    <a:pt x="98599" y="91296"/>
                  </a:lnTo>
                  <a:lnTo>
                    <a:pt x="99226" y="107648"/>
                  </a:lnTo>
                  <a:lnTo>
                    <a:pt x="99715" y="124254"/>
                  </a:lnTo>
                  <a:lnTo>
                    <a:pt x="100076" y="140587"/>
                  </a:lnTo>
                  <a:lnTo>
                    <a:pt x="100334" y="156793"/>
                  </a:lnTo>
                  <a:lnTo>
                    <a:pt x="100515" y="173493"/>
                  </a:lnTo>
                  <a:lnTo>
                    <a:pt x="100640" y="191018"/>
                  </a:lnTo>
                  <a:lnTo>
                    <a:pt x="100725" y="209229"/>
                  </a:lnTo>
                  <a:lnTo>
                    <a:pt x="100782" y="227692"/>
                  </a:lnTo>
                  <a:lnTo>
                    <a:pt x="100826" y="246114"/>
                  </a:lnTo>
                  <a:lnTo>
                    <a:pt x="101025" y="264214"/>
                  </a:lnTo>
                  <a:lnTo>
                    <a:pt x="101691" y="281668"/>
                  </a:lnTo>
                  <a:lnTo>
                    <a:pt x="102956" y="298363"/>
                  </a:lnTo>
                  <a:lnTo>
                    <a:pt x="104790" y="314199"/>
                  </a:lnTo>
                  <a:lnTo>
                    <a:pt x="107091" y="329002"/>
                  </a:lnTo>
                  <a:lnTo>
                    <a:pt x="109746" y="342769"/>
                  </a:lnTo>
                  <a:lnTo>
                    <a:pt x="112505" y="355391"/>
                  </a:lnTo>
                  <a:lnTo>
                    <a:pt x="115262" y="367909"/>
                  </a:lnTo>
                  <a:lnTo>
                    <a:pt x="118256" y="382543"/>
                  </a:lnTo>
                  <a:lnTo>
                    <a:pt x="121958" y="403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11399" y="1400290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7661" y="11802"/>
                  </a:lnTo>
                  <a:lnTo>
                    <a:pt x="5519" y="23571"/>
                  </a:lnTo>
                  <a:lnTo>
                    <a:pt x="3916" y="36461"/>
                  </a:lnTo>
                  <a:lnTo>
                    <a:pt x="2736" y="50309"/>
                  </a:lnTo>
                  <a:lnTo>
                    <a:pt x="1887" y="64638"/>
                  </a:lnTo>
                  <a:lnTo>
                    <a:pt x="1290" y="79098"/>
                  </a:lnTo>
                  <a:lnTo>
                    <a:pt x="875" y="93310"/>
                  </a:lnTo>
                  <a:lnTo>
                    <a:pt x="545" y="108396"/>
                  </a:lnTo>
                  <a:lnTo>
                    <a:pt x="270" y="12791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11399" y="124236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06155" y="1347647"/>
              <a:ext cx="94757" cy="197547"/>
            </a:xfrm>
            <a:custGeom>
              <a:avLst/>
              <a:gdLst/>
              <a:ahLst/>
              <a:cxnLst/>
              <a:rect l="0" t="0" r="0" b="0"/>
              <a:pathLst>
                <a:path w="94757" h="197547">
                  <a:moveTo>
                    <a:pt x="0" y="105285"/>
                  </a:moveTo>
                  <a:lnTo>
                    <a:pt x="2934" y="119887"/>
                  </a:lnTo>
                  <a:lnTo>
                    <a:pt x="5716" y="133158"/>
                  </a:lnTo>
                  <a:lnTo>
                    <a:pt x="8616" y="146355"/>
                  </a:lnTo>
                  <a:lnTo>
                    <a:pt x="11656" y="159524"/>
                  </a:lnTo>
                  <a:lnTo>
                    <a:pt x="14821" y="172384"/>
                  </a:lnTo>
                  <a:lnTo>
                    <a:pt x="18091" y="184716"/>
                  </a:lnTo>
                  <a:lnTo>
                    <a:pt x="21606" y="194125"/>
                  </a:lnTo>
                  <a:lnTo>
                    <a:pt x="24840" y="197546"/>
                  </a:lnTo>
                  <a:lnTo>
                    <a:pt x="26647" y="195850"/>
                  </a:lnTo>
                  <a:lnTo>
                    <a:pt x="26953" y="190770"/>
                  </a:lnTo>
                  <a:lnTo>
                    <a:pt x="26085" y="183440"/>
                  </a:lnTo>
                  <a:lnTo>
                    <a:pt x="24375" y="174371"/>
                  </a:lnTo>
                  <a:lnTo>
                    <a:pt x="22088" y="163923"/>
                  </a:lnTo>
                  <a:lnTo>
                    <a:pt x="19572" y="152422"/>
                  </a:lnTo>
                  <a:lnTo>
                    <a:pt x="17261" y="140148"/>
                  </a:lnTo>
                  <a:lnTo>
                    <a:pt x="15378" y="127327"/>
                  </a:lnTo>
                  <a:lnTo>
                    <a:pt x="14114" y="114287"/>
                  </a:lnTo>
                  <a:lnTo>
                    <a:pt x="13715" y="101457"/>
                  </a:lnTo>
                  <a:lnTo>
                    <a:pt x="14229" y="89054"/>
                  </a:lnTo>
                  <a:lnTo>
                    <a:pt x="15710" y="77268"/>
                  </a:lnTo>
                  <a:lnTo>
                    <a:pt x="18299" y="66345"/>
                  </a:lnTo>
                  <a:lnTo>
                    <a:pt x="21965" y="56330"/>
                  </a:lnTo>
                  <a:lnTo>
                    <a:pt x="26544" y="47112"/>
                  </a:lnTo>
                  <a:lnTo>
                    <a:pt x="31835" y="38526"/>
                  </a:lnTo>
                  <a:lnTo>
                    <a:pt x="37655" y="30422"/>
                  </a:lnTo>
                  <a:lnTo>
                    <a:pt x="44129" y="22968"/>
                  </a:lnTo>
                  <a:lnTo>
                    <a:pt x="52628" y="15920"/>
                  </a:lnTo>
                  <a:lnTo>
                    <a:pt x="67250" y="865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34661" y="1367631"/>
              <a:ext cx="113651" cy="191548"/>
            </a:xfrm>
            <a:custGeom>
              <a:avLst/>
              <a:gdLst/>
              <a:ahLst/>
              <a:cxnLst/>
              <a:rect l="0" t="0" r="0" b="0"/>
              <a:pathLst>
                <a:path w="113651" h="191548">
                  <a:moveTo>
                    <a:pt x="8365" y="85301"/>
                  </a:moveTo>
                  <a:lnTo>
                    <a:pt x="20032" y="85234"/>
                  </a:lnTo>
                  <a:lnTo>
                    <a:pt x="30522" y="84594"/>
                  </a:lnTo>
                  <a:lnTo>
                    <a:pt x="40823" y="83293"/>
                  </a:lnTo>
                  <a:lnTo>
                    <a:pt x="51125" y="81260"/>
                  </a:lnTo>
                  <a:lnTo>
                    <a:pt x="61468" y="78296"/>
                  </a:lnTo>
                  <a:lnTo>
                    <a:pt x="71848" y="74371"/>
                  </a:lnTo>
                  <a:lnTo>
                    <a:pt x="81931" y="69449"/>
                  </a:lnTo>
                  <a:lnTo>
                    <a:pt x="91093" y="63397"/>
                  </a:lnTo>
                  <a:lnTo>
                    <a:pt x="99052" y="56257"/>
                  </a:lnTo>
                  <a:lnTo>
                    <a:pt x="105378" y="48362"/>
                  </a:lnTo>
                  <a:lnTo>
                    <a:pt x="109346" y="40225"/>
                  </a:lnTo>
                  <a:lnTo>
                    <a:pt x="110783" y="32168"/>
                  </a:lnTo>
                  <a:lnTo>
                    <a:pt x="109815" y="24471"/>
                  </a:lnTo>
                  <a:lnTo>
                    <a:pt x="106590" y="17456"/>
                  </a:lnTo>
                  <a:lnTo>
                    <a:pt x="101424" y="11231"/>
                  </a:lnTo>
                  <a:lnTo>
                    <a:pt x="94722" y="6051"/>
                  </a:lnTo>
                  <a:lnTo>
                    <a:pt x="86871" y="2395"/>
                  </a:lnTo>
                  <a:lnTo>
                    <a:pt x="78189" y="385"/>
                  </a:lnTo>
                  <a:lnTo>
                    <a:pt x="68922" y="0"/>
                  </a:lnTo>
                  <a:lnTo>
                    <a:pt x="59250" y="1254"/>
                  </a:lnTo>
                  <a:lnTo>
                    <a:pt x="49309" y="3990"/>
                  </a:lnTo>
                  <a:lnTo>
                    <a:pt x="39516" y="8096"/>
                  </a:lnTo>
                  <a:lnTo>
                    <a:pt x="30545" y="13593"/>
                  </a:lnTo>
                  <a:lnTo>
                    <a:pt x="22702" y="20366"/>
                  </a:lnTo>
                  <a:lnTo>
                    <a:pt x="16115" y="28353"/>
                  </a:lnTo>
                  <a:lnTo>
                    <a:pt x="10907" y="37617"/>
                  </a:lnTo>
                  <a:lnTo>
                    <a:pt x="6996" y="48071"/>
                  </a:lnTo>
                  <a:lnTo>
                    <a:pt x="4164" y="59515"/>
                  </a:lnTo>
                  <a:lnTo>
                    <a:pt x="2165" y="71721"/>
                  </a:lnTo>
                  <a:lnTo>
                    <a:pt x="781" y="84481"/>
                  </a:lnTo>
                  <a:lnTo>
                    <a:pt x="0" y="97473"/>
                  </a:lnTo>
                  <a:lnTo>
                    <a:pt x="0" y="110268"/>
                  </a:lnTo>
                  <a:lnTo>
                    <a:pt x="818" y="122645"/>
                  </a:lnTo>
                  <a:lnTo>
                    <a:pt x="2520" y="134413"/>
                  </a:lnTo>
                  <a:lnTo>
                    <a:pt x="5266" y="145324"/>
                  </a:lnTo>
                  <a:lnTo>
                    <a:pt x="9046" y="155326"/>
                  </a:lnTo>
                  <a:lnTo>
                    <a:pt x="13873" y="164365"/>
                  </a:lnTo>
                  <a:lnTo>
                    <a:pt x="19863" y="172299"/>
                  </a:lnTo>
                  <a:lnTo>
                    <a:pt x="26967" y="179148"/>
                  </a:lnTo>
                  <a:lnTo>
                    <a:pt x="35007" y="184749"/>
                  </a:lnTo>
                  <a:lnTo>
                    <a:pt x="43774" y="188689"/>
                  </a:lnTo>
                  <a:lnTo>
                    <a:pt x="53072" y="190894"/>
                  </a:lnTo>
                  <a:lnTo>
                    <a:pt x="62679" y="191547"/>
                  </a:lnTo>
                  <a:lnTo>
                    <a:pt x="73490" y="190871"/>
                  </a:lnTo>
                  <a:lnTo>
                    <a:pt x="88689" y="187691"/>
                  </a:lnTo>
                  <a:lnTo>
                    <a:pt x="113650" y="180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96825" y="1343044"/>
              <a:ext cx="140999" cy="184484"/>
            </a:xfrm>
            <a:custGeom>
              <a:avLst/>
              <a:gdLst/>
              <a:ahLst/>
              <a:cxnLst/>
              <a:rect l="0" t="0" r="0" b="0"/>
              <a:pathLst>
                <a:path w="140999" h="184484">
                  <a:moveTo>
                    <a:pt x="119942" y="4603"/>
                  </a:moveTo>
                  <a:lnTo>
                    <a:pt x="111073" y="1803"/>
                  </a:lnTo>
                  <a:lnTo>
                    <a:pt x="102087" y="302"/>
                  </a:lnTo>
                  <a:lnTo>
                    <a:pt x="92096" y="0"/>
                  </a:lnTo>
                  <a:lnTo>
                    <a:pt x="81288" y="852"/>
                  </a:lnTo>
                  <a:lnTo>
                    <a:pt x="70124" y="2968"/>
                  </a:lnTo>
                  <a:lnTo>
                    <a:pt x="58924" y="6295"/>
                  </a:lnTo>
                  <a:lnTo>
                    <a:pt x="47984" y="10802"/>
                  </a:lnTo>
                  <a:lnTo>
                    <a:pt x="37649" y="16570"/>
                  </a:lnTo>
                  <a:lnTo>
                    <a:pt x="28045" y="23526"/>
                  </a:lnTo>
                  <a:lnTo>
                    <a:pt x="19447" y="31636"/>
                  </a:lnTo>
                  <a:lnTo>
                    <a:pt x="12342" y="40981"/>
                  </a:lnTo>
                  <a:lnTo>
                    <a:pt x="6864" y="51486"/>
                  </a:lnTo>
                  <a:lnTo>
                    <a:pt x="2998" y="62794"/>
                  </a:lnTo>
                  <a:lnTo>
                    <a:pt x="761" y="74376"/>
                  </a:lnTo>
                  <a:lnTo>
                    <a:pt x="0" y="85904"/>
                  </a:lnTo>
                  <a:lnTo>
                    <a:pt x="605" y="97254"/>
                  </a:lnTo>
                  <a:lnTo>
                    <a:pt x="2598" y="108408"/>
                  </a:lnTo>
                  <a:lnTo>
                    <a:pt x="5866" y="119387"/>
                  </a:lnTo>
                  <a:lnTo>
                    <a:pt x="10346" y="130066"/>
                  </a:lnTo>
                  <a:lnTo>
                    <a:pt x="16102" y="140171"/>
                  </a:lnTo>
                  <a:lnTo>
                    <a:pt x="23048" y="149596"/>
                  </a:lnTo>
                  <a:lnTo>
                    <a:pt x="30983" y="158231"/>
                  </a:lnTo>
                  <a:lnTo>
                    <a:pt x="39679" y="165886"/>
                  </a:lnTo>
                  <a:lnTo>
                    <a:pt x="48936" y="172545"/>
                  </a:lnTo>
                  <a:lnTo>
                    <a:pt x="58591" y="178016"/>
                  </a:lnTo>
                  <a:lnTo>
                    <a:pt x="68525" y="181869"/>
                  </a:lnTo>
                  <a:lnTo>
                    <a:pt x="78646" y="184011"/>
                  </a:lnTo>
                  <a:lnTo>
                    <a:pt x="88730" y="184483"/>
                  </a:lnTo>
                  <a:lnTo>
                    <a:pt x="98428" y="183288"/>
                  </a:lnTo>
                  <a:lnTo>
                    <a:pt x="107572" y="180606"/>
                  </a:lnTo>
                  <a:lnTo>
                    <a:pt x="115875" y="177026"/>
                  </a:lnTo>
                  <a:lnTo>
                    <a:pt x="123659" y="173107"/>
                  </a:lnTo>
                  <a:lnTo>
                    <a:pt x="131606" y="168508"/>
                  </a:lnTo>
                  <a:lnTo>
                    <a:pt x="140998" y="162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03709" y="1094963"/>
              <a:ext cx="39401" cy="431670"/>
            </a:xfrm>
            <a:custGeom>
              <a:avLst/>
              <a:gdLst/>
              <a:ahLst/>
              <a:cxnLst/>
              <a:rect l="0" t="0" r="0" b="0"/>
              <a:pathLst>
                <a:path w="39401" h="431670">
                  <a:moveTo>
                    <a:pt x="7814" y="0"/>
                  </a:moveTo>
                  <a:lnTo>
                    <a:pt x="4947" y="11803"/>
                  </a:lnTo>
                  <a:lnTo>
                    <a:pt x="2805" y="23572"/>
                  </a:lnTo>
                  <a:lnTo>
                    <a:pt x="1207" y="36471"/>
                  </a:lnTo>
                  <a:lnTo>
                    <a:pt x="199" y="50665"/>
                  </a:lnTo>
                  <a:lnTo>
                    <a:pt x="0" y="66290"/>
                  </a:lnTo>
                  <a:lnTo>
                    <a:pt x="650" y="83265"/>
                  </a:lnTo>
                  <a:lnTo>
                    <a:pt x="1889" y="101366"/>
                  </a:lnTo>
                  <a:lnTo>
                    <a:pt x="3253" y="120335"/>
                  </a:lnTo>
                  <a:lnTo>
                    <a:pt x="4466" y="139933"/>
                  </a:lnTo>
                  <a:lnTo>
                    <a:pt x="5602" y="159648"/>
                  </a:lnTo>
                  <a:lnTo>
                    <a:pt x="6969" y="178731"/>
                  </a:lnTo>
                  <a:lnTo>
                    <a:pt x="8741" y="196831"/>
                  </a:lnTo>
                  <a:lnTo>
                    <a:pt x="10932" y="214273"/>
                  </a:lnTo>
                  <a:lnTo>
                    <a:pt x="13482" y="231826"/>
                  </a:lnTo>
                  <a:lnTo>
                    <a:pt x="16306" y="249938"/>
                  </a:lnTo>
                  <a:lnTo>
                    <a:pt x="19170" y="268716"/>
                  </a:lnTo>
                  <a:lnTo>
                    <a:pt x="21705" y="288095"/>
                  </a:lnTo>
                  <a:lnTo>
                    <a:pt x="23744" y="307940"/>
                  </a:lnTo>
                  <a:lnTo>
                    <a:pt x="25451" y="327641"/>
                  </a:lnTo>
                  <a:lnTo>
                    <a:pt x="27211" y="346175"/>
                  </a:lnTo>
                  <a:lnTo>
                    <a:pt x="29245" y="363069"/>
                  </a:lnTo>
                  <a:lnTo>
                    <a:pt x="31453" y="378112"/>
                  </a:lnTo>
                  <a:lnTo>
                    <a:pt x="33714" y="392672"/>
                  </a:lnTo>
                  <a:lnTo>
                    <a:pt x="36231" y="409141"/>
                  </a:lnTo>
                  <a:lnTo>
                    <a:pt x="3940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64124" y="1242799"/>
              <a:ext cx="305327" cy="20621"/>
            </a:xfrm>
            <a:custGeom>
              <a:avLst/>
              <a:gdLst/>
              <a:ahLst/>
              <a:cxnLst/>
              <a:rect l="0" t="0" r="0" b="0"/>
              <a:pathLst>
                <a:path w="305327" h="20621">
                  <a:moveTo>
                    <a:pt x="305326" y="20620"/>
                  </a:moveTo>
                  <a:lnTo>
                    <a:pt x="296458" y="17753"/>
                  </a:lnTo>
                  <a:lnTo>
                    <a:pt x="287471" y="15611"/>
                  </a:lnTo>
                  <a:lnTo>
                    <a:pt x="277476" y="14004"/>
                  </a:lnTo>
                  <a:lnTo>
                    <a:pt x="266495" y="12650"/>
                  </a:lnTo>
                  <a:lnTo>
                    <a:pt x="254684" y="11154"/>
                  </a:lnTo>
                  <a:lnTo>
                    <a:pt x="242216" y="9307"/>
                  </a:lnTo>
                  <a:lnTo>
                    <a:pt x="228933" y="7240"/>
                  </a:lnTo>
                  <a:lnTo>
                    <a:pt x="214355" y="5308"/>
                  </a:lnTo>
                  <a:lnTo>
                    <a:pt x="198332" y="3712"/>
                  </a:lnTo>
                  <a:lnTo>
                    <a:pt x="181165" y="2488"/>
                  </a:lnTo>
                  <a:lnTo>
                    <a:pt x="163419" y="1592"/>
                  </a:lnTo>
                  <a:lnTo>
                    <a:pt x="145480" y="955"/>
                  </a:lnTo>
                  <a:lnTo>
                    <a:pt x="127538" y="510"/>
                  </a:lnTo>
                  <a:lnTo>
                    <a:pt x="109659" y="204"/>
                  </a:lnTo>
                  <a:lnTo>
                    <a:pt x="91870" y="0"/>
                  </a:lnTo>
                  <a:lnTo>
                    <a:pt x="74535" y="59"/>
                  </a:lnTo>
                  <a:lnTo>
                    <a:pt x="56454" y="850"/>
                  </a:lnTo>
                  <a:lnTo>
                    <a:pt x="33803" y="3557"/>
                  </a:lnTo>
                  <a:lnTo>
                    <a:pt x="0" y="10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79979" y="1389761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71" y="81168"/>
                  </a:lnTo>
                  <a:lnTo>
                    <a:pt x="8074" y="96840"/>
                  </a:lnTo>
                  <a:lnTo>
                    <a:pt x="9907" y="112851"/>
                  </a:lnTo>
                  <a:lnTo>
                    <a:pt x="13546" y="13172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58922" y="127394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74409" y="1386167"/>
              <a:ext cx="147726" cy="162443"/>
            </a:xfrm>
            <a:custGeom>
              <a:avLst/>
              <a:gdLst/>
              <a:ahLst/>
              <a:cxnLst/>
              <a:rect l="0" t="0" r="0" b="0"/>
              <a:pathLst>
                <a:path w="147726" h="162443">
                  <a:moveTo>
                    <a:pt x="95083" y="3594"/>
                  </a:moveTo>
                  <a:lnTo>
                    <a:pt x="86282" y="862"/>
                  </a:lnTo>
                  <a:lnTo>
                    <a:pt x="77935" y="0"/>
                  </a:lnTo>
                  <a:lnTo>
                    <a:pt x="69236" y="995"/>
                  </a:lnTo>
                  <a:lnTo>
                    <a:pt x="60115" y="3706"/>
                  </a:lnTo>
                  <a:lnTo>
                    <a:pt x="50620" y="8139"/>
                  </a:lnTo>
                  <a:lnTo>
                    <a:pt x="40837" y="14128"/>
                  </a:lnTo>
                  <a:lnTo>
                    <a:pt x="31169" y="21386"/>
                  </a:lnTo>
                  <a:lnTo>
                    <a:pt x="22292" y="29613"/>
                  </a:lnTo>
                  <a:lnTo>
                    <a:pt x="14521" y="38546"/>
                  </a:lnTo>
                  <a:lnTo>
                    <a:pt x="8154" y="47981"/>
                  </a:lnTo>
                  <a:lnTo>
                    <a:pt x="3626" y="57766"/>
                  </a:lnTo>
                  <a:lnTo>
                    <a:pt x="990" y="67792"/>
                  </a:lnTo>
                  <a:lnTo>
                    <a:pt x="0" y="77982"/>
                  </a:lnTo>
                  <a:lnTo>
                    <a:pt x="307" y="88283"/>
                  </a:lnTo>
                  <a:lnTo>
                    <a:pt x="1585" y="98654"/>
                  </a:lnTo>
                  <a:lnTo>
                    <a:pt x="3728" y="108908"/>
                  </a:lnTo>
                  <a:lnTo>
                    <a:pt x="6834" y="118719"/>
                  </a:lnTo>
                  <a:lnTo>
                    <a:pt x="10889" y="127944"/>
                  </a:lnTo>
                  <a:lnTo>
                    <a:pt x="15915" y="136444"/>
                  </a:lnTo>
                  <a:lnTo>
                    <a:pt x="22046" y="144007"/>
                  </a:lnTo>
                  <a:lnTo>
                    <a:pt x="29248" y="150604"/>
                  </a:lnTo>
                  <a:lnTo>
                    <a:pt x="37356" y="156034"/>
                  </a:lnTo>
                  <a:lnTo>
                    <a:pt x="46169" y="159859"/>
                  </a:lnTo>
                  <a:lnTo>
                    <a:pt x="55504" y="161982"/>
                  </a:lnTo>
                  <a:lnTo>
                    <a:pt x="65211" y="162442"/>
                  </a:lnTo>
                  <a:lnTo>
                    <a:pt x="75180" y="161239"/>
                  </a:lnTo>
                  <a:lnTo>
                    <a:pt x="85325" y="158537"/>
                  </a:lnTo>
                  <a:lnTo>
                    <a:pt x="95425" y="154454"/>
                  </a:lnTo>
                  <a:lnTo>
                    <a:pt x="105134" y="148972"/>
                  </a:lnTo>
                  <a:lnTo>
                    <a:pt x="114285" y="142209"/>
                  </a:lnTo>
                  <a:lnTo>
                    <a:pt x="122565" y="134228"/>
                  </a:lnTo>
                  <a:lnTo>
                    <a:pt x="129448" y="124969"/>
                  </a:lnTo>
                  <a:lnTo>
                    <a:pt x="134780" y="114527"/>
                  </a:lnTo>
                  <a:lnTo>
                    <a:pt x="138724" y="103329"/>
                  </a:lnTo>
                  <a:lnTo>
                    <a:pt x="141972" y="90746"/>
                  </a:lnTo>
                  <a:lnTo>
                    <a:pt x="144810" y="73438"/>
                  </a:lnTo>
                  <a:lnTo>
                    <a:pt x="147725" y="45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53720" y="1328414"/>
              <a:ext cx="221099" cy="229804"/>
            </a:xfrm>
            <a:custGeom>
              <a:avLst/>
              <a:gdLst/>
              <a:ahLst/>
              <a:cxnLst/>
              <a:rect l="0" t="0" r="0" b="0"/>
              <a:pathLst>
                <a:path w="221099" h="229804">
                  <a:moveTo>
                    <a:pt x="0" y="113990"/>
                  </a:moveTo>
                  <a:lnTo>
                    <a:pt x="3001" y="122791"/>
                  </a:lnTo>
                  <a:lnTo>
                    <a:pt x="6424" y="131138"/>
                  </a:lnTo>
                  <a:lnTo>
                    <a:pt x="10610" y="139841"/>
                  </a:lnTo>
                  <a:lnTo>
                    <a:pt x="15164" y="149135"/>
                  </a:lnTo>
                  <a:lnTo>
                    <a:pt x="19349" y="159278"/>
                  </a:lnTo>
                  <a:lnTo>
                    <a:pt x="22778" y="170319"/>
                  </a:lnTo>
                  <a:lnTo>
                    <a:pt x="25561" y="181985"/>
                  </a:lnTo>
                  <a:lnTo>
                    <a:pt x="28115" y="193808"/>
                  </a:lnTo>
                  <a:lnTo>
                    <a:pt x="30696" y="205478"/>
                  </a:lnTo>
                  <a:lnTo>
                    <a:pt x="32560" y="216189"/>
                  </a:lnTo>
                  <a:lnTo>
                    <a:pt x="32003" y="223283"/>
                  </a:lnTo>
                  <a:lnTo>
                    <a:pt x="29091" y="224684"/>
                  </a:lnTo>
                  <a:lnTo>
                    <a:pt x="25439" y="221363"/>
                  </a:lnTo>
                  <a:lnTo>
                    <a:pt x="21690" y="214653"/>
                  </a:lnTo>
                  <a:lnTo>
                    <a:pt x="17985" y="205585"/>
                  </a:lnTo>
                  <a:lnTo>
                    <a:pt x="14339" y="194897"/>
                  </a:lnTo>
                  <a:lnTo>
                    <a:pt x="10906" y="182942"/>
                  </a:lnTo>
                  <a:lnTo>
                    <a:pt x="7979" y="169770"/>
                  </a:lnTo>
                  <a:lnTo>
                    <a:pt x="5683" y="155497"/>
                  </a:lnTo>
                  <a:lnTo>
                    <a:pt x="4142" y="140485"/>
                  </a:lnTo>
                  <a:lnTo>
                    <a:pt x="3558" y="125252"/>
                  </a:lnTo>
                  <a:lnTo>
                    <a:pt x="3949" y="110118"/>
                  </a:lnTo>
                  <a:lnTo>
                    <a:pt x="5347" y="95363"/>
                  </a:lnTo>
                  <a:lnTo>
                    <a:pt x="7880" y="81300"/>
                  </a:lnTo>
                  <a:lnTo>
                    <a:pt x="11510" y="68032"/>
                  </a:lnTo>
                  <a:lnTo>
                    <a:pt x="16065" y="55647"/>
                  </a:lnTo>
                  <a:lnTo>
                    <a:pt x="21339" y="44315"/>
                  </a:lnTo>
                  <a:lnTo>
                    <a:pt x="27148" y="34026"/>
                  </a:lnTo>
                  <a:lnTo>
                    <a:pt x="33506" y="24793"/>
                  </a:lnTo>
                  <a:lnTo>
                    <a:pt x="40604" y="16728"/>
                  </a:lnTo>
                  <a:lnTo>
                    <a:pt x="48491" y="9796"/>
                  </a:lnTo>
                  <a:lnTo>
                    <a:pt x="57075" y="4309"/>
                  </a:lnTo>
                  <a:lnTo>
                    <a:pt x="66216" y="978"/>
                  </a:lnTo>
                  <a:lnTo>
                    <a:pt x="75774" y="0"/>
                  </a:lnTo>
                  <a:lnTo>
                    <a:pt x="85633" y="1123"/>
                  </a:lnTo>
                  <a:lnTo>
                    <a:pt x="95704" y="3928"/>
                  </a:lnTo>
                  <a:lnTo>
                    <a:pt x="105917" y="8006"/>
                  </a:lnTo>
                  <a:lnTo>
                    <a:pt x="116063" y="13334"/>
                  </a:lnTo>
                  <a:lnTo>
                    <a:pt x="125802" y="20258"/>
                  </a:lnTo>
                  <a:lnTo>
                    <a:pt x="134982" y="28839"/>
                  </a:lnTo>
                  <a:lnTo>
                    <a:pt x="143622" y="38871"/>
                  </a:lnTo>
                  <a:lnTo>
                    <a:pt x="151812" y="50053"/>
                  </a:lnTo>
                  <a:lnTo>
                    <a:pt x="159652" y="62092"/>
                  </a:lnTo>
                  <a:lnTo>
                    <a:pt x="167070" y="74581"/>
                  </a:lnTo>
                  <a:lnTo>
                    <a:pt x="173833" y="87031"/>
                  </a:lnTo>
                  <a:lnTo>
                    <a:pt x="179866" y="99184"/>
                  </a:lnTo>
                  <a:lnTo>
                    <a:pt x="185240" y="111139"/>
                  </a:lnTo>
                  <a:lnTo>
                    <a:pt x="190084" y="123239"/>
                  </a:lnTo>
                  <a:lnTo>
                    <a:pt x="194528" y="135675"/>
                  </a:lnTo>
                  <a:lnTo>
                    <a:pt x="198684" y="148318"/>
                  </a:lnTo>
                  <a:lnTo>
                    <a:pt x="202636" y="160812"/>
                  </a:lnTo>
                  <a:lnTo>
                    <a:pt x="206440" y="172952"/>
                  </a:lnTo>
                  <a:lnTo>
                    <a:pt x="209992" y="184443"/>
                  </a:lnTo>
                  <a:lnTo>
                    <a:pt x="213375" y="196063"/>
                  </a:lnTo>
                  <a:lnTo>
                    <a:pt x="216889" y="209947"/>
                  </a:lnTo>
                  <a:lnTo>
                    <a:pt x="221098" y="229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3192438" y="2697072"/>
            <a:ext cx="1389762" cy="1431876"/>
          </a:xfrm>
          <a:custGeom>
            <a:avLst/>
            <a:gdLst/>
            <a:ahLst/>
            <a:cxnLst/>
            <a:rect l="0" t="0" r="0" b="0"/>
            <a:pathLst>
              <a:path w="1389762" h="1431876">
                <a:moveTo>
                  <a:pt x="1389761" y="133356"/>
                </a:moveTo>
                <a:lnTo>
                  <a:pt x="397016" y="1431875"/>
                </a:lnTo>
                <a:lnTo>
                  <a:pt x="0" y="912553"/>
                </a:lnTo>
                <a:lnTo>
                  <a:pt x="102260" y="779197"/>
                </a:lnTo>
                <a:lnTo>
                  <a:pt x="397016" y="1165162"/>
                </a:lnTo>
                <a:lnTo>
                  <a:pt x="1287499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4589438" y="3967072"/>
            <a:ext cx="1389762" cy="1431876"/>
          </a:xfrm>
          <a:custGeom>
            <a:avLst/>
            <a:gdLst/>
            <a:ahLst/>
            <a:cxnLst/>
            <a:rect l="0" t="0" r="0" b="0"/>
            <a:pathLst>
              <a:path w="1389762" h="1431876">
                <a:moveTo>
                  <a:pt x="1389761" y="133356"/>
                </a:moveTo>
                <a:lnTo>
                  <a:pt x="397016" y="1431875"/>
                </a:lnTo>
                <a:lnTo>
                  <a:pt x="0" y="912553"/>
                </a:lnTo>
                <a:lnTo>
                  <a:pt x="102260" y="779197"/>
                </a:lnTo>
                <a:lnTo>
                  <a:pt x="397016" y="1165162"/>
                </a:lnTo>
                <a:lnTo>
                  <a:pt x="1287499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4361101" y="3707807"/>
            <a:ext cx="542359" cy="511125"/>
          </a:xfrm>
          <a:custGeom>
            <a:avLst/>
            <a:gdLst/>
            <a:ahLst/>
            <a:cxnLst/>
            <a:rect l="0" t="0" r="0" b="0"/>
            <a:pathLst>
              <a:path w="542359" h="511125">
                <a:moveTo>
                  <a:pt x="0" y="0"/>
                </a:moveTo>
                <a:lnTo>
                  <a:pt x="3000" y="8735"/>
                </a:lnTo>
                <a:lnTo>
                  <a:pt x="6423" y="16441"/>
                </a:lnTo>
                <a:lnTo>
                  <a:pt x="10619" y="23848"/>
                </a:lnTo>
                <a:lnTo>
                  <a:pt x="15519" y="31282"/>
                </a:lnTo>
                <a:lnTo>
                  <a:pt x="21001" y="39109"/>
                </a:lnTo>
                <a:lnTo>
                  <a:pt x="26935" y="47483"/>
                </a:lnTo>
                <a:lnTo>
                  <a:pt x="33370" y="56226"/>
                </a:lnTo>
                <a:lnTo>
                  <a:pt x="40517" y="64941"/>
                </a:lnTo>
                <a:lnTo>
                  <a:pt x="48429" y="73394"/>
                </a:lnTo>
                <a:lnTo>
                  <a:pt x="56861" y="81528"/>
                </a:lnTo>
                <a:lnTo>
                  <a:pt x="65366" y="89369"/>
                </a:lnTo>
                <a:lnTo>
                  <a:pt x="73688" y="96980"/>
                </a:lnTo>
                <a:lnTo>
                  <a:pt x="82072" y="104583"/>
                </a:lnTo>
                <a:lnTo>
                  <a:pt x="91147" y="112535"/>
                </a:lnTo>
                <a:lnTo>
                  <a:pt x="101214" y="121001"/>
                </a:lnTo>
                <a:lnTo>
                  <a:pt x="112094" y="129976"/>
                </a:lnTo>
                <a:lnTo>
                  <a:pt x="123322" y="139381"/>
                </a:lnTo>
                <a:lnTo>
                  <a:pt x="134577" y="149111"/>
                </a:lnTo>
                <a:lnTo>
                  <a:pt x="145558" y="158916"/>
                </a:lnTo>
                <a:lnTo>
                  <a:pt x="155924" y="168418"/>
                </a:lnTo>
                <a:lnTo>
                  <a:pt x="165558" y="177436"/>
                </a:lnTo>
                <a:lnTo>
                  <a:pt x="174517" y="185965"/>
                </a:lnTo>
                <a:lnTo>
                  <a:pt x="182929" y="194079"/>
                </a:lnTo>
                <a:lnTo>
                  <a:pt x="190925" y="201873"/>
                </a:lnTo>
                <a:lnTo>
                  <a:pt x="198619" y="209430"/>
                </a:lnTo>
                <a:lnTo>
                  <a:pt x="206101" y="216819"/>
                </a:lnTo>
                <a:lnTo>
                  <a:pt x="213434" y="224089"/>
                </a:lnTo>
                <a:lnTo>
                  <a:pt x="220665" y="231279"/>
                </a:lnTo>
                <a:lnTo>
                  <a:pt x="227827" y="238413"/>
                </a:lnTo>
                <a:lnTo>
                  <a:pt x="234942" y="245509"/>
                </a:lnTo>
                <a:lnTo>
                  <a:pt x="242025" y="252579"/>
                </a:lnTo>
                <a:lnTo>
                  <a:pt x="249088" y="259633"/>
                </a:lnTo>
                <a:lnTo>
                  <a:pt x="256136" y="266675"/>
                </a:lnTo>
                <a:lnTo>
                  <a:pt x="263173" y="273710"/>
                </a:lnTo>
                <a:lnTo>
                  <a:pt x="270205" y="280739"/>
                </a:lnTo>
                <a:lnTo>
                  <a:pt x="277243" y="287770"/>
                </a:lnTo>
                <a:lnTo>
                  <a:pt x="284613" y="294966"/>
                </a:lnTo>
                <a:lnTo>
                  <a:pt x="292932" y="302637"/>
                </a:lnTo>
                <a:lnTo>
                  <a:pt x="302456" y="310911"/>
                </a:lnTo>
                <a:lnTo>
                  <a:pt x="312954" y="319757"/>
                </a:lnTo>
                <a:lnTo>
                  <a:pt x="323919" y="329073"/>
                </a:lnTo>
                <a:lnTo>
                  <a:pt x="334993" y="338744"/>
                </a:lnTo>
                <a:lnTo>
                  <a:pt x="345851" y="348508"/>
                </a:lnTo>
                <a:lnTo>
                  <a:pt x="356134" y="357985"/>
                </a:lnTo>
                <a:lnTo>
                  <a:pt x="365717" y="366990"/>
                </a:lnTo>
                <a:lnTo>
                  <a:pt x="374812" y="375679"/>
                </a:lnTo>
                <a:lnTo>
                  <a:pt x="383846" y="384433"/>
                </a:lnTo>
                <a:lnTo>
                  <a:pt x="393079" y="393471"/>
                </a:lnTo>
                <a:lnTo>
                  <a:pt x="402588" y="402677"/>
                </a:lnTo>
                <a:lnTo>
                  <a:pt x="412358" y="411712"/>
                </a:lnTo>
                <a:lnTo>
                  <a:pt x="422342" y="420384"/>
                </a:lnTo>
                <a:lnTo>
                  <a:pt x="432489" y="428665"/>
                </a:lnTo>
                <a:lnTo>
                  <a:pt x="442753" y="436606"/>
                </a:lnTo>
                <a:lnTo>
                  <a:pt x="453096" y="444279"/>
                </a:lnTo>
                <a:lnTo>
                  <a:pt x="463328" y="451755"/>
                </a:lnTo>
                <a:lnTo>
                  <a:pt x="473126" y="459088"/>
                </a:lnTo>
                <a:lnTo>
                  <a:pt x="482345" y="466303"/>
                </a:lnTo>
                <a:lnTo>
                  <a:pt x="491010" y="472775"/>
                </a:lnTo>
                <a:lnTo>
                  <a:pt x="499217" y="477299"/>
                </a:lnTo>
                <a:lnTo>
                  <a:pt x="507059" y="479367"/>
                </a:lnTo>
                <a:lnTo>
                  <a:pt x="514140" y="478955"/>
                </a:lnTo>
                <a:lnTo>
                  <a:pt x="519611" y="476169"/>
                </a:lnTo>
                <a:lnTo>
                  <a:pt x="523141" y="471330"/>
                </a:lnTo>
                <a:lnTo>
                  <a:pt x="524866" y="464864"/>
                </a:lnTo>
                <a:lnTo>
                  <a:pt x="525119" y="457177"/>
                </a:lnTo>
                <a:lnTo>
                  <a:pt x="524248" y="448610"/>
                </a:lnTo>
                <a:lnTo>
                  <a:pt x="522395" y="439422"/>
                </a:lnTo>
                <a:lnTo>
                  <a:pt x="519489" y="429802"/>
                </a:lnTo>
                <a:lnTo>
                  <a:pt x="515582" y="419888"/>
                </a:lnTo>
                <a:lnTo>
                  <a:pt x="510995" y="409773"/>
                </a:lnTo>
                <a:lnTo>
                  <a:pt x="506225" y="399522"/>
                </a:lnTo>
                <a:lnTo>
                  <a:pt x="501573" y="389175"/>
                </a:lnTo>
                <a:lnTo>
                  <a:pt x="497145" y="378598"/>
                </a:lnTo>
                <a:lnTo>
                  <a:pt x="492944" y="367505"/>
                </a:lnTo>
                <a:lnTo>
                  <a:pt x="488935" y="355783"/>
                </a:lnTo>
                <a:lnTo>
                  <a:pt x="485072" y="343639"/>
                </a:lnTo>
                <a:lnTo>
                  <a:pt x="481318" y="331487"/>
                </a:lnTo>
                <a:lnTo>
                  <a:pt x="477641" y="319568"/>
                </a:lnTo>
                <a:lnTo>
                  <a:pt x="474017" y="307785"/>
                </a:lnTo>
                <a:lnTo>
                  <a:pt x="470430" y="295808"/>
                </a:lnTo>
                <a:lnTo>
                  <a:pt x="466869" y="283457"/>
                </a:lnTo>
                <a:lnTo>
                  <a:pt x="463324" y="270874"/>
                </a:lnTo>
                <a:lnTo>
                  <a:pt x="459791" y="258420"/>
                </a:lnTo>
                <a:lnTo>
                  <a:pt x="456291" y="246370"/>
                </a:lnTo>
                <a:lnTo>
                  <a:pt x="453681" y="237249"/>
                </a:lnTo>
                <a:lnTo>
                  <a:pt x="453000" y="234140"/>
                </a:lnTo>
                <a:lnTo>
                  <a:pt x="453859" y="236000"/>
                </a:lnTo>
                <a:lnTo>
                  <a:pt x="455875" y="241115"/>
                </a:lnTo>
                <a:lnTo>
                  <a:pt x="458981" y="248251"/>
                </a:lnTo>
                <a:lnTo>
                  <a:pt x="463069" y="256637"/>
                </a:lnTo>
                <a:lnTo>
                  <a:pt x="467799" y="265965"/>
                </a:lnTo>
                <a:lnTo>
                  <a:pt x="472676" y="276255"/>
                </a:lnTo>
                <a:lnTo>
                  <a:pt x="477410" y="287460"/>
                </a:lnTo>
                <a:lnTo>
                  <a:pt x="482065" y="299437"/>
                </a:lnTo>
                <a:lnTo>
                  <a:pt x="486951" y="312014"/>
                </a:lnTo>
                <a:lnTo>
                  <a:pt x="492240" y="325030"/>
                </a:lnTo>
                <a:lnTo>
                  <a:pt x="497945" y="338196"/>
                </a:lnTo>
                <a:lnTo>
                  <a:pt x="504008" y="351108"/>
                </a:lnTo>
                <a:lnTo>
                  <a:pt x="510345" y="363570"/>
                </a:lnTo>
                <a:lnTo>
                  <a:pt x="516719" y="375565"/>
                </a:lnTo>
                <a:lnTo>
                  <a:pt x="522766" y="387160"/>
                </a:lnTo>
                <a:lnTo>
                  <a:pt x="528306" y="398448"/>
                </a:lnTo>
                <a:lnTo>
                  <a:pt x="533177" y="409675"/>
                </a:lnTo>
                <a:lnTo>
                  <a:pt x="537151" y="421213"/>
                </a:lnTo>
                <a:lnTo>
                  <a:pt x="540183" y="433231"/>
                </a:lnTo>
                <a:lnTo>
                  <a:pt x="542067" y="445406"/>
                </a:lnTo>
                <a:lnTo>
                  <a:pt x="542358" y="457047"/>
                </a:lnTo>
                <a:lnTo>
                  <a:pt x="540951" y="467796"/>
                </a:lnTo>
                <a:lnTo>
                  <a:pt x="537718" y="477470"/>
                </a:lnTo>
                <a:lnTo>
                  <a:pt x="532350" y="485895"/>
                </a:lnTo>
                <a:lnTo>
                  <a:pt x="524885" y="493110"/>
                </a:lnTo>
                <a:lnTo>
                  <a:pt x="515635" y="499142"/>
                </a:lnTo>
                <a:lnTo>
                  <a:pt x="504994" y="503911"/>
                </a:lnTo>
                <a:lnTo>
                  <a:pt x="493326" y="507489"/>
                </a:lnTo>
                <a:lnTo>
                  <a:pt x="481088" y="509913"/>
                </a:lnTo>
                <a:lnTo>
                  <a:pt x="468808" y="511098"/>
                </a:lnTo>
                <a:lnTo>
                  <a:pt x="456766" y="511124"/>
                </a:lnTo>
                <a:lnTo>
                  <a:pt x="444714" y="510346"/>
                </a:lnTo>
                <a:lnTo>
                  <a:pt x="432018" y="509294"/>
                </a:lnTo>
                <a:lnTo>
                  <a:pt x="418363" y="508289"/>
                </a:lnTo>
                <a:lnTo>
                  <a:pt x="403918" y="507296"/>
                </a:lnTo>
                <a:lnTo>
                  <a:pt x="389142" y="506022"/>
                </a:lnTo>
                <a:lnTo>
                  <a:pt x="374348" y="504314"/>
                </a:lnTo>
                <a:lnTo>
                  <a:pt x="359668" y="502166"/>
                </a:lnTo>
                <a:lnTo>
                  <a:pt x="345132" y="499644"/>
                </a:lnTo>
                <a:lnTo>
                  <a:pt x="330727" y="496834"/>
                </a:lnTo>
                <a:lnTo>
                  <a:pt x="316428" y="493810"/>
                </a:lnTo>
                <a:lnTo>
                  <a:pt x="302207" y="490634"/>
                </a:lnTo>
                <a:lnTo>
                  <a:pt x="288052" y="487357"/>
                </a:lnTo>
                <a:lnTo>
                  <a:pt x="274167" y="484161"/>
                </a:lnTo>
                <a:lnTo>
                  <a:pt x="259397" y="481058"/>
                </a:lnTo>
                <a:lnTo>
                  <a:pt x="240206" y="477772"/>
                </a:lnTo>
                <a:lnTo>
                  <a:pt x="210570" y="473782"/>
                </a:lnTo>
              </a:path>
            </a:pathLst>
          </a:custGeom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762576" y="168455"/>
            <a:ext cx="1827435" cy="746404"/>
            <a:chOff x="762576" y="168455"/>
            <a:chExt cx="1827435" cy="746404"/>
          </a:xfrm>
        </p:grpSpPr>
        <p:sp>
          <p:nvSpPr>
            <p:cNvPr id="2" name="Freeform 1"/>
            <p:cNvSpPr/>
            <p:nvPr/>
          </p:nvSpPr>
          <p:spPr>
            <a:xfrm>
              <a:off x="762576" y="168455"/>
              <a:ext cx="311331" cy="589597"/>
            </a:xfrm>
            <a:custGeom>
              <a:avLst/>
              <a:gdLst/>
              <a:ahLst/>
              <a:cxnLst/>
              <a:rect l="0" t="0" r="0" b="0"/>
              <a:pathLst>
                <a:path w="311331" h="589597">
                  <a:moveTo>
                    <a:pt x="58646" y="589596"/>
                  </a:moveTo>
                  <a:lnTo>
                    <a:pt x="55780" y="580728"/>
                  </a:lnTo>
                  <a:lnTo>
                    <a:pt x="53638" y="571741"/>
                  </a:lnTo>
                  <a:lnTo>
                    <a:pt x="52030" y="561741"/>
                  </a:lnTo>
                  <a:lnTo>
                    <a:pt x="50677" y="550588"/>
                  </a:lnTo>
                  <a:lnTo>
                    <a:pt x="49180" y="538128"/>
                  </a:lnTo>
                  <a:lnTo>
                    <a:pt x="47334" y="524412"/>
                  </a:lnTo>
                  <a:lnTo>
                    <a:pt x="45266" y="509476"/>
                  </a:lnTo>
                  <a:lnTo>
                    <a:pt x="43334" y="493250"/>
                  </a:lnTo>
                  <a:lnTo>
                    <a:pt x="41738" y="475819"/>
                  </a:lnTo>
                  <a:lnTo>
                    <a:pt x="40514" y="457387"/>
                  </a:lnTo>
                  <a:lnTo>
                    <a:pt x="39618" y="438184"/>
                  </a:lnTo>
                  <a:lnTo>
                    <a:pt x="38976" y="418428"/>
                  </a:lnTo>
                  <a:lnTo>
                    <a:pt x="38359" y="398774"/>
                  </a:lnTo>
                  <a:lnTo>
                    <a:pt x="37404" y="380263"/>
                  </a:lnTo>
                  <a:lnTo>
                    <a:pt x="35947" y="363369"/>
                  </a:lnTo>
                  <a:lnTo>
                    <a:pt x="34152" y="347890"/>
                  </a:lnTo>
                  <a:lnTo>
                    <a:pt x="32409" y="333259"/>
                  </a:lnTo>
                  <a:lnTo>
                    <a:pt x="30937" y="319032"/>
                  </a:lnTo>
                  <a:lnTo>
                    <a:pt x="29628" y="304641"/>
                  </a:lnTo>
                  <a:lnTo>
                    <a:pt x="28143" y="289360"/>
                  </a:lnTo>
                  <a:lnTo>
                    <a:pt x="26292" y="272884"/>
                  </a:lnTo>
                  <a:lnTo>
                    <a:pt x="24049" y="255425"/>
                  </a:lnTo>
                  <a:lnTo>
                    <a:pt x="21464" y="237488"/>
                  </a:lnTo>
                  <a:lnTo>
                    <a:pt x="18611" y="219429"/>
                  </a:lnTo>
                  <a:lnTo>
                    <a:pt x="15559" y="201577"/>
                  </a:lnTo>
                  <a:lnTo>
                    <a:pt x="12365" y="184292"/>
                  </a:lnTo>
                  <a:lnTo>
                    <a:pt x="9075" y="167707"/>
                  </a:lnTo>
                  <a:lnTo>
                    <a:pt x="5883" y="151774"/>
                  </a:lnTo>
                  <a:lnTo>
                    <a:pt x="3120" y="136374"/>
                  </a:lnTo>
                  <a:lnTo>
                    <a:pt x="948" y="121389"/>
                  </a:lnTo>
                  <a:lnTo>
                    <a:pt x="0" y="107034"/>
                  </a:lnTo>
                  <a:lnTo>
                    <a:pt x="1410" y="93840"/>
                  </a:lnTo>
                  <a:lnTo>
                    <a:pt x="5589" y="82005"/>
                  </a:lnTo>
                  <a:lnTo>
                    <a:pt x="12313" y="71583"/>
                  </a:lnTo>
                  <a:lnTo>
                    <a:pt x="21103" y="62646"/>
                  </a:lnTo>
                  <a:lnTo>
                    <a:pt x="31458" y="55083"/>
                  </a:lnTo>
                  <a:lnTo>
                    <a:pt x="42949" y="48817"/>
                  </a:lnTo>
                  <a:lnTo>
                    <a:pt x="55244" y="43891"/>
                  </a:lnTo>
                  <a:lnTo>
                    <a:pt x="68093" y="40197"/>
                  </a:lnTo>
                  <a:lnTo>
                    <a:pt x="81158" y="37358"/>
                  </a:lnTo>
                  <a:lnTo>
                    <a:pt x="94009" y="34828"/>
                  </a:lnTo>
                  <a:lnTo>
                    <a:pt x="106441" y="32269"/>
                  </a:lnTo>
                  <a:lnTo>
                    <a:pt x="118756" y="29548"/>
                  </a:lnTo>
                  <a:lnTo>
                    <a:pt x="131632" y="26641"/>
                  </a:lnTo>
                  <a:lnTo>
                    <a:pt x="145412" y="23572"/>
                  </a:lnTo>
                  <a:lnTo>
                    <a:pt x="160110" y="20376"/>
                  </a:lnTo>
                  <a:lnTo>
                    <a:pt x="175589" y="17084"/>
                  </a:lnTo>
                  <a:lnTo>
                    <a:pt x="191667" y="13730"/>
                  </a:lnTo>
                  <a:lnTo>
                    <a:pt x="208025" y="10495"/>
                  </a:lnTo>
                  <a:lnTo>
                    <a:pt x="224225" y="7703"/>
                  </a:lnTo>
                  <a:lnTo>
                    <a:pt x="240029" y="5494"/>
                  </a:lnTo>
                  <a:lnTo>
                    <a:pt x="254991" y="3838"/>
                  </a:lnTo>
                  <a:lnTo>
                    <a:pt x="269937" y="2464"/>
                  </a:lnTo>
                  <a:lnTo>
                    <a:pt x="287296" y="1254"/>
                  </a:lnTo>
                  <a:lnTo>
                    <a:pt x="3113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0694" y="463253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120340" y="5801"/>
                  </a:lnTo>
                  <a:lnTo>
                    <a:pt x="113495" y="10725"/>
                  </a:lnTo>
                  <a:lnTo>
                    <a:pt x="105108" y="15232"/>
                  </a:lnTo>
                  <a:lnTo>
                    <a:pt x="95480" y="19626"/>
                  </a:lnTo>
                  <a:lnTo>
                    <a:pt x="85166" y="24288"/>
                  </a:lnTo>
                  <a:lnTo>
                    <a:pt x="74558" y="29398"/>
                  </a:lnTo>
                  <a:lnTo>
                    <a:pt x="63860" y="34803"/>
                  </a:lnTo>
                  <a:lnTo>
                    <a:pt x="53160" y="40127"/>
                  </a:lnTo>
                  <a:lnTo>
                    <a:pt x="42501" y="45147"/>
                  </a:lnTo>
                  <a:lnTo>
                    <a:pt x="32344" y="49668"/>
                  </a:lnTo>
                  <a:lnTo>
                    <a:pt x="22576" y="53880"/>
                  </a:lnTo>
                  <a:lnTo>
                    <a:pt x="12341" y="5815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6020" y="221098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9" y="79107"/>
                  </a:lnTo>
                  <a:lnTo>
                    <a:pt x="3905" y="93557"/>
                  </a:lnTo>
                  <a:lnTo>
                    <a:pt x="6201" y="107933"/>
                  </a:lnTo>
                  <a:lnTo>
                    <a:pt x="8857" y="122237"/>
                  </a:lnTo>
                  <a:lnTo>
                    <a:pt x="11776" y="136807"/>
                  </a:lnTo>
                  <a:lnTo>
                    <a:pt x="14880" y="152273"/>
                  </a:lnTo>
                  <a:lnTo>
                    <a:pt x="18110" y="168901"/>
                  </a:lnTo>
                  <a:lnTo>
                    <a:pt x="21260" y="186307"/>
                  </a:lnTo>
                  <a:lnTo>
                    <a:pt x="23996" y="203684"/>
                  </a:lnTo>
                  <a:lnTo>
                    <a:pt x="26172" y="220552"/>
                  </a:lnTo>
                  <a:lnTo>
                    <a:pt x="27973" y="236623"/>
                  </a:lnTo>
                  <a:lnTo>
                    <a:pt x="29796" y="251642"/>
                  </a:lnTo>
                  <a:lnTo>
                    <a:pt x="31873" y="265605"/>
                  </a:lnTo>
                  <a:lnTo>
                    <a:pt x="34100" y="279152"/>
                  </a:lnTo>
                  <a:lnTo>
                    <a:pt x="36142" y="293401"/>
                  </a:lnTo>
                  <a:lnTo>
                    <a:pt x="37817" y="308923"/>
                  </a:lnTo>
                  <a:lnTo>
                    <a:pt x="39264" y="325608"/>
                  </a:lnTo>
                  <a:lnTo>
                    <a:pt x="40842" y="342959"/>
                  </a:lnTo>
                  <a:lnTo>
                    <a:pt x="42751" y="360592"/>
                  </a:lnTo>
                  <a:lnTo>
                    <a:pt x="44864" y="378143"/>
                  </a:lnTo>
                  <a:lnTo>
                    <a:pt x="46828" y="395219"/>
                  </a:lnTo>
                  <a:lnTo>
                    <a:pt x="48447" y="411647"/>
                  </a:lnTo>
                  <a:lnTo>
                    <a:pt x="49689" y="427045"/>
                  </a:lnTo>
                  <a:lnTo>
                    <a:pt x="50731" y="442339"/>
                  </a:lnTo>
                  <a:lnTo>
                    <a:pt x="51664" y="459989"/>
                  </a:lnTo>
                  <a:lnTo>
                    <a:pt x="52643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4476" y="58959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5" y="81565"/>
                  </a:lnTo>
                  <a:lnTo>
                    <a:pt x="207" y="94890"/>
                  </a:lnTo>
                  <a:lnTo>
                    <a:pt x="1108" y="108472"/>
                  </a:lnTo>
                  <a:lnTo>
                    <a:pt x="3907" y="12462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4737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491631"/>
              <a:ext cx="195205" cy="423228"/>
            </a:xfrm>
            <a:custGeom>
              <a:avLst/>
              <a:gdLst/>
              <a:ahLst/>
              <a:cxnLst/>
              <a:rect l="0" t="0" r="0" b="0"/>
              <a:pathLst>
                <a:path w="195205" h="423228">
                  <a:moveTo>
                    <a:pt x="0" y="97964"/>
                  </a:moveTo>
                  <a:lnTo>
                    <a:pt x="2866" y="112633"/>
                  </a:lnTo>
                  <a:lnTo>
                    <a:pt x="5008" y="126544"/>
                  </a:lnTo>
                  <a:lnTo>
                    <a:pt x="6616" y="141042"/>
                  </a:lnTo>
                  <a:lnTo>
                    <a:pt x="7969" y="156244"/>
                  </a:lnTo>
                  <a:lnTo>
                    <a:pt x="9466" y="172069"/>
                  </a:lnTo>
                  <a:lnTo>
                    <a:pt x="11317" y="188393"/>
                  </a:lnTo>
                  <a:lnTo>
                    <a:pt x="13557" y="205256"/>
                  </a:lnTo>
                  <a:lnTo>
                    <a:pt x="16138" y="222861"/>
                  </a:lnTo>
                  <a:lnTo>
                    <a:pt x="18982" y="241258"/>
                  </a:lnTo>
                  <a:lnTo>
                    <a:pt x="21859" y="260357"/>
                  </a:lnTo>
                  <a:lnTo>
                    <a:pt x="24403" y="280017"/>
                  </a:lnTo>
                  <a:lnTo>
                    <a:pt x="26448" y="300087"/>
                  </a:lnTo>
                  <a:lnTo>
                    <a:pt x="28158" y="320124"/>
                  </a:lnTo>
                  <a:lnTo>
                    <a:pt x="29921" y="339423"/>
                  </a:lnTo>
                  <a:lnTo>
                    <a:pt x="31956" y="357661"/>
                  </a:lnTo>
                  <a:lnTo>
                    <a:pt x="34156" y="374855"/>
                  </a:lnTo>
                  <a:lnTo>
                    <a:pt x="36179" y="391177"/>
                  </a:lnTo>
                  <a:lnTo>
                    <a:pt x="37818" y="406741"/>
                  </a:lnTo>
                  <a:lnTo>
                    <a:pt x="38368" y="418725"/>
                  </a:lnTo>
                  <a:lnTo>
                    <a:pt x="37305" y="423227"/>
                  </a:lnTo>
                  <a:lnTo>
                    <a:pt x="35336" y="421155"/>
                  </a:lnTo>
                  <a:lnTo>
                    <a:pt x="32869" y="414631"/>
                  </a:lnTo>
                  <a:lnTo>
                    <a:pt x="30245" y="405143"/>
                  </a:lnTo>
                  <a:lnTo>
                    <a:pt x="27874" y="393450"/>
                  </a:lnTo>
                  <a:lnTo>
                    <a:pt x="25948" y="380069"/>
                  </a:lnTo>
                  <a:lnTo>
                    <a:pt x="24318" y="365269"/>
                  </a:lnTo>
                  <a:lnTo>
                    <a:pt x="22610" y="349090"/>
                  </a:lnTo>
                  <a:lnTo>
                    <a:pt x="20611" y="331669"/>
                  </a:lnTo>
                  <a:lnTo>
                    <a:pt x="18436" y="313233"/>
                  </a:lnTo>
                  <a:lnTo>
                    <a:pt x="16430" y="294023"/>
                  </a:lnTo>
                  <a:lnTo>
                    <a:pt x="14783" y="274250"/>
                  </a:lnTo>
                  <a:lnTo>
                    <a:pt x="13524" y="254244"/>
                  </a:lnTo>
                  <a:lnTo>
                    <a:pt x="12605" y="234432"/>
                  </a:lnTo>
                  <a:lnTo>
                    <a:pt x="11952" y="215037"/>
                  </a:lnTo>
                  <a:lnTo>
                    <a:pt x="11496" y="196250"/>
                  </a:lnTo>
                  <a:lnTo>
                    <a:pt x="11183" y="178321"/>
                  </a:lnTo>
                  <a:lnTo>
                    <a:pt x="10974" y="161300"/>
                  </a:lnTo>
                  <a:lnTo>
                    <a:pt x="11002" y="145242"/>
                  </a:lnTo>
                  <a:lnTo>
                    <a:pt x="11553" y="130289"/>
                  </a:lnTo>
                  <a:lnTo>
                    <a:pt x="12740" y="116412"/>
                  </a:lnTo>
                  <a:lnTo>
                    <a:pt x="14522" y="103447"/>
                  </a:lnTo>
                  <a:lnTo>
                    <a:pt x="16789" y="91191"/>
                  </a:lnTo>
                  <a:lnTo>
                    <a:pt x="19430" y="79465"/>
                  </a:lnTo>
                  <a:lnTo>
                    <a:pt x="22507" y="68283"/>
                  </a:lnTo>
                  <a:lnTo>
                    <a:pt x="26251" y="57839"/>
                  </a:lnTo>
                  <a:lnTo>
                    <a:pt x="30733" y="48182"/>
                  </a:lnTo>
                  <a:lnTo>
                    <a:pt x="35878" y="39222"/>
                  </a:lnTo>
                  <a:lnTo>
                    <a:pt x="41556" y="30816"/>
                  </a:lnTo>
                  <a:lnTo>
                    <a:pt x="47649" y="22837"/>
                  </a:lnTo>
                  <a:lnTo>
                    <a:pt x="54537" y="15495"/>
                  </a:lnTo>
                  <a:lnTo>
                    <a:pt x="63058" y="9315"/>
                  </a:lnTo>
                  <a:lnTo>
                    <a:pt x="73531" y="4502"/>
                  </a:lnTo>
                  <a:lnTo>
                    <a:pt x="85650" y="1270"/>
                  </a:lnTo>
                  <a:lnTo>
                    <a:pt x="98773" y="0"/>
                  </a:lnTo>
                  <a:lnTo>
                    <a:pt x="112406" y="709"/>
                  </a:lnTo>
                  <a:lnTo>
                    <a:pt x="125947" y="3287"/>
                  </a:lnTo>
                  <a:lnTo>
                    <a:pt x="138645" y="7676"/>
                  </a:lnTo>
                  <a:lnTo>
                    <a:pt x="150172" y="13662"/>
                  </a:lnTo>
                  <a:lnTo>
                    <a:pt x="160400" y="20933"/>
                  </a:lnTo>
                  <a:lnTo>
                    <a:pt x="169213" y="29175"/>
                  </a:lnTo>
                  <a:lnTo>
                    <a:pt x="176695" y="38131"/>
                  </a:lnTo>
                  <a:lnTo>
                    <a:pt x="182910" y="47923"/>
                  </a:lnTo>
                  <a:lnTo>
                    <a:pt x="187802" y="59013"/>
                  </a:lnTo>
                  <a:lnTo>
                    <a:pt x="191464" y="71542"/>
                  </a:lnTo>
                  <a:lnTo>
                    <a:pt x="193943" y="85041"/>
                  </a:lnTo>
                  <a:lnTo>
                    <a:pt x="195166" y="98641"/>
                  </a:lnTo>
                  <a:lnTo>
                    <a:pt x="195204" y="111824"/>
                  </a:lnTo>
                  <a:lnTo>
                    <a:pt x="193924" y="124437"/>
                  </a:lnTo>
                  <a:lnTo>
                    <a:pt x="190938" y="136514"/>
                  </a:lnTo>
                  <a:lnTo>
                    <a:pt x="186187" y="148150"/>
                  </a:lnTo>
                  <a:lnTo>
                    <a:pt x="179894" y="159285"/>
                  </a:lnTo>
                  <a:lnTo>
                    <a:pt x="172383" y="169704"/>
                  </a:lnTo>
                  <a:lnTo>
                    <a:pt x="163957" y="179344"/>
                  </a:lnTo>
                  <a:lnTo>
                    <a:pt x="154708" y="188124"/>
                  </a:lnTo>
                  <a:lnTo>
                    <a:pt x="144522" y="195877"/>
                  </a:lnTo>
                  <a:lnTo>
                    <a:pt x="133413" y="202602"/>
                  </a:lnTo>
                  <a:lnTo>
                    <a:pt x="121513" y="208117"/>
                  </a:lnTo>
                  <a:lnTo>
                    <a:pt x="108993" y="211999"/>
                  </a:lnTo>
                  <a:lnTo>
                    <a:pt x="96023" y="214165"/>
                  </a:lnTo>
                  <a:lnTo>
                    <a:pt x="82954" y="214792"/>
                  </a:lnTo>
                  <a:lnTo>
                    <a:pt x="68828" y="214096"/>
                  </a:lnTo>
                  <a:lnTo>
                    <a:pt x="50172" y="210898"/>
                  </a:lnTo>
                  <a:lnTo>
                    <a:pt x="21057" y="203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78185" y="495518"/>
              <a:ext cx="232800" cy="222940"/>
            </a:xfrm>
            <a:custGeom>
              <a:avLst/>
              <a:gdLst/>
              <a:ahLst/>
              <a:cxnLst/>
              <a:rect l="0" t="0" r="0" b="0"/>
              <a:pathLst>
                <a:path w="232800" h="222940">
                  <a:moveTo>
                    <a:pt x="74872" y="146720"/>
                  </a:moveTo>
                  <a:lnTo>
                    <a:pt x="80605" y="140651"/>
                  </a:lnTo>
                  <a:lnTo>
                    <a:pt x="84889" y="133166"/>
                  </a:lnTo>
                  <a:lnTo>
                    <a:pt x="88095" y="123482"/>
                  </a:lnTo>
                  <a:lnTo>
                    <a:pt x="90456" y="111995"/>
                  </a:lnTo>
                  <a:lnTo>
                    <a:pt x="92153" y="99364"/>
                  </a:lnTo>
                  <a:lnTo>
                    <a:pt x="93344" y="86094"/>
                  </a:lnTo>
                  <a:lnTo>
                    <a:pt x="94000" y="72646"/>
                  </a:lnTo>
                  <a:lnTo>
                    <a:pt x="93920" y="59487"/>
                  </a:lnTo>
                  <a:lnTo>
                    <a:pt x="93044" y="46841"/>
                  </a:lnTo>
                  <a:lnTo>
                    <a:pt x="91135" y="35049"/>
                  </a:lnTo>
                  <a:lnTo>
                    <a:pt x="87718" y="24649"/>
                  </a:lnTo>
                  <a:lnTo>
                    <a:pt x="82674" y="15809"/>
                  </a:lnTo>
                  <a:lnTo>
                    <a:pt x="76184" y="8703"/>
                  </a:lnTo>
                  <a:lnTo>
                    <a:pt x="68540" y="3669"/>
                  </a:lnTo>
                  <a:lnTo>
                    <a:pt x="60034" y="704"/>
                  </a:lnTo>
                  <a:lnTo>
                    <a:pt x="51070" y="0"/>
                  </a:lnTo>
                  <a:lnTo>
                    <a:pt x="42142" y="2095"/>
                  </a:lnTo>
                  <a:lnTo>
                    <a:pt x="33517" y="7024"/>
                  </a:lnTo>
                  <a:lnTo>
                    <a:pt x="25423" y="14400"/>
                  </a:lnTo>
                  <a:lnTo>
                    <a:pt x="18132" y="23701"/>
                  </a:lnTo>
                  <a:lnTo>
                    <a:pt x="11719" y="34434"/>
                  </a:lnTo>
                  <a:lnTo>
                    <a:pt x="6412" y="46197"/>
                  </a:lnTo>
                  <a:lnTo>
                    <a:pt x="2670" y="58682"/>
                  </a:lnTo>
                  <a:lnTo>
                    <a:pt x="597" y="71672"/>
                  </a:lnTo>
                  <a:lnTo>
                    <a:pt x="0" y="85172"/>
                  </a:lnTo>
                  <a:lnTo>
                    <a:pt x="580" y="99381"/>
                  </a:lnTo>
                  <a:lnTo>
                    <a:pt x="2040" y="114342"/>
                  </a:lnTo>
                  <a:lnTo>
                    <a:pt x="4136" y="129645"/>
                  </a:lnTo>
                  <a:lnTo>
                    <a:pt x="6681" y="144539"/>
                  </a:lnTo>
                  <a:lnTo>
                    <a:pt x="9539" y="158626"/>
                  </a:lnTo>
                  <a:lnTo>
                    <a:pt x="12779" y="171695"/>
                  </a:lnTo>
                  <a:lnTo>
                    <a:pt x="16639" y="183553"/>
                  </a:lnTo>
                  <a:lnTo>
                    <a:pt x="21207" y="194217"/>
                  </a:lnTo>
                  <a:lnTo>
                    <a:pt x="26581" y="203379"/>
                  </a:lnTo>
                  <a:lnTo>
                    <a:pt x="32945" y="210338"/>
                  </a:lnTo>
                  <a:lnTo>
                    <a:pt x="40300" y="214904"/>
                  </a:lnTo>
                  <a:lnTo>
                    <a:pt x="48340" y="217175"/>
                  </a:lnTo>
                  <a:lnTo>
                    <a:pt x="56576" y="217271"/>
                  </a:lnTo>
                  <a:lnTo>
                    <a:pt x="64700" y="215475"/>
                  </a:lnTo>
                  <a:lnTo>
                    <a:pt x="72440" y="211849"/>
                  </a:lnTo>
                  <a:lnTo>
                    <a:pt x="79486" y="206150"/>
                  </a:lnTo>
                  <a:lnTo>
                    <a:pt x="85740" y="198435"/>
                  </a:lnTo>
                  <a:lnTo>
                    <a:pt x="91278" y="189173"/>
                  </a:lnTo>
                  <a:lnTo>
                    <a:pt x="96240" y="179047"/>
                  </a:lnTo>
                  <a:lnTo>
                    <a:pt x="100763" y="168531"/>
                  </a:lnTo>
                  <a:lnTo>
                    <a:pt x="104802" y="157709"/>
                  </a:lnTo>
                  <a:lnTo>
                    <a:pt x="108144" y="146385"/>
                  </a:lnTo>
                  <a:lnTo>
                    <a:pt x="110730" y="134562"/>
                  </a:lnTo>
                  <a:lnTo>
                    <a:pt x="112759" y="125438"/>
                  </a:lnTo>
                  <a:lnTo>
                    <a:pt x="114516" y="123141"/>
                  </a:lnTo>
                  <a:lnTo>
                    <a:pt x="116211" y="126660"/>
                  </a:lnTo>
                  <a:lnTo>
                    <a:pt x="118099" y="134049"/>
                  </a:lnTo>
                  <a:lnTo>
                    <a:pt x="120301" y="143707"/>
                  </a:lnTo>
                  <a:lnTo>
                    <a:pt x="122822" y="154412"/>
                  </a:lnTo>
                  <a:lnTo>
                    <a:pt x="125618" y="165462"/>
                  </a:lnTo>
                  <a:lnTo>
                    <a:pt x="128792" y="176379"/>
                  </a:lnTo>
                  <a:lnTo>
                    <a:pt x="132597" y="186739"/>
                  </a:lnTo>
                  <a:lnTo>
                    <a:pt x="137127" y="196378"/>
                  </a:lnTo>
                  <a:lnTo>
                    <a:pt x="142642" y="205009"/>
                  </a:lnTo>
                  <a:lnTo>
                    <a:pt x="149633" y="212139"/>
                  </a:lnTo>
                  <a:lnTo>
                    <a:pt x="158225" y="217633"/>
                  </a:lnTo>
                  <a:lnTo>
                    <a:pt x="168081" y="221340"/>
                  </a:lnTo>
                  <a:lnTo>
                    <a:pt x="178605" y="222939"/>
                  </a:lnTo>
                  <a:lnTo>
                    <a:pt x="189371" y="222467"/>
                  </a:lnTo>
                  <a:lnTo>
                    <a:pt x="199719" y="220545"/>
                  </a:lnTo>
                  <a:lnTo>
                    <a:pt x="209694" y="218001"/>
                  </a:lnTo>
                  <a:lnTo>
                    <a:pt x="220165" y="214614"/>
                  </a:lnTo>
                  <a:lnTo>
                    <a:pt x="232799" y="209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9927" y="305326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2"/>
                  </a:lnTo>
                  <a:lnTo>
                    <a:pt x="0" y="87801"/>
                  </a:lnTo>
                  <a:lnTo>
                    <a:pt x="0" y="106526"/>
                  </a:lnTo>
                  <a:lnTo>
                    <a:pt x="0" y="125319"/>
                  </a:lnTo>
                  <a:lnTo>
                    <a:pt x="0" y="143436"/>
                  </a:lnTo>
                  <a:lnTo>
                    <a:pt x="0" y="160665"/>
                  </a:lnTo>
                  <a:lnTo>
                    <a:pt x="0" y="177067"/>
                  </a:lnTo>
                  <a:lnTo>
                    <a:pt x="0" y="192799"/>
                  </a:lnTo>
                  <a:lnTo>
                    <a:pt x="0" y="208025"/>
                  </a:lnTo>
                  <a:lnTo>
                    <a:pt x="0" y="222883"/>
                  </a:lnTo>
                  <a:lnTo>
                    <a:pt x="0" y="237487"/>
                  </a:lnTo>
                  <a:lnTo>
                    <a:pt x="0" y="252079"/>
                  </a:lnTo>
                  <a:lnTo>
                    <a:pt x="0" y="267023"/>
                  </a:lnTo>
                  <a:lnTo>
                    <a:pt x="0" y="282487"/>
                  </a:lnTo>
                  <a:lnTo>
                    <a:pt x="0" y="298467"/>
                  </a:lnTo>
                  <a:lnTo>
                    <a:pt x="0" y="314880"/>
                  </a:lnTo>
                  <a:lnTo>
                    <a:pt x="5" y="331612"/>
                  </a:lnTo>
                  <a:lnTo>
                    <a:pt x="206" y="348203"/>
                  </a:lnTo>
                  <a:lnTo>
                    <a:pt x="1108" y="365687"/>
                  </a:lnTo>
                  <a:lnTo>
                    <a:pt x="3906" y="387836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22855" y="442196"/>
              <a:ext cx="114472" cy="263214"/>
            </a:xfrm>
            <a:custGeom>
              <a:avLst/>
              <a:gdLst/>
              <a:ahLst/>
              <a:cxnLst/>
              <a:rect l="0" t="0" r="0" b="0"/>
              <a:pathLst>
                <a:path w="114472" h="263214">
                  <a:moveTo>
                    <a:pt x="93414" y="0"/>
                  </a:moveTo>
                  <a:lnTo>
                    <a:pt x="87546" y="5868"/>
                  </a:lnTo>
                  <a:lnTo>
                    <a:pt x="81982" y="11432"/>
                  </a:lnTo>
                  <a:lnTo>
                    <a:pt x="76183" y="17232"/>
                  </a:lnTo>
                  <a:lnTo>
                    <a:pt x="70102" y="23312"/>
                  </a:lnTo>
                  <a:lnTo>
                    <a:pt x="63772" y="29642"/>
                  </a:lnTo>
                  <a:lnTo>
                    <a:pt x="57244" y="36170"/>
                  </a:lnTo>
                  <a:lnTo>
                    <a:pt x="50568" y="42846"/>
                  </a:lnTo>
                  <a:lnTo>
                    <a:pt x="43786" y="49629"/>
                  </a:lnTo>
                  <a:lnTo>
                    <a:pt x="36928" y="56486"/>
                  </a:lnTo>
                  <a:lnTo>
                    <a:pt x="30018" y="63396"/>
                  </a:lnTo>
                  <a:lnTo>
                    <a:pt x="23073" y="70341"/>
                  </a:lnTo>
                  <a:lnTo>
                    <a:pt x="16118" y="77319"/>
                  </a:lnTo>
                  <a:lnTo>
                    <a:pt x="9651" y="84651"/>
                  </a:lnTo>
                  <a:lnTo>
                    <a:pt x="4599" y="92944"/>
                  </a:lnTo>
                  <a:lnTo>
                    <a:pt x="1359" y="102450"/>
                  </a:lnTo>
                  <a:lnTo>
                    <a:pt x="0" y="112937"/>
                  </a:lnTo>
                  <a:lnTo>
                    <a:pt x="525" y="123894"/>
                  </a:lnTo>
                  <a:lnTo>
                    <a:pt x="2732" y="134967"/>
                  </a:lnTo>
                  <a:lnTo>
                    <a:pt x="6297" y="145995"/>
                  </a:lnTo>
                  <a:lnTo>
                    <a:pt x="10890" y="156924"/>
                  </a:lnTo>
                  <a:lnTo>
                    <a:pt x="16235" y="167749"/>
                  </a:lnTo>
                  <a:lnTo>
                    <a:pt x="22277" y="178323"/>
                  </a:lnTo>
                  <a:lnTo>
                    <a:pt x="29164" y="188357"/>
                  </a:lnTo>
                  <a:lnTo>
                    <a:pt x="36908" y="197738"/>
                  </a:lnTo>
                  <a:lnTo>
                    <a:pt x="45398" y="206514"/>
                  </a:lnTo>
                  <a:lnTo>
                    <a:pt x="54474" y="214796"/>
                  </a:lnTo>
                  <a:lnTo>
                    <a:pt x="63980" y="222697"/>
                  </a:lnTo>
                  <a:lnTo>
                    <a:pt x="73529" y="230212"/>
                  </a:lnTo>
                  <a:lnTo>
                    <a:pt x="83551" y="238051"/>
                  </a:lnTo>
                  <a:lnTo>
                    <a:pt x="96044" y="248024"/>
                  </a:lnTo>
                  <a:lnTo>
                    <a:pt x="11447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3859" y="508470"/>
              <a:ext cx="206152" cy="270639"/>
            </a:xfrm>
            <a:custGeom>
              <a:avLst/>
              <a:gdLst/>
              <a:ahLst/>
              <a:cxnLst/>
              <a:rect l="0" t="0" r="0" b="0"/>
              <a:pathLst>
                <a:path w="206152" h="270639">
                  <a:moveTo>
                    <a:pt x="48223" y="165353"/>
                  </a:moveTo>
                  <a:lnTo>
                    <a:pt x="59824" y="162353"/>
                  </a:lnTo>
                  <a:lnTo>
                    <a:pt x="69673" y="158930"/>
                  </a:lnTo>
                  <a:lnTo>
                    <a:pt x="78674" y="154725"/>
                  </a:lnTo>
                  <a:lnTo>
                    <a:pt x="86942" y="149479"/>
                  </a:lnTo>
                  <a:lnTo>
                    <a:pt x="94322" y="142701"/>
                  </a:lnTo>
                  <a:lnTo>
                    <a:pt x="100787" y="134260"/>
                  </a:lnTo>
                  <a:lnTo>
                    <a:pt x="106293" y="124174"/>
                  </a:lnTo>
                  <a:lnTo>
                    <a:pt x="110699" y="112434"/>
                  </a:lnTo>
                  <a:lnTo>
                    <a:pt x="114030" y="99214"/>
                  </a:lnTo>
                  <a:lnTo>
                    <a:pt x="116284" y="85119"/>
                  </a:lnTo>
                  <a:lnTo>
                    <a:pt x="117356" y="71053"/>
                  </a:lnTo>
                  <a:lnTo>
                    <a:pt x="117291" y="57530"/>
                  </a:lnTo>
                  <a:lnTo>
                    <a:pt x="115944" y="44843"/>
                  </a:lnTo>
                  <a:lnTo>
                    <a:pt x="112912" y="33242"/>
                  </a:lnTo>
                  <a:lnTo>
                    <a:pt x="108130" y="22750"/>
                  </a:lnTo>
                  <a:lnTo>
                    <a:pt x="101817" y="13704"/>
                  </a:lnTo>
                  <a:lnTo>
                    <a:pt x="94292" y="6823"/>
                  </a:lnTo>
                  <a:lnTo>
                    <a:pt x="85866" y="2309"/>
                  </a:lnTo>
                  <a:lnTo>
                    <a:pt x="76956" y="72"/>
                  </a:lnTo>
                  <a:lnTo>
                    <a:pt x="68064" y="0"/>
                  </a:lnTo>
                  <a:lnTo>
                    <a:pt x="59458" y="1811"/>
                  </a:lnTo>
                  <a:lnTo>
                    <a:pt x="51207" y="5447"/>
                  </a:lnTo>
                  <a:lnTo>
                    <a:pt x="43280" y="11153"/>
                  </a:lnTo>
                  <a:lnTo>
                    <a:pt x="35616" y="18877"/>
                  </a:lnTo>
                  <a:lnTo>
                    <a:pt x="28315" y="28315"/>
                  </a:lnTo>
                  <a:lnTo>
                    <a:pt x="21631" y="39091"/>
                  </a:lnTo>
                  <a:lnTo>
                    <a:pt x="15656" y="50857"/>
                  </a:lnTo>
                  <a:lnTo>
                    <a:pt x="10490" y="63333"/>
                  </a:lnTo>
                  <a:lnTo>
                    <a:pt x="6317" y="76306"/>
                  </a:lnTo>
                  <a:lnTo>
                    <a:pt x="3146" y="89617"/>
                  </a:lnTo>
                  <a:lnTo>
                    <a:pt x="999" y="102996"/>
                  </a:lnTo>
                  <a:lnTo>
                    <a:pt x="0" y="116058"/>
                  </a:lnTo>
                  <a:lnTo>
                    <a:pt x="109" y="128623"/>
                  </a:lnTo>
                  <a:lnTo>
                    <a:pt x="1317" y="140688"/>
                  </a:lnTo>
                  <a:lnTo>
                    <a:pt x="3722" y="152331"/>
                  </a:lnTo>
                  <a:lnTo>
                    <a:pt x="7270" y="163638"/>
                  </a:lnTo>
                  <a:lnTo>
                    <a:pt x="11940" y="174368"/>
                  </a:lnTo>
                  <a:lnTo>
                    <a:pt x="17824" y="183976"/>
                  </a:lnTo>
                  <a:lnTo>
                    <a:pt x="24851" y="192231"/>
                  </a:lnTo>
                  <a:lnTo>
                    <a:pt x="32671" y="198417"/>
                  </a:lnTo>
                  <a:lnTo>
                    <a:pt x="40758" y="201228"/>
                  </a:lnTo>
                  <a:lnTo>
                    <a:pt x="48782" y="200261"/>
                  </a:lnTo>
                  <a:lnTo>
                    <a:pt x="56456" y="196051"/>
                  </a:lnTo>
                  <a:lnTo>
                    <a:pt x="63456" y="189572"/>
                  </a:lnTo>
                  <a:lnTo>
                    <a:pt x="69681" y="181629"/>
                  </a:lnTo>
                  <a:lnTo>
                    <a:pt x="75199" y="172760"/>
                  </a:lnTo>
                  <a:lnTo>
                    <a:pt x="80148" y="163305"/>
                  </a:lnTo>
                  <a:lnTo>
                    <a:pt x="84666" y="153476"/>
                  </a:lnTo>
                  <a:lnTo>
                    <a:pt x="88872" y="143405"/>
                  </a:lnTo>
                  <a:lnTo>
                    <a:pt x="92859" y="133178"/>
                  </a:lnTo>
                  <a:lnTo>
                    <a:pt x="96698" y="122919"/>
                  </a:lnTo>
                  <a:lnTo>
                    <a:pt x="100632" y="115156"/>
                  </a:lnTo>
                  <a:lnTo>
                    <a:pt x="104517" y="113206"/>
                  </a:lnTo>
                  <a:lnTo>
                    <a:pt x="107817" y="116410"/>
                  </a:lnTo>
                  <a:lnTo>
                    <a:pt x="110751" y="123261"/>
                  </a:lnTo>
                  <a:lnTo>
                    <a:pt x="113774" y="132553"/>
                  </a:lnTo>
                  <a:lnTo>
                    <a:pt x="117347" y="143455"/>
                  </a:lnTo>
                  <a:lnTo>
                    <a:pt x="121645" y="155414"/>
                  </a:lnTo>
                  <a:lnTo>
                    <a:pt x="126632" y="167903"/>
                  </a:lnTo>
                  <a:lnTo>
                    <a:pt x="132188" y="180380"/>
                  </a:lnTo>
                  <a:lnTo>
                    <a:pt x="138178" y="192554"/>
                  </a:lnTo>
                  <a:lnTo>
                    <a:pt x="144484" y="204190"/>
                  </a:lnTo>
                  <a:lnTo>
                    <a:pt x="151014" y="215014"/>
                  </a:lnTo>
                  <a:lnTo>
                    <a:pt x="157701" y="224960"/>
                  </a:lnTo>
                  <a:lnTo>
                    <a:pt x="164577" y="234020"/>
                  </a:lnTo>
                  <a:lnTo>
                    <a:pt x="172654" y="243147"/>
                  </a:lnTo>
                  <a:lnTo>
                    <a:pt x="184876" y="254261"/>
                  </a:lnTo>
                  <a:lnTo>
                    <a:pt x="206151" y="270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68580" y="810694"/>
              <a:ext cx="800167" cy="63172"/>
            </a:xfrm>
            <a:custGeom>
              <a:avLst/>
              <a:gdLst/>
              <a:ahLst/>
              <a:cxnLst/>
              <a:rect l="0" t="0" r="0" b="0"/>
              <a:pathLst>
                <a:path w="800167" h="63172">
                  <a:moveTo>
                    <a:pt x="800166" y="0"/>
                  </a:moveTo>
                  <a:lnTo>
                    <a:pt x="791492" y="0"/>
                  </a:lnTo>
                  <a:lnTo>
                    <a:pt x="779144" y="0"/>
                  </a:lnTo>
                  <a:lnTo>
                    <a:pt x="764966" y="0"/>
                  </a:lnTo>
                  <a:lnTo>
                    <a:pt x="749698" y="0"/>
                  </a:lnTo>
                  <a:lnTo>
                    <a:pt x="733540" y="0"/>
                  </a:lnTo>
                  <a:lnTo>
                    <a:pt x="716411" y="0"/>
                  </a:lnTo>
                  <a:lnTo>
                    <a:pt x="698343" y="0"/>
                  </a:lnTo>
                  <a:lnTo>
                    <a:pt x="679804" y="0"/>
                  </a:lnTo>
                  <a:lnTo>
                    <a:pt x="661586" y="0"/>
                  </a:lnTo>
                  <a:lnTo>
                    <a:pt x="644111" y="0"/>
                  </a:lnTo>
                  <a:lnTo>
                    <a:pt x="627444" y="0"/>
                  </a:lnTo>
                  <a:lnTo>
                    <a:pt x="611485" y="0"/>
                  </a:lnTo>
                  <a:lnTo>
                    <a:pt x="596081" y="4"/>
                  </a:lnTo>
                  <a:lnTo>
                    <a:pt x="581092" y="177"/>
                  </a:lnTo>
                  <a:lnTo>
                    <a:pt x="566399" y="826"/>
                  </a:lnTo>
                  <a:lnTo>
                    <a:pt x="551909" y="2074"/>
                  </a:lnTo>
                  <a:lnTo>
                    <a:pt x="537396" y="3727"/>
                  </a:lnTo>
                  <a:lnTo>
                    <a:pt x="522505" y="5375"/>
                  </a:lnTo>
                  <a:lnTo>
                    <a:pt x="507081" y="6778"/>
                  </a:lnTo>
                  <a:lnTo>
                    <a:pt x="491298" y="7871"/>
                  </a:lnTo>
                  <a:lnTo>
                    <a:pt x="475550" y="8679"/>
                  </a:lnTo>
                  <a:lnTo>
                    <a:pt x="460064" y="9257"/>
                  </a:lnTo>
                  <a:lnTo>
                    <a:pt x="444732" y="9662"/>
                  </a:lnTo>
                  <a:lnTo>
                    <a:pt x="429220" y="9941"/>
                  </a:lnTo>
                  <a:lnTo>
                    <a:pt x="413343" y="10137"/>
                  </a:lnTo>
                  <a:lnTo>
                    <a:pt x="397239" y="10439"/>
                  </a:lnTo>
                  <a:lnTo>
                    <a:pt x="381268" y="11175"/>
                  </a:lnTo>
                  <a:lnTo>
                    <a:pt x="365627" y="12483"/>
                  </a:lnTo>
                  <a:lnTo>
                    <a:pt x="350192" y="14175"/>
                  </a:lnTo>
                  <a:lnTo>
                    <a:pt x="334608" y="15850"/>
                  </a:lnTo>
                  <a:lnTo>
                    <a:pt x="318679" y="17275"/>
                  </a:lnTo>
                  <a:lnTo>
                    <a:pt x="302370" y="18553"/>
                  </a:lnTo>
                  <a:lnTo>
                    <a:pt x="285729" y="20017"/>
                  </a:lnTo>
                  <a:lnTo>
                    <a:pt x="268826" y="21849"/>
                  </a:lnTo>
                  <a:lnTo>
                    <a:pt x="251727" y="23910"/>
                  </a:lnTo>
                  <a:lnTo>
                    <a:pt x="234489" y="25840"/>
                  </a:lnTo>
                  <a:lnTo>
                    <a:pt x="217153" y="27440"/>
                  </a:lnTo>
                  <a:lnTo>
                    <a:pt x="199748" y="28837"/>
                  </a:lnTo>
                  <a:lnTo>
                    <a:pt x="182297" y="30381"/>
                  </a:lnTo>
                  <a:lnTo>
                    <a:pt x="164819" y="32272"/>
                  </a:lnTo>
                  <a:lnTo>
                    <a:pt x="147488" y="34542"/>
                  </a:lnTo>
                  <a:lnTo>
                    <a:pt x="130618" y="37145"/>
                  </a:lnTo>
                  <a:lnTo>
                    <a:pt x="114339" y="40010"/>
                  </a:lnTo>
                  <a:lnTo>
                    <a:pt x="98457" y="43070"/>
                  </a:lnTo>
                  <a:lnTo>
                    <a:pt x="82566" y="46271"/>
                  </a:lnTo>
                  <a:lnTo>
                    <a:pt x="66451" y="49564"/>
                  </a:lnTo>
                  <a:lnTo>
                    <a:pt x="50805" y="52770"/>
                  </a:lnTo>
                  <a:lnTo>
                    <a:pt x="35612" y="55882"/>
                  </a:lnTo>
                  <a:lnTo>
                    <a:pt x="19532" y="591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286638" y="2150840"/>
            <a:ext cx="1284478" cy="1284478"/>
          </a:xfrm>
          <a:custGeom>
            <a:avLst/>
            <a:gdLst/>
            <a:ahLst/>
            <a:cxnLst/>
            <a:rect l="0" t="0" r="0" b="0"/>
            <a:pathLst>
              <a:path w="1284478" h="1284478">
                <a:moveTo>
                  <a:pt x="0" y="0"/>
                </a:moveTo>
                <a:lnTo>
                  <a:pt x="1284477" y="1284477"/>
                </a:lnTo>
                <a:lnTo>
                  <a:pt x="0" y="128447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 flipH="1">
            <a:off x="2242437" y="2125439"/>
            <a:ext cx="1284478" cy="1284477"/>
          </a:xfrm>
          <a:custGeom>
            <a:avLst/>
            <a:gdLst/>
            <a:ahLst/>
            <a:cxnLst/>
            <a:rect l="0" t="0" r="0" b="0"/>
            <a:pathLst>
              <a:path w="1284478" h="1284477">
                <a:moveTo>
                  <a:pt x="0" y="0"/>
                </a:moveTo>
                <a:lnTo>
                  <a:pt x="1284477" y="1284476"/>
                </a:lnTo>
                <a:lnTo>
                  <a:pt x="0" y="128447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929129" y="1854200"/>
            <a:ext cx="0" cy="2590800"/>
          </a:xfrm>
          <a:prstGeom prst="line">
            <a:avLst/>
          </a:prstGeom>
          <a:ln w="38100" cap="flat" cmpd="sng" algn="ctr">
            <a:solidFill>
              <a:srgbClr val="282828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2926922" y="229462"/>
            <a:ext cx="1863545" cy="623347"/>
            <a:chOff x="2926922" y="229462"/>
            <a:chExt cx="1863545" cy="623347"/>
          </a:xfrm>
        </p:grpSpPr>
        <p:sp>
          <p:nvSpPr>
            <p:cNvPr id="17" name="Freeform 16"/>
            <p:cNvSpPr/>
            <p:nvPr/>
          </p:nvSpPr>
          <p:spPr>
            <a:xfrm>
              <a:off x="2961409" y="448132"/>
              <a:ext cx="165555" cy="268408"/>
            </a:xfrm>
            <a:custGeom>
              <a:avLst/>
              <a:gdLst/>
              <a:ahLst/>
              <a:cxnLst/>
              <a:rect l="0" t="0" r="0" b="0"/>
              <a:pathLst>
                <a:path w="165555" h="268408">
                  <a:moveTo>
                    <a:pt x="7627" y="88821"/>
                  </a:moveTo>
                  <a:lnTo>
                    <a:pt x="4827" y="97622"/>
                  </a:lnTo>
                  <a:lnTo>
                    <a:pt x="3325" y="105969"/>
                  </a:lnTo>
                  <a:lnTo>
                    <a:pt x="3014" y="114672"/>
                  </a:lnTo>
                  <a:lnTo>
                    <a:pt x="3521" y="123966"/>
                  </a:lnTo>
                  <a:lnTo>
                    <a:pt x="4340" y="134109"/>
                  </a:lnTo>
                  <a:lnTo>
                    <a:pt x="5161" y="145155"/>
                  </a:lnTo>
                  <a:lnTo>
                    <a:pt x="6017" y="156994"/>
                  </a:lnTo>
                  <a:lnTo>
                    <a:pt x="7192" y="169464"/>
                  </a:lnTo>
                  <a:lnTo>
                    <a:pt x="8831" y="182402"/>
                  </a:lnTo>
                  <a:lnTo>
                    <a:pt x="10932" y="195512"/>
                  </a:lnTo>
                  <a:lnTo>
                    <a:pt x="13420" y="208386"/>
                  </a:lnTo>
                  <a:lnTo>
                    <a:pt x="16203" y="220825"/>
                  </a:lnTo>
                  <a:lnTo>
                    <a:pt x="19039" y="232974"/>
                  </a:lnTo>
                  <a:lnTo>
                    <a:pt x="21556" y="245205"/>
                  </a:lnTo>
                  <a:lnTo>
                    <a:pt x="23549" y="257632"/>
                  </a:lnTo>
                  <a:lnTo>
                    <a:pt x="24002" y="266761"/>
                  </a:lnTo>
                  <a:lnTo>
                    <a:pt x="22291" y="268407"/>
                  </a:lnTo>
                  <a:lnTo>
                    <a:pt x="19697" y="264279"/>
                  </a:lnTo>
                  <a:lnTo>
                    <a:pt x="16949" y="256487"/>
                  </a:lnTo>
                  <a:lnTo>
                    <a:pt x="14505" y="246420"/>
                  </a:lnTo>
                  <a:lnTo>
                    <a:pt x="12543" y="234929"/>
                  </a:lnTo>
                  <a:lnTo>
                    <a:pt x="10896" y="222540"/>
                  </a:lnTo>
                  <a:lnTo>
                    <a:pt x="9181" y="209576"/>
                  </a:lnTo>
                  <a:lnTo>
                    <a:pt x="7180" y="196242"/>
                  </a:lnTo>
                  <a:lnTo>
                    <a:pt x="5005" y="182668"/>
                  </a:lnTo>
                  <a:lnTo>
                    <a:pt x="2998" y="168936"/>
                  </a:lnTo>
                  <a:lnTo>
                    <a:pt x="1356" y="155105"/>
                  </a:lnTo>
                  <a:lnTo>
                    <a:pt x="271" y="141374"/>
                  </a:lnTo>
                  <a:lnTo>
                    <a:pt x="0" y="128074"/>
                  </a:lnTo>
                  <a:lnTo>
                    <a:pt x="605" y="115348"/>
                  </a:lnTo>
                  <a:lnTo>
                    <a:pt x="2148" y="103175"/>
                  </a:lnTo>
                  <a:lnTo>
                    <a:pt x="4780" y="91460"/>
                  </a:lnTo>
                  <a:lnTo>
                    <a:pt x="8476" y="80100"/>
                  </a:lnTo>
                  <a:lnTo>
                    <a:pt x="13075" y="69165"/>
                  </a:lnTo>
                  <a:lnTo>
                    <a:pt x="18378" y="58887"/>
                  </a:lnTo>
                  <a:lnTo>
                    <a:pt x="24207" y="49342"/>
                  </a:lnTo>
                  <a:lnTo>
                    <a:pt x="30577" y="40456"/>
                  </a:lnTo>
                  <a:lnTo>
                    <a:pt x="37684" y="32101"/>
                  </a:lnTo>
                  <a:lnTo>
                    <a:pt x="45582" y="24155"/>
                  </a:lnTo>
                  <a:lnTo>
                    <a:pt x="54343" y="16835"/>
                  </a:lnTo>
                  <a:lnTo>
                    <a:pt x="64135" y="10670"/>
                  </a:lnTo>
                  <a:lnTo>
                    <a:pt x="74948" y="5862"/>
                  </a:lnTo>
                  <a:lnTo>
                    <a:pt x="86634" y="2464"/>
                  </a:lnTo>
                  <a:lnTo>
                    <a:pt x="99001" y="550"/>
                  </a:lnTo>
                  <a:lnTo>
                    <a:pt x="111858" y="0"/>
                  </a:lnTo>
                  <a:lnTo>
                    <a:pt x="124451" y="415"/>
                  </a:lnTo>
                  <a:lnTo>
                    <a:pt x="136717" y="1254"/>
                  </a:lnTo>
                  <a:lnTo>
                    <a:pt x="149729" y="2586"/>
                  </a:lnTo>
                  <a:lnTo>
                    <a:pt x="165554" y="4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20304" y="511586"/>
              <a:ext cx="143530" cy="235938"/>
            </a:xfrm>
            <a:custGeom>
              <a:avLst/>
              <a:gdLst/>
              <a:ahLst/>
              <a:cxnLst/>
              <a:rect l="0" t="0" r="0" b="0"/>
              <a:pathLst>
                <a:path w="143530" h="235938">
                  <a:moveTo>
                    <a:pt x="6659" y="88538"/>
                  </a:moveTo>
                  <a:lnTo>
                    <a:pt x="15528" y="91405"/>
                  </a:lnTo>
                  <a:lnTo>
                    <a:pt x="24515" y="93547"/>
                  </a:lnTo>
                  <a:lnTo>
                    <a:pt x="34505" y="95145"/>
                  </a:lnTo>
                  <a:lnTo>
                    <a:pt x="45313" y="96153"/>
                  </a:lnTo>
                  <a:lnTo>
                    <a:pt x="56476" y="96353"/>
                  </a:lnTo>
                  <a:lnTo>
                    <a:pt x="67682" y="95697"/>
                  </a:lnTo>
                  <a:lnTo>
                    <a:pt x="78794" y="94286"/>
                  </a:lnTo>
                  <a:lnTo>
                    <a:pt x="89778" y="92274"/>
                  </a:lnTo>
                  <a:lnTo>
                    <a:pt x="100635" y="89802"/>
                  </a:lnTo>
                  <a:lnTo>
                    <a:pt x="111059" y="86669"/>
                  </a:lnTo>
                  <a:lnTo>
                    <a:pt x="120460" y="82356"/>
                  </a:lnTo>
                  <a:lnTo>
                    <a:pt x="128589" y="76675"/>
                  </a:lnTo>
                  <a:lnTo>
                    <a:pt x="135201" y="69740"/>
                  </a:lnTo>
                  <a:lnTo>
                    <a:pt x="139894" y="61790"/>
                  </a:lnTo>
                  <a:lnTo>
                    <a:pt x="142636" y="53075"/>
                  </a:lnTo>
                  <a:lnTo>
                    <a:pt x="143529" y="43970"/>
                  </a:lnTo>
                  <a:lnTo>
                    <a:pt x="142623" y="34945"/>
                  </a:lnTo>
                  <a:lnTo>
                    <a:pt x="140115" y="26261"/>
                  </a:lnTo>
                  <a:lnTo>
                    <a:pt x="135824" y="18296"/>
                  </a:lnTo>
                  <a:lnTo>
                    <a:pt x="129139" y="11626"/>
                  </a:lnTo>
                  <a:lnTo>
                    <a:pt x="119946" y="6442"/>
                  </a:lnTo>
                  <a:lnTo>
                    <a:pt x="108875" y="2775"/>
                  </a:lnTo>
                  <a:lnTo>
                    <a:pt x="96996" y="672"/>
                  </a:lnTo>
                  <a:lnTo>
                    <a:pt x="85016" y="0"/>
                  </a:lnTo>
                  <a:lnTo>
                    <a:pt x="73399" y="666"/>
                  </a:lnTo>
                  <a:lnTo>
                    <a:pt x="62532" y="2699"/>
                  </a:lnTo>
                  <a:lnTo>
                    <a:pt x="52531" y="5993"/>
                  </a:lnTo>
                  <a:lnTo>
                    <a:pt x="43478" y="10492"/>
                  </a:lnTo>
                  <a:lnTo>
                    <a:pt x="35527" y="16259"/>
                  </a:lnTo>
                  <a:lnTo>
                    <a:pt x="28655" y="23213"/>
                  </a:lnTo>
                  <a:lnTo>
                    <a:pt x="22697" y="31154"/>
                  </a:lnTo>
                  <a:lnTo>
                    <a:pt x="17452" y="39854"/>
                  </a:lnTo>
                  <a:lnTo>
                    <a:pt x="12739" y="49117"/>
                  </a:lnTo>
                  <a:lnTo>
                    <a:pt x="8572" y="58947"/>
                  </a:lnTo>
                  <a:lnTo>
                    <a:pt x="5144" y="69530"/>
                  </a:lnTo>
                  <a:lnTo>
                    <a:pt x="2509" y="80905"/>
                  </a:lnTo>
                  <a:lnTo>
                    <a:pt x="739" y="92815"/>
                  </a:lnTo>
                  <a:lnTo>
                    <a:pt x="0" y="104810"/>
                  </a:lnTo>
                  <a:lnTo>
                    <a:pt x="283" y="116619"/>
                  </a:lnTo>
                  <a:lnTo>
                    <a:pt x="1439" y="128159"/>
                  </a:lnTo>
                  <a:lnTo>
                    <a:pt x="3279" y="139441"/>
                  </a:lnTo>
                  <a:lnTo>
                    <a:pt x="5629" y="150506"/>
                  </a:lnTo>
                  <a:lnTo>
                    <a:pt x="8511" y="161242"/>
                  </a:lnTo>
                  <a:lnTo>
                    <a:pt x="12122" y="171386"/>
                  </a:lnTo>
                  <a:lnTo>
                    <a:pt x="16515" y="180841"/>
                  </a:lnTo>
                  <a:lnTo>
                    <a:pt x="21600" y="189667"/>
                  </a:lnTo>
                  <a:lnTo>
                    <a:pt x="27238" y="197981"/>
                  </a:lnTo>
                  <a:lnTo>
                    <a:pt x="33300" y="205901"/>
                  </a:lnTo>
                  <a:lnTo>
                    <a:pt x="39998" y="213202"/>
                  </a:lnTo>
                  <a:lnTo>
                    <a:pt x="47859" y="219355"/>
                  </a:lnTo>
                  <a:lnTo>
                    <a:pt x="57061" y="224160"/>
                  </a:lnTo>
                  <a:lnTo>
                    <a:pt x="67074" y="227733"/>
                  </a:lnTo>
                  <a:lnTo>
                    <a:pt x="77915" y="230684"/>
                  </a:lnTo>
                  <a:lnTo>
                    <a:pt x="91657" y="233270"/>
                  </a:lnTo>
                  <a:lnTo>
                    <a:pt x="111944" y="235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82062" y="229462"/>
              <a:ext cx="150229" cy="486476"/>
            </a:xfrm>
            <a:custGeom>
              <a:avLst/>
              <a:gdLst/>
              <a:ahLst/>
              <a:cxnLst/>
              <a:rect l="0" t="0" r="0" b="0"/>
              <a:pathLst>
                <a:path w="150229" h="486476">
                  <a:moveTo>
                    <a:pt x="66000" y="486475"/>
                  </a:moveTo>
                  <a:lnTo>
                    <a:pt x="68800" y="477674"/>
                  </a:lnTo>
                  <a:lnTo>
                    <a:pt x="70301" y="469327"/>
                  </a:lnTo>
                  <a:lnTo>
                    <a:pt x="70612" y="460624"/>
                  </a:lnTo>
                  <a:lnTo>
                    <a:pt x="70106" y="451330"/>
                  </a:lnTo>
                  <a:lnTo>
                    <a:pt x="69287" y="441187"/>
                  </a:lnTo>
                  <a:lnTo>
                    <a:pt x="68466" y="430142"/>
                  </a:lnTo>
                  <a:lnTo>
                    <a:pt x="67609" y="418302"/>
                  </a:lnTo>
                  <a:lnTo>
                    <a:pt x="66435" y="405832"/>
                  </a:lnTo>
                  <a:lnTo>
                    <a:pt x="64791" y="392889"/>
                  </a:lnTo>
                  <a:lnTo>
                    <a:pt x="62518" y="379607"/>
                  </a:lnTo>
                  <a:lnTo>
                    <a:pt x="59381" y="366085"/>
                  </a:lnTo>
                  <a:lnTo>
                    <a:pt x="55345" y="352388"/>
                  </a:lnTo>
                  <a:lnTo>
                    <a:pt x="50684" y="338240"/>
                  </a:lnTo>
                  <a:lnTo>
                    <a:pt x="45870" y="323065"/>
                  </a:lnTo>
                  <a:lnTo>
                    <a:pt x="41192" y="306631"/>
                  </a:lnTo>
                  <a:lnTo>
                    <a:pt x="36748" y="289187"/>
                  </a:lnTo>
                  <a:lnTo>
                    <a:pt x="32537" y="271252"/>
                  </a:lnTo>
                  <a:lnTo>
                    <a:pt x="28521" y="253192"/>
                  </a:lnTo>
                  <a:lnTo>
                    <a:pt x="24655" y="235337"/>
                  </a:lnTo>
                  <a:lnTo>
                    <a:pt x="20898" y="218049"/>
                  </a:lnTo>
                  <a:lnTo>
                    <a:pt x="17219" y="201466"/>
                  </a:lnTo>
                  <a:lnTo>
                    <a:pt x="13594" y="185705"/>
                  </a:lnTo>
                  <a:lnTo>
                    <a:pt x="10007" y="170952"/>
                  </a:lnTo>
                  <a:lnTo>
                    <a:pt x="6454" y="157205"/>
                  </a:lnTo>
                  <a:lnTo>
                    <a:pt x="3255" y="144157"/>
                  </a:lnTo>
                  <a:lnTo>
                    <a:pt x="1018" y="131314"/>
                  </a:lnTo>
                  <a:lnTo>
                    <a:pt x="0" y="118375"/>
                  </a:lnTo>
                  <a:lnTo>
                    <a:pt x="131" y="105394"/>
                  </a:lnTo>
                  <a:lnTo>
                    <a:pt x="1207" y="92672"/>
                  </a:lnTo>
                  <a:lnTo>
                    <a:pt x="3009" y="80376"/>
                  </a:lnTo>
                  <a:lnTo>
                    <a:pt x="5507" y="68678"/>
                  </a:lnTo>
                  <a:lnTo>
                    <a:pt x="8852" y="57822"/>
                  </a:lnTo>
                  <a:lnTo>
                    <a:pt x="13067" y="47861"/>
                  </a:lnTo>
                  <a:lnTo>
                    <a:pt x="18202" y="38850"/>
                  </a:lnTo>
                  <a:lnTo>
                    <a:pt x="24404" y="30937"/>
                  </a:lnTo>
                  <a:lnTo>
                    <a:pt x="31658" y="24093"/>
                  </a:lnTo>
                  <a:lnTo>
                    <a:pt x="39971" y="18156"/>
                  </a:lnTo>
                  <a:lnTo>
                    <a:pt x="49454" y="12925"/>
                  </a:lnTo>
                  <a:lnTo>
                    <a:pt x="60052" y="8227"/>
                  </a:lnTo>
                  <a:lnTo>
                    <a:pt x="71422" y="4240"/>
                  </a:lnTo>
                  <a:lnTo>
                    <a:pt x="83046" y="1465"/>
                  </a:lnTo>
                  <a:lnTo>
                    <a:pt x="94593" y="82"/>
                  </a:lnTo>
                  <a:lnTo>
                    <a:pt x="105683" y="0"/>
                  </a:lnTo>
                  <a:lnTo>
                    <a:pt x="116990" y="1130"/>
                  </a:lnTo>
                  <a:lnTo>
                    <a:pt x="130618" y="4689"/>
                  </a:lnTo>
                  <a:lnTo>
                    <a:pt x="150228" y="12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21720" y="494839"/>
              <a:ext cx="157928" cy="9476"/>
            </a:xfrm>
            <a:custGeom>
              <a:avLst/>
              <a:gdLst/>
              <a:ahLst/>
              <a:cxnLst/>
              <a:rect l="0" t="0" r="0" b="0"/>
              <a:pathLst>
                <a:path w="157928" h="9476">
                  <a:moveTo>
                    <a:pt x="157927" y="0"/>
                  </a:moveTo>
                  <a:lnTo>
                    <a:pt x="149059" y="2867"/>
                  </a:lnTo>
                  <a:lnTo>
                    <a:pt x="140072" y="5009"/>
                  </a:lnTo>
                  <a:lnTo>
                    <a:pt x="130072" y="6612"/>
                  </a:lnTo>
                  <a:lnTo>
                    <a:pt x="118919" y="7792"/>
                  </a:lnTo>
                  <a:lnTo>
                    <a:pt x="106459" y="8641"/>
                  </a:lnTo>
                  <a:lnTo>
                    <a:pt x="92756" y="9234"/>
                  </a:lnTo>
                  <a:lnTo>
                    <a:pt x="78339" y="9475"/>
                  </a:lnTo>
                  <a:lnTo>
                    <a:pt x="64057" y="9111"/>
                  </a:lnTo>
                  <a:lnTo>
                    <a:pt x="50400" y="8056"/>
                  </a:lnTo>
                  <a:lnTo>
                    <a:pt x="37921" y="6526"/>
                  </a:lnTo>
                  <a:lnTo>
                    <a:pt x="26195" y="4801"/>
                  </a:lnTo>
                  <a:lnTo>
                    <a:pt x="14198" y="27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74404" y="231626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1441" y="8670"/>
                  </a:lnTo>
                  <a:lnTo>
                    <a:pt x="3356" y="20845"/>
                  </a:lnTo>
                  <a:lnTo>
                    <a:pt x="5178" y="34374"/>
                  </a:lnTo>
                  <a:lnTo>
                    <a:pt x="6683" y="48380"/>
                  </a:lnTo>
                  <a:lnTo>
                    <a:pt x="7998" y="62367"/>
                  </a:lnTo>
                  <a:lnTo>
                    <a:pt x="9479" y="75903"/>
                  </a:lnTo>
                  <a:lnTo>
                    <a:pt x="11319" y="88822"/>
                  </a:lnTo>
                  <a:lnTo>
                    <a:pt x="13383" y="101310"/>
                  </a:lnTo>
                  <a:lnTo>
                    <a:pt x="15313" y="113775"/>
                  </a:lnTo>
                  <a:lnTo>
                    <a:pt x="16913" y="126464"/>
                  </a:lnTo>
                  <a:lnTo>
                    <a:pt x="18309" y="139447"/>
                  </a:lnTo>
                  <a:lnTo>
                    <a:pt x="19854" y="152704"/>
                  </a:lnTo>
                  <a:lnTo>
                    <a:pt x="21740" y="166195"/>
                  </a:lnTo>
                  <a:lnTo>
                    <a:pt x="23837" y="180359"/>
                  </a:lnTo>
                  <a:lnTo>
                    <a:pt x="25792" y="196070"/>
                  </a:lnTo>
                  <a:lnTo>
                    <a:pt x="27403" y="213678"/>
                  </a:lnTo>
                  <a:lnTo>
                    <a:pt x="28637" y="232894"/>
                  </a:lnTo>
                  <a:lnTo>
                    <a:pt x="29541" y="253088"/>
                  </a:lnTo>
                  <a:lnTo>
                    <a:pt x="30184" y="273774"/>
                  </a:lnTo>
                  <a:lnTo>
                    <a:pt x="30632" y="294357"/>
                  </a:lnTo>
                  <a:lnTo>
                    <a:pt x="30940" y="314090"/>
                  </a:lnTo>
                  <a:lnTo>
                    <a:pt x="31151" y="332650"/>
                  </a:lnTo>
                  <a:lnTo>
                    <a:pt x="31293" y="350077"/>
                  </a:lnTo>
                  <a:lnTo>
                    <a:pt x="31390" y="366562"/>
                  </a:lnTo>
                  <a:lnTo>
                    <a:pt x="31454" y="382306"/>
                  </a:lnTo>
                  <a:lnTo>
                    <a:pt x="31497" y="396899"/>
                  </a:lnTo>
                  <a:lnTo>
                    <a:pt x="31532" y="410750"/>
                  </a:lnTo>
                  <a:lnTo>
                    <a:pt x="31559" y="425081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71500" y="494560"/>
              <a:ext cx="124003" cy="211652"/>
            </a:xfrm>
            <a:custGeom>
              <a:avLst/>
              <a:gdLst/>
              <a:ahLst/>
              <a:cxnLst/>
              <a:rect l="0" t="0" r="0" b="0"/>
              <a:pathLst>
                <a:path w="124003" h="211652">
                  <a:moveTo>
                    <a:pt x="8189" y="95035"/>
                  </a:moveTo>
                  <a:lnTo>
                    <a:pt x="16990" y="92102"/>
                  </a:lnTo>
                  <a:lnTo>
                    <a:pt x="25337" y="89319"/>
                  </a:lnTo>
                  <a:lnTo>
                    <a:pt x="34036" y="86420"/>
                  </a:lnTo>
                  <a:lnTo>
                    <a:pt x="43157" y="83379"/>
                  </a:lnTo>
                  <a:lnTo>
                    <a:pt x="52652" y="80214"/>
                  </a:lnTo>
                  <a:lnTo>
                    <a:pt x="62439" y="76941"/>
                  </a:lnTo>
                  <a:lnTo>
                    <a:pt x="72280" y="73258"/>
                  </a:lnTo>
                  <a:lnTo>
                    <a:pt x="81806" y="68570"/>
                  </a:lnTo>
                  <a:lnTo>
                    <a:pt x="90820" y="62635"/>
                  </a:lnTo>
                  <a:lnTo>
                    <a:pt x="98668" y="55529"/>
                  </a:lnTo>
                  <a:lnTo>
                    <a:pt x="104196" y="47463"/>
                  </a:lnTo>
                  <a:lnTo>
                    <a:pt x="106976" y="38676"/>
                  </a:lnTo>
                  <a:lnTo>
                    <a:pt x="107061" y="29692"/>
                  </a:lnTo>
                  <a:lnTo>
                    <a:pt x="104617" y="21281"/>
                  </a:lnTo>
                  <a:lnTo>
                    <a:pt x="100012" y="13826"/>
                  </a:lnTo>
                  <a:lnTo>
                    <a:pt x="93703" y="7672"/>
                  </a:lnTo>
                  <a:lnTo>
                    <a:pt x="86123" y="3288"/>
                  </a:lnTo>
                  <a:lnTo>
                    <a:pt x="77628" y="753"/>
                  </a:lnTo>
                  <a:lnTo>
                    <a:pt x="68487" y="0"/>
                  </a:lnTo>
                  <a:lnTo>
                    <a:pt x="58900" y="998"/>
                  </a:lnTo>
                  <a:lnTo>
                    <a:pt x="49017" y="3559"/>
                  </a:lnTo>
                  <a:lnTo>
                    <a:pt x="39262" y="7546"/>
                  </a:lnTo>
                  <a:lnTo>
                    <a:pt x="30317" y="12962"/>
                  </a:lnTo>
                  <a:lnTo>
                    <a:pt x="22492" y="19682"/>
                  </a:lnTo>
                  <a:lnTo>
                    <a:pt x="15916" y="27632"/>
                  </a:lnTo>
                  <a:lnTo>
                    <a:pt x="10715" y="36871"/>
                  </a:lnTo>
                  <a:lnTo>
                    <a:pt x="6810" y="47314"/>
                  </a:lnTo>
                  <a:lnTo>
                    <a:pt x="3982" y="58920"/>
                  </a:lnTo>
                  <a:lnTo>
                    <a:pt x="1984" y="71767"/>
                  </a:lnTo>
                  <a:lnTo>
                    <a:pt x="606" y="85771"/>
                  </a:lnTo>
                  <a:lnTo>
                    <a:pt x="0" y="100412"/>
                  </a:lnTo>
                  <a:lnTo>
                    <a:pt x="648" y="114853"/>
                  </a:lnTo>
                  <a:lnTo>
                    <a:pt x="2715" y="128636"/>
                  </a:lnTo>
                  <a:lnTo>
                    <a:pt x="6070" y="141669"/>
                  </a:lnTo>
                  <a:lnTo>
                    <a:pt x="10465" y="154036"/>
                  </a:lnTo>
                  <a:lnTo>
                    <a:pt x="15653" y="165864"/>
                  </a:lnTo>
                  <a:lnTo>
                    <a:pt x="21746" y="176960"/>
                  </a:lnTo>
                  <a:lnTo>
                    <a:pt x="29191" y="186822"/>
                  </a:lnTo>
                  <a:lnTo>
                    <a:pt x="38126" y="195265"/>
                  </a:lnTo>
                  <a:lnTo>
                    <a:pt x="48397" y="202088"/>
                  </a:lnTo>
                  <a:lnTo>
                    <a:pt x="59740" y="206923"/>
                  </a:lnTo>
                  <a:lnTo>
                    <a:pt x="71872" y="209770"/>
                  </a:lnTo>
                  <a:lnTo>
                    <a:pt x="83962" y="211070"/>
                  </a:lnTo>
                  <a:lnTo>
                    <a:pt x="95828" y="211651"/>
                  </a:lnTo>
                  <a:lnTo>
                    <a:pt x="108505" y="211566"/>
                  </a:lnTo>
                  <a:lnTo>
                    <a:pt x="124002" y="210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50873" y="514881"/>
              <a:ext cx="144672" cy="210320"/>
            </a:xfrm>
            <a:custGeom>
              <a:avLst/>
              <a:gdLst/>
              <a:ahLst/>
              <a:cxnLst/>
              <a:rect l="0" t="0" r="0" b="0"/>
              <a:pathLst>
                <a:path w="144672" h="210320">
                  <a:moveTo>
                    <a:pt x="102557" y="11543"/>
                  </a:moveTo>
                  <a:lnTo>
                    <a:pt x="96622" y="5877"/>
                  </a:lnTo>
                  <a:lnTo>
                    <a:pt x="90418" y="2233"/>
                  </a:lnTo>
                  <a:lnTo>
                    <a:pt x="83322" y="328"/>
                  </a:lnTo>
                  <a:lnTo>
                    <a:pt x="75381" y="0"/>
                  </a:lnTo>
                  <a:lnTo>
                    <a:pt x="66735" y="1267"/>
                  </a:lnTo>
                  <a:lnTo>
                    <a:pt x="57545" y="3996"/>
                  </a:lnTo>
                  <a:lnTo>
                    <a:pt x="48118" y="8090"/>
                  </a:lnTo>
                  <a:lnTo>
                    <a:pt x="38877" y="13573"/>
                  </a:lnTo>
                  <a:lnTo>
                    <a:pt x="30046" y="20336"/>
                  </a:lnTo>
                  <a:lnTo>
                    <a:pt x="21984" y="28315"/>
                  </a:lnTo>
                  <a:lnTo>
                    <a:pt x="15248" y="37572"/>
                  </a:lnTo>
                  <a:lnTo>
                    <a:pt x="10016" y="48022"/>
                  </a:lnTo>
                  <a:lnTo>
                    <a:pt x="6146" y="59463"/>
                  </a:lnTo>
                  <a:lnTo>
                    <a:pt x="3376" y="71667"/>
                  </a:lnTo>
                  <a:lnTo>
                    <a:pt x="1438" y="84426"/>
                  </a:lnTo>
                  <a:lnTo>
                    <a:pt x="269" y="97417"/>
                  </a:lnTo>
                  <a:lnTo>
                    <a:pt x="0" y="110211"/>
                  </a:lnTo>
                  <a:lnTo>
                    <a:pt x="635" y="122588"/>
                  </a:lnTo>
                  <a:lnTo>
                    <a:pt x="2212" y="134356"/>
                  </a:lnTo>
                  <a:lnTo>
                    <a:pt x="4874" y="145266"/>
                  </a:lnTo>
                  <a:lnTo>
                    <a:pt x="8592" y="155273"/>
                  </a:lnTo>
                  <a:lnTo>
                    <a:pt x="13209" y="164485"/>
                  </a:lnTo>
                  <a:lnTo>
                    <a:pt x="18524" y="173067"/>
                  </a:lnTo>
                  <a:lnTo>
                    <a:pt x="24362" y="181173"/>
                  </a:lnTo>
                  <a:lnTo>
                    <a:pt x="30738" y="188773"/>
                  </a:lnTo>
                  <a:lnTo>
                    <a:pt x="37850" y="195657"/>
                  </a:lnTo>
                  <a:lnTo>
                    <a:pt x="45750" y="201758"/>
                  </a:lnTo>
                  <a:lnTo>
                    <a:pt x="54513" y="206669"/>
                  </a:lnTo>
                  <a:lnTo>
                    <a:pt x="64306" y="209605"/>
                  </a:lnTo>
                  <a:lnTo>
                    <a:pt x="75110" y="210319"/>
                  </a:lnTo>
                  <a:lnTo>
                    <a:pt x="86552" y="209146"/>
                  </a:lnTo>
                  <a:lnTo>
                    <a:pt x="99327" y="206514"/>
                  </a:lnTo>
                  <a:lnTo>
                    <a:pt x="116791" y="201074"/>
                  </a:lnTo>
                  <a:lnTo>
                    <a:pt x="144671" y="19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79772" y="273740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72"/>
                  </a:lnTo>
                  <a:lnTo>
                    <a:pt x="178" y="65475"/>
                  </a:lnTo>
                  <a:lnTo>
                    <a:pt x="825" y="83988"/>
                  </a:lnTo>
                  <a:lnTo>
                    <a:pt x="2074" y="101885"/>
                  </a:lnTo>
                  <a:lnTo>
                    <a:pt x="3727" y="119119"/>
                  </a:lnTo>
                  <a:lnTo>
                    <a:pt x="5375" y="136048"/>
                  </a:lnTo>
                  <a:lnTo>
                    <a:pt x="6778" y="152944"/>
                  </a:lnTo>
                  <a:lnTo>
                    <a:pt x="7871" y="169763"/>
                  </a:lnTo>
                  <a:lnTo>
                    <a:pt x="8678" y="186229"/>
                  </a:lnTo>
                  <a:lnTo>
                    <a:pt x="9261" y="202208"/>
                  </a:lnTo>
                  <a:lnTo>
                    <a:pt x="9839" y="217874"/>
                  </a:lnTo>
                  <a:lnTo>
                    <a:pt x="10766" y="233614"/>
                  </a:lnTo>
                  <a:lnTo>
                    <a:pt x="12206" y="249657"/>
                  </a:lnTo>
                  <a:lnTo>
                    <a:pt x="13989" y="266382"/>
                  </a:lnTo>
                  <a:lnTo>
                    <a:pt x="15724" y="284367"/>
                  </a:lnTo>
                  <a:lnTo>
                    <a:pt x="17191" y="303790"/>
                  </a:lnTo>
                  <a:lnTo>
                    <a:pt x="18496" y="323869"/>
                  </a:lnTo>
                  <a:lnTo>
                    <a:pt x="19979" y="343121"/>
                  </a:lnTo>
                  <a:lnTo>
                    <a:pt x="21828" y="360766"/>
                  </a:lnTo>
                  <a:lnTo>
                    <a:pt x="24071" y="376711"/>
                  </a:lnTo>
                  <a:lnTo>
                    <a:pt x="26655" y="391189"/>
                  </a:lnTo>
                  <a:lnTo>
                    <a:pt x="29503" y="404505"/>
                  </a:lnTo>
                  <a:lnTo>
                    <a:pt x="32393" y="416505"/>
                  </a:lnTo>
                  <a:lnTo>
                    <a:pt x="35253" y="427736"/>
                  </a:lnTo>
                  <a:lnTo>
                    <a:pt x="38331" y="439190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53430" y="421139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882" y="67"/>
                  </a:lnTo>
                  <a:lnTo>
                    <a:pt x="229113" y="708"/>
                  </a:lnTo>
                  <a:lnTo>
                    <a:pt x="216218" y="2000"/>
                  </a:lnTo>
                  <a:lnTo>
                    <a:pt x="202196" y="3687"/>
                  </a:lnTo>
                  <a:lnTo>
                    <a:pt x="187220" y="5355"/>
                  </a:lnTo>
                  <a:lnTo>
                    <a:pt x="171497" y="6768"/>
                  </a:lnTo>
                  <a:lnTo>
                    <a:pt x="155222" y="7866"/>
                  </a:lnTo>
                  <a:lnTo>
                    <a:pt x="138550" y="8677"/>
                  </a:lnTo>
                  <a:lnTo>
                    <a:pt x="121599" y="9261"/>
                  </a:lnTo>
                  <a:lnTo>
                    <a:pt x="104457" y="9839"/>
                  </a:lnTo>
                  <a:lnTo>
                    <a:pt x="87182" y="10767"/>
                  </a:lnTo>
                  <a:lnTo>
                    <a:pt x="69841" y="12207"/>
                  </a:lnTo>
                  <a:lnTo>
                    <a:pt x="53220" y="13998"/>
                  </a:lnTo>
                  <a:lnTo>
                    <a:pt x="37192" y="15927"/>
                  </a:lnTo>
                  <a:lnTo>
                    <a:pt x="20348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06113" y="579067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8" y="50310"/>
                  </a:lnTo>
                  <a:lnTo>
                    <a:pt x="827" y="64638"/>
                  </a:lnTo>
                  <a:lnTo>
                    <a:pt x="2080" y="79102"/>
                  </a:lnTo>
                  <a:lnTo>
                    <a:pt x="3905" y="93380"/>
                  </a:lnTo>
                  <a:lnTo>
                    <a:pt x="6202" y="107107"/>
                  </a:lnTo>
                  <a:lnTo>
                    <a:pt x="8853" y="120135"/>
                  </a:lnTo>
                  <a:lnTo>
                    <a:pt x="11610" y="132056"/>
                  </a:lnTo>
                  <a:lnTo>
                    <a:pt x="14365" y="143281"/>
                  </a:lnTo>
                  <a:lnTo>
                    <a:pt x="17357" y="154796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06114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88097" y="547481"/>
              <a:ext cx="122186" cy="176348"/>
            </a:xfrm>
            <a:custGeom>
              <a:avLst/>
              <a:gdLst/>
              <a:ahLst/>
              <a:cxnLst/>
              <a:rect l="0" t="0" r="0" b="0"/>
              <a:pathLst>
                <a:path w="122186" h="176348">
                  <a:moveTo>
                    <a:pt x="97001" y="0"/>
                  </a:moveTo>
                  <a:lnTo>
                    <a:pt x="85400" y="3001"/>
                  </a:lnTo>
                  <a:lnTo>
                    <a:pt x="75552" y="6424"/>
                  </a:lnTo>
                  <a:lnTo>
                    <a:pt x="66546" y="10620"/>
                  </a:lnTo>
                  <a:lnTo>
                    <a:pt x="58105" y="15520"/>
                  </a:lnTo>
                  <a:lnTo>
                    <a:pt x="50078" y="21001"/>
                  </a:lnTo>
                  <a:lnTo>
                    <a:pt x="42359" y="26936"/>
                  </a:lnTo>
                  <a:lnTo>
                    <a:pt x="35027" y="33371"/>
                  </a:lnTo>
                  <a:lnTo>
                    <a:pt x="28325" y="40518"/>
                  </a:lnTo>
                  <a:lnTo>
                    <a:pt x="22334" y="48440"/>
                  </a:lnTo>
                  <a:lnTo>
                    <a:pt x="16988" y="57217"/>
                  </a:lnTo>
                  <a:lnTo>
                    <a:pt x="12163" y="67018"/>
                  </a:lnTo>
                  <a:lnTo>
                    <a:pt x="7741" y="77838"/>
                  </a:lnTo>
                  <a:lnTo>
                    <a:pt x="3939" y="89527"/>
                  </a:lnTo>
                  <a:lnTo>
                    <a:pt x="1291" y="101898"/>
                  </a:lnTo>
                  <a:lnTo>
                    <a:pt x="0" y="114766"/>
                  </a:lnTo>
                  <a:lnTo>
                    <a:pt x="288" y="127658"/>
                  </a:lnTo>
                  <a:lnTo>
                    <a:pt x="2533" y="139855"/>
                  </a:lnTo>
                  <a:lnTo>
                    <a:pt x="6757" y="151003"/>
                  </a:lnTo>
                  <a:lnTo>
                    <a:pt x="12847" y="160622"/>
                  </a:lnTo>
                  <a:lnTo>
                    <a:pt x="20747" y="167955"/>
                  </a:lnTo>
                  <a:lnTo>
                    <a:pt x="30240" y="172808"/>
                  </a:lnTo>
                  <a:lnTo>
                    <a:pt x="40848" y="175458"/>
                  </a:lnTo>
                  <a:lnTo>
                    <a:pt x="51951" y="176347"/>
                  </a:lnTo>
                  <a:lnTo>
                    <a:pt x="63150" y="175901"/>
                  </a:lnTo>
                  <a:lnTo>
                    <a:pt x="74108" y="173997"/>
                  </a:lnTo>
                  <a:lnTo>
                    <a:pt x="84466" y="169993"/>
                  </a:lnTo>
                  <a:lnTo>
                    <a:pt x="94088" y="163704"/>
                  </a:lnTo>
                  <a:lnTo>
                    <a:pt x="102703" y="155211"/>
                  </a:lnTo>
                  <a:lnTo>
                    <a:pt x="109818" y="144611"/>
                  </a:lnTo>
                  <a:lnTo>
                    <a:pt x="115305" y="132190"/>
                  </a:lnTo>
                  <a:lnTo>
                    <a:pt x="119176" y="118647"/>
                  </a:lnTo>
                  <a:lnTo>
                    <a:pt x="121417" y="104958"/>
                  </a:lnTo>
                  <a:lnTo>
                    <a:pt x="122185" y="91692"/>
                  </a:lnTo>
                  <a:lnTo>
                    <a:pt x="121720" y="79079"/>
                  </a:lnTo>
                  <a:lnTo>
                    <a:pt x="120098" y="65760"/>
                  </a:lnTo>
                  <a:lnTo>
                    <a:pt x="116065" y="48337"/>
                  </a:lnTo>
                  <a:lnTo>
                    <a:pt x="107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37741" y="477875"/>
              <a:ext cx="217232" cy="290706"/>
            </a:xfrm>
            <a:custGeom>
              <a:avLst/>
              <a:gdLst/>
              <a:ahLst/>
              <a:cxnLst/>
              <a:rect l="0" t="0" r="0" b="0"/>
              <a:pathLst>
                <a:path w="217232" h="290706">
                  <a:moveTo>
                    <a:pt x="0" y="69606"/>
                  </a:moveTo>
                  <a:lnTo>
                    <a:pt x="2933" y="81275"/>
                  </a:lnTo>
                  <a:lnTo>
                    <a:pt x="5715" y="91763"/>
                  </a:lnTo>
                  <a:lnTo>
                    <a:pt x="8620" y="102074"/>
                  </a:lnTo>
                  <a:lnTo>
                    <a:pt x="11833" y="112721"/>
                  </a:lnTo>
                  <a:lnTo>
                    <a:pt x="15646" y="124361"/>
                  </a:lnTo>
                  <a:lnTo>
                    <a:pt x="20159" y="137257"/>
                  </a:lnTo>
                  <a:lnTo>
                    <a:pt x="25149" y="151337"/>
                  </a:lnTo>
                  <a:lnTo>
                    <a:pt x="30189" y="166388"/>
                  </a:lnTo>
                  <a:lnTo>
                    <a:pt x="35016" y="182175"/>
                  </a:lnTo>
                  <a:lnTo>
                    <a:pt x="39391" y="198334"/>
                  </a:lnTo>
                  <a:lnTo>
                    <a:pt x="43023" y="214400"/>
                  </a:lnTo>
                  <a:lnTo>
                    <a:pt x="45823" y="230101"/>
                  </a:lnTo>
                  <a:lnTo>
                    <a:pt x="47532" y="244401"/>
                  </a:lnTo>
                  <a:lnTo>
                    <a:pt x="47073" y="255412"/>
                  </a:lnTo>
                  <a:lnTo>
                    <a:pt x="44240" y="261791"/>
                  </a:lnTo>
                  <a:lnTo>
                    <a:pt x="40497" y="263044"/>
                  </a:lnTo>
                  <a:lnTo>
                    <a:pt x="36568" y="259924"/>
                  </a:lnTo>
                  <a:lnTo>
                    <a:pt x="32837" y="253327"/>
                  </a:lnTo>
                  <a:lnTo>
                    <a:pt x="29664" y="243873"/>
                  </a:lnTo>
                  <a:lnTo>
                    <a:pt x="27171" y="232156"/>
                  </a:lnTo>
                  <a:lnTo>
                    <a:pt x="25148" y="219051"/>
                  </a:lnTo>
                  <a:lnTo>
                    <a:pt x="23171" y="205640"/>
                  </a:lnTo>
                  <a:lnTo>
                    <a:pt x="20989" y="192537"/>
                  </a:lnTo>
                  <a:lnTo>
                    <a:pt x="18690" y="179619"/>
                  </a:lnTo>
                  <a:lnTo>
                    <a:pt x="16600" y="166264"/>
                  </a:lnTo>
                  <a:lnTo>
                    <a:pt x="14901" y="152131"/>
                  </a:lnTo>
                  <a:lnTo>
                    <a:pt x="13777" y="137347"/>
                  </a:lnTo>
                  <a:lnTo>
                    <a:pt x="13481" y="122336"/>
                  </a:lnTo>
                  <a:lnTo>
                    <a:pt x="14065" y="107380"/>
                  </a:lnTo>
                  <a:lnTo>
                    <a:pt x="15423" y="92590"/>
                  </a:lnTo>
                  <a:lnTo>
                    <a:pt x="17399" y="77979"/>
                  </a:lnTo>
                  <a:lnTo>
                    <a:pt x="19846" y="63534"/>
                  </a:lnTo>
                  <a:lnTo>
                    <a:pt x="22962" y="49546"/>
                  </a:lnTo>
                  <a:lnTo>
                    <a:pt x="27263" y="36599"/>
                  </a:lnTo>
                  <a:lnTo>
                    <a:pt x="32941" y="24940"/>
                  </a:lnTo>
                  <a:lnTo>
                    <a:pt x="40043" y="14975"/>
                  </a:lnTo>
                  <a:lnTo>
                    <a:pt x="48638" y="7410"/>
                  </a:lnTo>
                  <a:lnTo>
                    <a:pt x="58608" y="2409"/>
                  </a:lnTo>
                  <a:lnTo>
                    <a:pt x="69710" y="0"/>
                  </a:lnTo>
                  <a:lnTo>
                    <a:pt x="81678" y="337"/>
                  </a:lnTo>
                  <a:lnTo>
                    <a:pt x="94276" y="3238"/>
                  </a:lnTo>
                  <a:lnTo>
                    <a:pt x="107157" y="8589"/>
                  </a:lnTo>
                  <a:lnTo>
                    <a:pt x="119876" y="16517"/>
                  </a:lnTo>
                  <a:lnTo>
                    <a:pt x="132203" y="26846"/>
                  </a:lnTo>
                  <a:lnTo>
                    <a:pt x="143937" y="39169"/>
                  </a:lnTo>
                  <a:lnTo>
                    <a:pt x="154825" y="53026"/>
                  </a:lnTo>
                  <a:lnTo>
                    <a:pt x="164812" y="68007"/>
                  </a:lnTo>
                  <a:lnTo>
                    <a:pt x="173841" y="83623"/>
                  </a:lnTo>
                  <a:lnTo>
                    <a:pt x="181768" y="99324"/>
                  </a:lnTo>
                  <a:lnTo>
                    <a:pt x="188622" y="114808"/>
                  </a:lnTo>
                  <a:lnTo>
                    <a:pt x="194564" y="129983"/>
                  </a:lnTo>
                  <a:lnTo>
                    <a:pt x="199799" y="144867"/>
                  </a:lnTo>
                  <a:lnTo>
                    <a:pt x="204506" y="159512"/>
                  </a:lnTo>
                  <a:lnTo>
                    <a:pt x="208667" y="173977"/>
                  </a:lnTo>
                  <a:lnTo>
                    <a:pt x="212092" y="188309"/>
                  </a:lnTo>
                  <a:lnTo>
                    <a:pt x="214725" y="202544"/>
                  </a:lnTo>
                  <a:lnTo>
                    <a:pt x="216493" y="216546"/>
                  </a:lnTo>
                  <a:lnTo>
                    <a:pt x="217231" y="230029"/>
                  </a:lnTo>
                  <a:lnTo>
                    <a:pt x="216952" y="242862"/>
                  </a:lnTo>
                  <a:lnTo>
                    <a:pt x="215961" y="254638"/>
                  </a:lnTo>
                  <a:lnTo>
                    <a:pt x="214665" y="265744"/>
                  </a:lnTo>
                  <a:lnTo>
                    <a:pt x="212951" y="277153"/>
                  </a:lnTo>
                  <a:lnTo>
                    <a:pt x="210570" y="290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26922" y="789638"/>
              <a:ext cx="1610861" cy="63171"/>
            </a:xfrm>
            <a:custGeom>
              <a:avLst/>
              <a:gdLst/>
              <a:ahLst/>
              <a:cxnLst/>
              <a:rect l="0" t="0" r="0" b="0"/>
              <a:pathLst>
                <a:path w="1610861" h="63171">
                  <a:moveTo>
                    <a:pt x="1610860" y="21056"/>
                  </a:moveTo>
                  <a:lnTo>
                    <a:pt x="1596192" y="21056"/>
                  </a:lnTo>
                  <a:lnTo>
                    <a:pt x="1582281" y="21056"/>
                  </a:lnTo>
                  <a:lnTo>
                    <a:pt x="1567778" y="21051"/>
                  </a:lnTo>
                  <a:lnTo>
                    <a:pt x="1552403" y="20878"/>
                  </a:lnTo>
                  <a:lnTo>
                    <a:pt x="1535930" y="20230"/>
                  </a:lnTo>
                  <a:lnTo>
                    <a:pt x="1518357" y="18981"/>
                  </a:lnTo>
                  <a:lnTo>
                    <a:pt x="1499841" y="17329"/>
                  </a:lnTo>
                  <a:lnTo>
                    <a:pt x="1480588" y="15681"/>
                  </a:lnTo>
                  <a:lnTo>
                    <a:pt x="1460784" y="14278"/>
                  </a:lnTo>
                  <a:lnTo>
                    <a:pt x="1440419" y="13185"/>
                  </a:lnTo>
                  <a:lnTo>
                    <a:pt x="1419303" y="12377"/>
                  </a:lnTo>
                  <a:lnTo>
                    <a:pt x="1397407" y="11799"/>
                  </a:lnTo>
                  <a:lnTo>
                    <a:pt x="1375313" y="11394"/>
                  </a:lnTo>
                  <a:lnTo>
                    <a:pt x="1354085" y="11114"/>
                  </a:lnTo>
                  <a:lnTo>
                    <a:pt x="1334253" y="10923"/>
                  </a:lnTo>
                  <a:lnTo>
                    <a:pt x="1315836" y="10794"/>
                  </a:lnTo>
                  <a:lnTo>
                    <a:pt x="1298618" y="10706"/>
                  </a:lnTo>
                  <a:lnTo>
                    <a:pt x="1282327" y="10647"/>
                  </a:lnTo>
                  <a:lnTo>
                    <a:pt x="1266554" y="10607"/>
                  </a:lnTo>
                  <a:lnTo>
                    <a:pt x="1250794" y="10581"/>
                  </a:lnTo>
                  <a:lnTo>
                    <a:pt x="1234772" y="10558"/>
                  </a:lnTo>
                  <a:lnTo>
                    <a:pt x="1218413" y="10374"/>
                  </a:lnTo>
                  <a:lnTo>
                    <a:pt x="1201745" y="9717"/>
                  </a:lnTo>
                  <a:lnTo>
                    <a:pt x="1184827" y="8463"/>
                  </a:lnTo>
                  <a:lnTo>
                    <a:pt x="1167720" y="6807"/>
                  </a:lnTo>
                  <a:lnTo>
                    <a:pt x="1150477" y="5157"/>
                  </a:lnTo>
                  <a:lnTo>
                    <a:pt x="1133142" y="3752"/>
                  </a:lnTo>
                  <a:lnTo>
                    <a:pt x="1115908" y="2659"/>
                  </a:lnTo>
                  <a:lnTo>
                    <a:pt x="1099104" y="1850"/>
                  </a:lnTo>
                  <a:lnTo>
                    <a:pt x="1082870" y="1271"/>
                  </a:lnTo>
                  <a:lnTo>
                    <a:pt x="1067018" y="866"/>
                  </a:lnTo>
                  <a:lnTo>
                    <a:pt x="1051147" y="586"/>
                  </a:lnTo>
                  <a:lnTo>
                    <a:pt x="1035017" y="395"/>
                  </a:lnTo>
                  <a:lnTo>
                    <a:pt x="1018403" y="265"/>
                  </a:lnTo>
                  <a:lnTo>
                    <a:pt x="1001024" y="178"/>
                  </a:lnTo>
                  <a:lnTo>
                    <a:pt x="982812" y="118"/>
                  </a:lnTo>
                  <a:lnTo>
                    <a:pt x="964020" y="79"/>
                  </a:lnTo>
                  <a:lnTo>
                    <a:pt x="945107" y="52"/>
                  </a:lnTo>
                  <a:lnTo>
                    <a:pt x="926349" y="35"/>
                  </a:lnTo>
                  <a:lnTo>
                    <a:pt x="907840" y="23"/>
                  </a:lnTo>
                  <a:lnTo>
                    <a:pt x="889573" y="15"/>
                  </a:lnTo>
                  <a:lnTo>
                    <a:pt x="871507" y="10"/>
                  </a:lnTo>
                  <a:lnTo>
                    <a:pt x="853594" y="6"/>
                  </a:lnTo>
                  <a:lnTo>
                    <a:pt x="835794" y="4"/>
                  </a:lnTo>
                  <a:lnTo>
                    <a:pt x="818069" y="2"/>
                  </a:lnTo>
                  <a:lnTo>
                    <a:pt x="800231" y="1"/>
                  </a:lnTo>
                  <a:lnTo>
                    <a:pt x="781955" y="0"/>
                  </a:lnTo>
                  <a:lnTo>
                    <a:pt x="763105" y="4"/>
                  </a:lnTo>
                  <a:lnTo>
                    <a:pt x="743869" y="177"/>
                  </a:lnTo>
                  <a:lnTo>
                    <a:pt x="724650" y="825"/>
                  </a:lnTo>
                  <a:lnTo>
                    <a:pt x="705683" y="2073"/>
                  </a:lnTo>
                  <a:lnTo>
                    <a:pt x="687031" y="3726"/>
                  </a:lnTo>
                  <a:lnTo>
                    <a:pt x="668669" y="5374"/>
                  </a:lnTo>
                  <a:lnTo>
                    <a:pt x="650534" y="6777"/>
                  </a:lnTo>
                  <a:lnTo>
                    <a:pt x="632405" y="7870"/>
                  </a:lnTo>
                  <a:lnTo>
                    <a:pt x="613928" y="8678"/>
                  </a:lnTo>
                  <a:lnTo>
                    <a:pt x="594939" y="9256"/>
                  </a:lnTo>
                  <a:lnTo>
                    <a:pt x="575609" y="9661"/>
                  </a:lnTo>
                  <a:lnTo>
                    <a:pt x="556325" y="9940"/>
                  </a:lnTo>
                  <a:lnTo>
                    <a:pt x="537315" y="10136"/>
                  </a:lnTo>
                  <a:lnTo>
                    <a:pt x="518635" y="10438"/>
                  </a:lnTo>
                  <a:lnTo>
                    <a:pt x="500252" y="11174"/>
                  </a:lnTo>
                  <a:lnTo>
                    <a:pt x="482104" y="12482"/>
                  </a:lnTo>
                  <a:lnTo>
                    <a:pt x="463967" y="14174"/>
                  </a:lnTo>
                  <a:lnTo>
                    <a:pt x="445484" y="15849"/>
                  </a:lnTo>
                  <a:lnTo>
                    <a:pt x="426491" y="17270"/>
                  </a:lnTo>
                  <a:lnTo>
                    <a:pt x="407158" y="18374"/>
                  </a:lnTo>
                  <a:lnTo>
                    <a:pt x="387872" y="19190"/>
                  </a:lnTo>
                  <a:lnTo>
                    <a:pt x="368861" y="19778"/>
                  </a:lnTo>
                  <a:lnTo>
                    <a:pt x="350181" y="20360"/>
                  </a:lnTo>
                  <a:lnTo>
                    <a:pt x="331798" y="21290"/>
                  </a:lnTo>
                  <a:lnTo>
                    <a:pt x="313654" y="22731"/>
                  </a:lnTo>
                  <a:lnTo>
                    <a:pt x="295689" y="24515"/>
                  </a:lnTo>
                  <a:lnTo>
                    <a:pt x="277854" y="26251"/>
                  </a:lnTo>
                  <a:lnTo>
                    <a:pt x="260114" y="27718"/>
                  </a:lnTo>
                  <a:lnTo>
                    <a:pt x="242606" y="29023"/>
                  </a:lnTo>
                  <a:lnTo>
                    <a:pt x="225617" y="30506"/>
                  </a:lnTo>
                  <a:lnTo>
                    <a:pt x="209258" y="32351"/>
                  </a:lnTo>
                  <a:lnTo>
                    <a:pt x="193322" y="34421"/>
                  </a:lnTo>
                  <a:lnTo>
                    <a:pt x="177396" y="36357"/>
                  </a:lnTo>
                  <a:lnTo>
                    <a:pt x="161237" y="37960"/>
                  </a:lnTo>
                  <a:lnTo>
                    <a:pt x="144943" y="39359"/>
                  </a:lnTo>
                  <a:lnTo>
                    <a:pt x="128844" y="40905"/>
                  </a:lnTo>
                  <a:lnTo>
                    <a:pt x="113118" y="42797"/>
                  </a:lnTo>
                  <a:lnTo>
                    <a:pt x="97624" y="45068"/>
                  </a:lnTo>
                  <a:lnTo>
                    <a:pt x="82002" y="47672"/>
                  </a:lnTo>
                  <a:lnTo>
                    <a:pt x="66070" y="50533"/>
                  </a:lnTo>
                  <a:lnTo>
                    <a:pt x="50549" y="53431"/>
                  </a:lnTo>
                  <a:lnTo>
                    <a:pt x="35454" y="56298"/>
                  </a:lnTo>
                  <a:lnTo>
                    <a:pt x="19454" y="59381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64124" y="53695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117339" y="18190"/>
                  </a:lnTo>
                  <a:lnTo>
                    <a:pt x="107072" y="16048"/>
                  </a:lnTo>
                  <a:lnTo>
                    <a:pt x="94497" y="14441"/>
                  </a:lnTo>
                  <a:lnTo>
                    <a:pt x="80316" y="13087"/>
                  </a:lnTo>
                  <a:lnTo>
                    <a:pt x="65816" y="11590"/>
                  </a:lnTo>
                  <a:lnTo>
                    <a:pt x="51798" y="9744"/>
                  </a:lnTo>
                  <a:lnTo>
                    <a:pt x="38965" y="7668"/>
                  </a:lnTo>
                  <a:lnTo>
                    <a:pt x="26908" y="5511"/>
                  </a:lnTo>
                  <a:lnTo>
                    <a:pt x="14580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046160" y="258410"/>
            <a:ext cx="3607936" cy="994482"/>
            <a:chOff x="5046160" y="258410"/>
            <a:chExt cx="3607936" cy="994482"/>
          </a:xfrm>
        </p:grpSpPr>
        <p:sp>
          <p:nvSpPr>
            <p:cNvPr id="33" name="Freeform 32"/>
            <p:cNvSpPr/>
            <p:nvPr/>
          </p:nvSpPr>
          <p:spPr>
            <a:xfrm>
              <a:off x="5046160" y="258410"/>
              <a:ext cx="397074" cy="640361"/>
            </a:xfrm>
            <a:custGeom>
              <a:avLst/>
              <a:gdLst/>
              <a:ahLst/>
              <a:cxnLst/>
              <a:rect l="0" t="0" r="0" b="0"/>
              <a:pathLst>
                <a:path w="397074" h="640361">
                  <a:moveTo>
                    <a:pt x="249674" y="57444"/>
                  </a:moveTo>
                  <a:lnTo>
                    <a:pt x="243806" y="48710"/>
                  </a:lnTo>
                  <a:lnTo>
                    <a:pt x="238242" y="41004"/>
                  </a:lnTo>
                  <a:lnTo>
                    <a:pt x="232438" y="33606"/>
                  </a:lnTo>
                  <a:lnTo>
                    <a:pt x="226185" y="26518"/>
                  </a:lnTo>
                  <a:lnTo>
                    <a:pt x="219206" y="19987"/>
                  </a:lnTo>
                  <a:lnTo>
                    <a:pt x="211416" y="14120"/>
                  </a:lnTo>
                  <a:lnTo>
                    <a:pt x="202569" y="9028"/>
                  </a:lnTo>
                  <a:lnTo>
                    <a:pt x="192193" y="4906"/>
                  </a:lnTo>
                  <a:lnTo>
                    <a:pt x="180177" y="1778"/>
                  </a:lnTo>
                  <a:lnTo>
                    <a:pt x="166872" y="0"/>
                  </a:lnTo>
                  <a:lnTo>
                    <a:pt x="152877" y="313"/>
                  </a:lnTo>
                  <a:lnTo>
                    <a:pt x="138624" y="2929"/>
                  </a:lnTo>
                  <a:lnTo>
                    <a:pt x="124650" y="7449"/>
                  </a:lnTo>
                  <a:lnTo>
                    <a:pt x="111654" y="13156"/>
                  </a:lnTo>
                  <a:lnTo>
                    <a:pt x="99918" y="19522"/>
                  </a:lnTo>
                  <a:lnTo>
                    <a:pt x="89380" y="26725"/>
                  </a:lnTo>
                  <a:lnTo>
                    <a:pt x="79825" y="35522"/>
                  </a:lnTo>
                  <a:lnTo>
                    <a:pt x="71021" y="46209"/>
                  </a:lnTo>
                  <a:lnTo>
                    <a:pt x="62767" y="58317"/>
                  </a:lnTo>
                  <a:lnTo>
                    <a:pt x="54901" y="70908"/>
                  </a:lnTo>
                  <a:lnTo>
                    <a:pt x="47312" y="83397"/>
                  </a:lnTo>
                  <a:lnTo>
                    <a:pt x="40076" y="96205"/>
                  </a:lnTo>
                  <a:lnTo>
                    <a:pt x="33443" y="110535"/>
                  </a:lnTo>
                  <a:lnTo>
                    <a:pt x="27506" y="126942"/>
                  </a:lnTo>
                  <a:lnTo>
                    <a:pt x="22367" y="144877"/>
                  </a:lnTo>
                  <a:lnTo>
                    <a:pt x="18214" y="163080"/>
                  </a:lnTo>
                  <a:lnTo>
                    <a:pt x="15047" y="180771"/>
                  </a:lnTo>
                  <a:lnTo>
                    <a:pt x="12564" y="197699"/>
                  </a:lnTo>
                  <a:lnTo>
                    <a:pt x="10274" y="213893"/>
                  </a:lnTo>
                  <a:lnTo>
                    <a:pt x="7880" y="229483"/>
                  </a:lnTo>
                  <a:lnTo>
                    <a:pt x="5439" y="244611"/>
                  </a:lnTo>
                  <a:lnTo>
                    <a:pt x="3253" y="259405"/>
                  </a:lnTo>
                  <a:lnTo>
                    <a:pt x="1491" y="273960"/>
                  </a:lnTo>
                  <a:lnTo>
                    <a:pt x="325" y="288349"/>
                  </a:lnTo>
                  <a:lnTo>
                    <a:pt x="0" y="302625"/>
                  </a:lnTo>
                  <a:lnTo>
                    <a:pt x="560" y="316823"/>
                  </a:lnTo>
                  <a:lnTo>
                    <a:pt x="1733" y="330968"/>
                  </a:lnTo>
                  <a:lnTo>
                    <a:pt x="3052" y="345078"/>
                  </a:lnTo>
                  <a:lnTo>
                    <a:pt x="4231" y="359164"/>
                  </a:lnTo>
                  <a:lnTo>
                    <a:pt x="5172" y="373235"/>
                  </a:lnTo>
                  <a:lnTo>
                    <a:pt x="5878" y="387294"/>
                  </a:lnTo>
                  <a:lnTo>
                    <a:pt x="6391" y="401347"/>
                  </a:lnTo>
                  <a:lnTo>
                    <a:pt x="6923" y="415394"/>
                  </a:lnTo>
                  <a:lnTo>
                    <a:pt x="7820" y="429439"/>
                  </a:lnTo>
                  <a:lnTo>
                    <a:pt x="9244" y="443495"/>
                  </a:lnTo>
                  <a:lnTo>
                    <a:pt x="11185" y="458054"/>
                  </a:lnTo>
                  <a:lnTo>
                    <a:pt x="13560" y="474039"/>
                  </a:lnTo>
                  <a:lnTo>
                    <a:pt x="16273" y="491824"/>
                  </a:lnTo>
                  <a:lnTo>
                    <a:pt x="19399" y="510821"/>
                  </a:lnTo>
                  <a:lnTo>
                    <a:pt x="23176" y="529804"/>
                  </a:lnTo>
                  <a:lnTo>
                    <a:pt x="27680" y="548042"/>
                  </a:lnTo>
                  <a:lnTo>
                    <a:pt x="32839" y="565013"/>
                  </a:lnTo>
                  <a:lnTo>
                    <a:pt x="38526" y="580178"/>
                  </a:lnTo>
                  <a:lnTo>
                    <a:pt x="44617" y="593439"/>
                  </a:lnTo>
                  <a:lnTo>
                    <a:pt x="51164" y="604868"/>
                  </a:lnTo>
                  <a:lnTo>
                    <a:pt x="58391" y="614504"/>
                  </a:lnTo>
                  <a:lnTo>
                    <a:pt x="66369" y="622545"/>
                  </a:lnTo>
                  <a:lnTo>
                    <a:pt x="75183" y="629137"/>
                  </a:lnTo>
                  <a:lnTo>
                    <a:pt x="85012" y="634285"/>
                  </a:lnTo>
                  <a:lnTo>
                    <a:pt x="95848" y="638108"/>
                  </a:lnTo>
                  <a:lnTo>
                    <a:pt x="107550" y="640356"/>
                  </a:lnTo>
                  <a:lnTo>
                    <a:pt x="119928" y="640360"/>
                  </a:lnTo>
                  <a:lnTo>
                    <a:pt x="132806" y="637951"/>
                  </a:lnTo>
                  <a:lnTo>
                    <a:pt x="145875" y="633400"/>
                  </a:lnTo>
                  <a:lnTo>
                    <a:pt x="158722" y="627141"/>
                  </a:lnTo>
                  <a:lnTo>
                    <a:pt x="171135" y="619595"/>
                  </a:lnTo>
                  <a:lnTo>
                    <a:pt x="182927" y="610954"/>
                  </a:lnTo>
                  <a:lnTo>
                    <a:pt x="193853" y="601185"/>
                  </a:lnTo>
                  <a:lnTo>
                    <a:pt x="203869" y="590354"/>
                  </a:lnTo>
                  <a:lnTo>
                    <a:pt x="213088" y="578473"/>
                  </a:lnTo>
                  <a:lnTo>
                    <a:pt x="221675" y="565434"/>
                  </a:lnTo>
                  <a:lnTo>
                    <a:pt x="229780" y="551292"/>
                  </a:lnTo>
                  <a:lnTo>
                    <a:pt x="237208" y="536388"/>
                  </a:lnTo>
                  <a:lnTo>
                    <a:pt x="243446" y="521237"/>
                  </a:lnTo>
                  <a:lnTo>
                    <a:pt x="248303" y="506159"/>
                  </a:lnTo>
                  <a:lnTo>
                    <a:pt x="251735" y="491273"/>
                  </a:lnTo>
                  <a:lnTo>
                    <a:pt x="253671" y="476592"/>
                  </a:lnTo>
                  <a:lnTo>
                    <a:pt x="254227" y="462095"/>
                  </a:lnTo>
                  <a:lnTo>
                    <a:pt x="253483" y="448072"/>
                  </a:lnTo>
                  <a:lnTo>
                    <a:pt x="251396" y="435100"/>
                  </a:lnTo>
                  <a:lnTo>
                    <a:pt x="248070" y="423410"/>
                  </a:lnTo>
                  <a:lnTo>
                    <a:pt x="243720" y="412916"/>
                  </a:lnTo>
                  <a:lnTo>
                    <a:pt x="238584" y="403398"/>
                  </a:lnTo>
                  <a:lnTo>
                    <a:pt x="232868" y="394627"/>
                  </a:lnTo>
                  <a:lnTo>
                    <a:pt x="226572" y="386566"/>
                  </a:lnTo>
                  <a:lnTo>
                    <a:pt x="219515" y="379363"/>
                  </a:lnTo>
                  <a:lnTo>
                    <a:pt x="211660" y="373045"/>
                  </a:lnTo>
                  <a:lnTo>
                    <a:pt x="203267" y="367988"/>
                  </a:lnTo>
                  <a:lnTo>
                    <a:pt x="194786" y="364953"/>
                  </a:lnTo>
                  <a:lnTo>
                    <a:pt x="186511" y="364198"/>
                  </a:lnTo>
                  <a:lnTo>
                    <a:pt x="179250" y="366232"/>
                  </a:lnTo>
                  <a:lnTo>
                    <a:pt x="174546" y="370894"/>
                  </a:lnTo>
                  <a:lnTo>
                    <a:pt x="173521" y="376236"/>
                  </a:lnTo>
                  <a:lnTo>
                    <a:pt x="176566" y="381021"/>
                  </a:lnTo>
                  <a:lnTo>
                    <a:pt x="183334" y="384845"/>
                  </a:lnTo>
                  <a:lnTo>
                    <a:pt x="193133" y="387881"/>
                  </a:lnTo>
                  <a:lnTo>
                    <a:pt x="205234" y="390594"/>
                  </a:lnTo>
                  <a:lnTo>
                    <a:pt x="219008" y="393292"/>
                  </a:lnTo>
                  <a:lnTo>
                    <a:pt x="233801" y="395780"/>
                  </a:lnTo>
                  <a:lnTo>
                    <a:pt x="248945" y="397470"/>
                  </a:lnTo>
                  <a:lnTo>
                    <a:pt x="264058" y="398094"/>
                  </a:lnTo>
                  <a:lnTo>
                    <a:pt x="279154" y="397852"/>
                  </a:lnTo>
                  <a:lnTo>
                    <a:pt x="294517" y="397225"/>
                  </a:lnTo>
                  <a:lnTo>
                    <a:pt x="310288" y="396545"/>
                  </a:lnTo>
                  <a:lnTo>
                    <a:pt x="326099" y="395951"/>
                  </a:lnTo>
                  <a:lnTo>
                    <a:pt x="342911" y="395423"/>
                  </a:lnTo>
                  <a:lnTo>
                    <a:pt x="364439" y="394917"/>
                  </a:lnTo>
                  <a:lnTo>
                    <a:pt x="397073" y="394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37989" y="705409"/>
              <a:ext cx="2" cy="178985"/>
            </a:xfrm>
            <a:custGeom>
              <a:avLst/>
              <a:gdLst/>
              <a:ahLst/>
              <a:cxnLst/>
              <a:rect l="0" t="0" r="0" b="0"/>
              <a:pathLst>
                <a:path w="2" h="178985">
                  <a:moveTo>
                    <a:pt x="0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9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0" y="112958"/>
                  </a:lnTo>
                  <a:lnTo>
                    <a:pt x="0" y="126336"/>
                  </a:lnTo>
                  <a:lnTo>
                    <a:pt x="0" y="139965"/>
                  </a:lnTo>
                  <a:lnTo>
                    <a:pt x="0" y="15616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27461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43274" y="589595"/>
              <a:ext cx="136872" cy="267990"/>
            </a:xfrm>
            <a:custGeom>
              <a:avLst/>
              <a:gdLst/>
              <a:ahLst/>
              <a:cxnLst/>
              <a:rect l="0" t="0" r="0" b="0"/>
              <a:pathLst>
                <a:path w="136872" h="267990">
                  <a:moveTo>
                    <a:pt x="0" y="105285"/>
                  </a:moveTo>
                  <a:lnTo>
                    <a:pt x="2934" y="116953"/>
                  </a:lnTo>
                  <a:lnTo>
                    <a:pt x="5716" y="127442"/>
                  </a:lnTo>
                  <a:lnTo>
                    <a:pt x="8621" y="137749"/>
                  </a:lnTo>
                  <a:lnTo>
                    <a:pt x="11834" y="148223"/>
                  </a:lnTo>
                  <a:lnTo>
                    <a:pt x="15647" y="159215"/>
                  </a:lnTo>
                  <a:lnTo>
                    <a:pt x="20164" y="170857"/>
                  </a:lnTo>
                  <a:lnTo>
                    <a:pt x="25328" y="183111"/>
                  </a:lnTo>
                  <a:lnTo>
                    <a:pt x="31015" y="195866"/>
                  </a:lnTo>
                  <a:lnTo>
                    <a:pt x="37096" y="208997"/>
                  </a:lnTo>
                  <a:lnTo>
                    <a:pt x="43295" y="222238"/>
                  </a:lnTo>
                  <a:lnTo>
                    <a:pt x="49224" y="235200"/>
                  </a:lnTo>
                  <a:lnTo>
                    <a:pt x="54695" y="247666"/>
                  </a:lnTo>
                  <a:lnTo>
                    <a:pt x="59882" y="258629"/>
                  </a:lnTo>
                  <a:lnTo>
                    <a:pt x="65988" y="265774"/>
                  </a:lnTo>
                  <a:lnTo>
                    <a:pt x="72974" y="267989"/>
                  </a:lnTo>
                  <a:lnTo>
                    <a:pt x="78537" y="266226"/>
                  </a:lnTo>
                  <a:lnTo>
                    <a:pt x="81992" y="261629"/>
                  </a:lnTo>
                  <a:lnTo>
                    <a:pt x="83877" y="254755"/>
                  </a:lnTo>
                  <a:lnTo>
                    <a:pt x="85225" y="245614"/>
                  </a:lnTo>
                  <a:lnTo>
                    <a:pt x="86690" y="234377"/>
                  </a:lnTo>
                  <a:lnTo>
                    <a:pt x="88523" y="221401"/>
                  </a:lnTo>
                  <a:lnTo>
                    <a:pt x="90756" y="207083"/>
                  </a:lnTo>
                  <a:lnTo>
                    <a:pt x="93337" y="191780"/>
                  </a:lnTo>
                  <a:lnTo>
                    <a:pt x="96187" y="175773"/>
                  </a:lnTo>
                  <a:lnTo>
                    <a:pt x="99239" y="159275"/>
                  </a:lnTo>
                  <a:lnTo>
                    <a:pt x="102433" y="142442"/>
                  </a:lnTo>
                  <a:lnTo>
                    <a:pt x="105728" y="125546"/>
                  </a:lnTo>
                  <a:lnTo>
                    <a:pt x="109092" y="108969"/>
                  </a:lnTo>
                  <a:lnTo>
                    <a:pt x="112504" y="92895"/>
                  </a:lnTo>
                  <a:lnTo>
                    <a:pt x="115947" y="77491"/>
                  </a:lnTo>
                  <a:lnTo>
                    <a:pt x="119413" y="62985"/>
                  </a:lnTo>
                  <a:lnTo>
                    <a:pt x="122887" y="49425"/>
                  </a:lnTo>
                  <a:lnTo>
                    <a:pt x="126217" y="37142"/>
                  </a:lnTo>
                  <a:lnTo>
                    <a:pt x="129426" y="25632"/>
                  </a:lnTo>
                  <a:lnTo>
                    <a:pt x="132798" y="1388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32787" y="601374"/>
              <a:ext cx="210571" cy="281707"/>
            </a:xfrm>
            <a:custGeom>
              <a:avLst/>
              <a:gdLst/>
              <a:ahLst/>
              <a:cxnLst/>
              <a:rect l="0" t="0" r="0" b="0"/>
              <a:pathLst>
                <a:path w="210571" h="281707">
                  <a:moveTo>
                    <a:pt x="0" y="51392"/>
                  </a:moveTo>
                  <a:lnTo>
                    <a:pt x="5935" y="60194"/>
                  </a:lnTo>
                  <a:lnTo>
                    <a:pt x="12139" y="68540"/>
                  </a:lnTo>
                  <a:lnTo>
                    <a:pt x="19240" y="77235"/>
                  </a:lnTo>
                  <a:lnTo>
                    <a:pt x="27353" y="86183"/>
                  </a:lnTo>
                  <a:lnTo>
                    <a:pt x="36648" y="95029"/>
                  </a:lnTo>
                  <a:lnTo>
                    <a:pt x="47095" y="103554"/>
                  </a:lnTo>
                  <a:lnTo>
                    <a:pt x="58521" y="111224"/>
                  </a:lnTo>
                  <a:lnTo>
                    <a:pt x="70707" y="117157"/>
                  </a:lnTo>
                  <a:lnTo>
                    <a:pt x="83447" y="121018"/>
                  </a:lnTo>
                  <a:lnTo>
                    <a:pt x="96253" y="122642"/>
                  </a:lnTo>
                  <a:lnTo>
                    <a:pt x="108390" y="121769"/>
                  </a:lnTo>
                  <a:lnTo>
                    <a:pt x="119503" y="118505"/>
                  </a:lnTo>
                  <a:lnTo>
                    <a:pt x="129269" y="112909"/>
                  </a:lnTo>
                  <a:lnTo>
                    <a:pt x="137231" y="104816"/>
                  </a:lnTo>
                  <a:lnTo>
                    <a:pt x="143312" y="94381"/>
                  </a:lnTo>
                  <a:lnTo>
                    <a:pt x="147261" y="82157"/>
                  </a:lnTo>
                  <a:lnTo>
                    <a:pt x="148496" y="68898"/>
                  </a:lnTo>
                  <a:lnTo>
                    <a:pt x="146952" y="55147"/>
                  </a:lnTo>
                  <a:lnTo>
                    <a:pt x="142833" y="41680"/>
                  </a:lnTo>
                  <a:lnTo>
                    <a:pt x="136340" y="29557"/>
                  </a:lnTo>
                  <a:lnTo>
                    <a:pt x="127827" y="19235"/>
                  </a:lnTo>
                  <a:lnTo>
                    <a:pt x="117724" y="10968"/>
                  </a:lnTo>
                  <a:lnTo>
                    <a:pt x="106436" y="5074"/>
                  </a:lnTo>
                  <a:lnTo>
                    <a:pt x="94302" y="1483"/>
                  </a:lnTo>
                  <a:lnTo>
                    <a:pt x="81905" y="0"/>
                  </a:lnTo>
                  <a:lnTo>
                    <a:pt x="70041" y="501"/>
                  </a:lnTo>
                  <a:lnTo>
                    <a:pt x="59107" y="2728"/>
                  </a:lnTo>
                  <a:lnTo>
                    <a:pt x="49292" y="6660"/>
                  </a:lnTo>
                  <a:lnTo>
                    <a:pt x="40763" y="12571"/>
                  </a:lnTo>
                  <a:lnTo>
                    <a:pt x="33475" y="20435"/>
                  </a:lnTo>
                  <a:lnTo>
                    <a:pt x="27392" y="29970"/>
                  </a:lnTo>
                  <a:lnTo>
                    <a:pt x="22587" y="40811"/>
                  </a:lnTo>
                  <a:lnTo>
                    <a:pt x="18984" y="52625"/>
                  </a:lnTo>
                  <a:lnTo>
                    <a:pt x="16545" y="65303"/>
                  </a:lnTo>
                  <a:lnTo>
                    <a:pt x="15349" y="78944"/>
                  </a:lnTo>
                  <a:lnTo>
                    <a:pt x="15330" y="93527"/>
                  </a:lnTo>
                  <a:lnTo>
                    <a:pt x="16622" y="108912"/>
                  </a:lnTo>
                  <a:lnTo>
                    <a:pt x="19616" y="124925"/>
                  </a:lnTo>
                  <a:lnTo>
                    <a:pt x="24369" y="141394"/>
                  </a:lnTo>
                  <a:lnTo>
                    <a:pt x="30491" y="157860"/>
                  </a:lnTo>
                  <a:lnTo>
                    <a:pt x="37357" y="173610"/>
                  </a:lnTo>
                  <a:lnTo>
                    <a:pt x="44527" y="188306"/>
                  </a:lnTo>
                  <a:lnTo>
                    <a:pt x="51778" y="201800"/>
                  </a:lnTo>
                  <a:lnTo>
                    <a:pt x="59020" y="213952"/>
                  </a:lnTo>
                  <a:lnTo>
                    <a:pt x="66225" y="224831"/>
                  </a:lnTo>
                  <a:lnTo>
                    <a:pt x="73555" y="234647"/>
                  </a:lnTo>
                  <a:lnTo>
                    <a:pt x="81322" y="243643"/>
                  </a:lnTo>
                  <a:lnTo>
                    <a:pt x="89664" y="252030"/>
                  </a:lnTo>
                  <a:lnTo>
                    <a:pt x="98558" y="259819"/>
                  </a:lnTo>
                  <a:lnTo>
                    <a:pt x="107906" y="266832"/>
                  </a:lnTo>
                  <a:lnTo>
                    <a:pt x="117604" y="273019"/>
                  </a:lnTo>
                  <a:lnTo>
                    <a:pt x="127557" y="277987"/>
                  </a:lnTo>
                  <a:lnTo>
                    <a:pt x="137691" y="280962"/>
                  </a:lnTo>
                  <a:lnTo>
                    <a:pt x="147946" y="281706"/>
                  </a:lnTo>
                  <a:lnTo>
                    <a:pt x="158215" y="280752"/>
                  </a:lnTo>
                  <a:lnTo>
                    <a:pt x="169550" y="279036"/>
                  </a:lnTo>
                  <a:lnTo>
                    <a:pt x="185184" y="276405"/>
                  </a:lnTo>
                  <a:lnTo>
                    <a:pt x="210570" y="272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45205" y="568538"/>
              <a:ext cx="205590" cy="285241"/>
            </a:xfrm>
            <a:custGeom>
              <a:avLst/>
              <a:gdLst/>
              <a:ahLst/>
              <a:cxnLst/>
              <a:rect l="0" t="0" r="0" b="0"/>
              <a:pathLst>
                <a:path w="205590" h="285241">
                  <a:moveTo>
                    <a:pt x="135023" y="0"/>
                  </a:moveTo>
                  <a:lnTo>
                    <a:pt x="120488" y="3001"/>
                  </a:lnTo>
                  <a:lnTo>
                    <a:pt x="107857" y="6424"/>
                  </a:lnTo>
                  <a:lnTo>
                    <a:pt x="95957" y="10620"/>
                  </a:lnTo>
                  <a:lnTo>
                    <a:pt x="84648" y="15520"/>
                  </a:lnTo>
                  <a:lnTo>
                    <a:pt x="74104" y="21001"/>
                  </a:lnTo>
                  <a:lnTo>
                    <a:pt x="64370" y="26936"/>
                  </a:lnTo>
                  <a:lnTo>
                    <a:pt x="55354" y="33371"/>
                  </a:lnTo>
                  <a:lnTo>
                    <a:pt x="46908" y="40517"/>
                  </a:lnTo>
                  <a:lnTo>
                    <a:pt x="38890" y="48430"/>
                  </a:lnTo>
                  <a:lnTo>
                    <a:pt x="31183" y="56862"/>
                  </a:lnTo>
                  <a:lnTo>
                    <a:pt x="23693" y="65367"/>
                  </a:lnTo>
                  <a:lnTo>
                    <a:pt x="16368" y="73684"/>
                  </a:lnTo>
                  <a:lnTo>
                    <a:pt x="9652" y="81896"/>
                  </a:lnTo>
                  <a:lnTo>
                    <a:pt x="4433" y="90322"/>
                  </a:lnTo>
                  <a:lnTo>
                    <a:pt x="1090" y="99126"/>
                  </a:lnTo>
                  <a:lnTo>
                    <a:pt x="0" y="107835"/>
                  </a:lnTo>
                  <a:lnTo>
                    <a:pt x="1773" y="115470"/>
                  </a:lnTo>
                  <a:lnTo>
                    <a:pt x="6447" y="121563"/>
                  </a:lnTo>
                  <a:lnTo>
                    <a:pt x="13468" y="125974"/>
                  </a:lnTo>
                  <a:lnTo>
                    <a:pt x="21990" y="128643"/>
                  </a:lnTo>
                  <a:lnTo>
                    <a:pt x="31384" y="129735"/>
                  </a:lnTo>
                  <a:lnTo>
                    <a:pt x="41432" y="129707"/>
                  </a:lnTo>
                  <a:lnTo>
                    <a:pt x="52226" y="129174"/>
                  </a:lnTo>
                  <a:lnTo>
                    <a:pt x="63784" y="128535"/>
                  </a:lnTo>
                  <a:lnTo>
                    <a:pt x="76172" y="128128"/>
                  </a:lnTo>
                  <a:lnTo>
                    <a:pt x="89559" y="128315"/>
                  </a:lnTo>
                  <a:lnTo>
                    <a:pt x="103934" y="129227"/>
                  </a:lnTo>
                  <a:lnTo>
                    <a:pt x="118826" y="130976"/>
                  </a:lnTo>
                  <a:lnTo>
                    <a:pt x="133437" y="133746"/>
                  </a:lnTo>
                  <a:lnTo>
                    <a:pt x="147330" y="137534"/>
                  </a:lnTo>
                  <a:lnTo>
                    <a:pt x="160267" y="142195"/>
                  </a:lnTo>
                  <a:lnTo>
                    <a:pt x="172036" y="147539"/>
                  </a:lnTo>
                  <a:lnTo>
                    <a:pt x="182641" y="153405"/>
                  </a:lnTo>
                  <a:lnTo>
                    <a:pt x="191763" y="160139"/>
                  </a:lnTo>
                  <a:lnTo>
                    <a:pt x="198695" y="168555"/>
                  </a:lnTo>
                  <a:lnTo>
                    <a:pt x="203243" y="178954"/>
                  </a:lnTo>
                  <a:lnTo>
                    <a:pt x="205501" y="190853"/>
                  </a:lnTo>
                  <a:lnTo>
                    <a:pt x="205589" y="203297"/>
                  </a:lnTo>
                  <a:lnTo>
                    <a:pt x="203793" y="215660"/>
                  </a:lnTo>
                  <a:lnTo>
                    <a:pt x="200336" y="227534"/>
                  </a:lnTo>
                  <a:lnTo>
                    <a:pt x="195283" y="238574"/>
                  </a:lnTo>
                  <a:lnTo>
                    <a:pt x="188811" y="248692"/>
                  </a:lnTo>
                  <a:lnTo>
                    <a:pt x="181028" y="257823"/>
                  </a:lnTo>
                  <a:lnTo>
                    <a:pt x="171901" y="265825"/>
                  </a:lnTo>
                  <a:lnTo>
                    <a:pt x="161543" y="272723"/>
                  </a:lnTo>
                  <a:lnTo>
                    <a:pt x="150333" y="278359"/>
                  </a:lnTo>
                  <a:lnTo>
                    <a:pt x="138817" y="282322"/>
                  </a:lnTo>
                  <a:lnTo>
                    <a:pt x="127329" y="284544"/>
                  </a:lnTo>
                  <a:lnTo>
                    <a:pt x="115836" y="285240"/>
                  </a:lnTo>
                  <a:lnTo>
                    <a:pt x="104053" y="284728"/>
                  </a:lnTo>
                  <a:lnTo>
                    <a:pt x="91847" y="283316"/>
                  </a:lnTo>
                  <a:lnTo>
                    <a:pt x="79824" y="281413"/>
                  </a:lnTo>
                  <a:lnTo>
                    <a:pt x="68069" y="279333"/>
                  </a:lnTo>
                  <a:lnTo>
                    <a:pt x="55547" y="276898"/>
                  </a:lnTo>
                  <a:lnTo>
                    <a:pt x="4026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03944" y="668521"/>
              <a:ext cx="271166" cy="257987"/>
            </a:xfrm>
            <a:custGeom>
              <a:avLst/>
              <a:gdLst/>
              <a:ahLst/>
              <a:cxnLst/>
              <a:rect l="0" t="0" r="0" b="0"/>
              <a:pathLst>
                <a:path w="271166" h="257987">
                  <a:moveTo>
                    <a:pt x="144823" y="89530"/>
                  </a:moveTo>
                  <a:lnTo>
                    <a:pt x="141889" y="80729"/>
                  </a:lnTo>
                  <a:lnTo>
                    <a:pt x="139107" y="72382"/>
                  </a:lnTo>
                  <a:lnTo>
                    <a:pt x="136202" y="63688"/>
                  </a:lnTo>
                  <a:lnTo>
                    <a:pt x="132988" y="54740"/>
                  </a:lnTo>
                  <a:lnTo>
                    <a:pt x="129176" y="45893"/>
                  </a:lnTo>
                  <a:lnTo>
                    <a:pt x="124654" y="37355"/>
                  </a:lnTo>
                  <a:lnTo>
                    <a:pt x="119319" y="29166"/>
                  </a:lnTo>
                  <a:lnTo>
                    <a:pt x="112982" y="21289"/>
                  </a:lnTo>
                  <a:lnTo>
                    <a:pt x="105644" y="13677"/>
                  </a:lnTo>
                  <a:lnTo>
                    <a:pt x="97445" y="6922"/>
                  </a:lnTo>
                  <a:lnTo>
                    <a:pt x="88572" y="2202"/>
                  </a:lnTo>
                  <a:lnTo>
                    <a:pt x="79202" y="0"/>
                  </a:lnTo>
                  <a:lnTo>
                    <a:pt x="69640" y="320"/>
                  </a:lnTo>
                  <a:lnTo>
                    <a:pt x="60301" y="3043"/>
                  </a:lnTo>
                  <a:lnTo>
                    <a:pt x="51393" y="7840"/>
                  </a:lnTo>
                  <a:lnTo>
                    <a:pt x="42938" y="14278"/>
                  </a:lnTo>
                  <a:lnTo>
                    <a:pt x="34873" y="21946"/>
                  </a:lnTo>
                  <a:lnTo>
                    <a:pt x="27121" y="30510"/>
                  </a:lnTo>
                  <a:lnTo>
                    <a:pt x="19932" y="40035"/>
                  </a:lnTo>
                  <a:lnTo>
                    <a:pt x="13855" y="50945"/>
                  </a:lnTo>
                  <a:lnTo>
                    <a:pt x="9100" y="63362"/>
                  </a:lnTo>
                  <a:lnTo>
                    <a:pt x="5568" y="77126"/>
                  </a:lnTo>
                  <a:lnTo>
                    <a:pt x="3032" y="91968"/>
                  </a:lnTo>
                  <a:lnTo>
                    <a:pt x="1255" y="107617"/>
                  </a:lnTo>
                  <a:lnTo>
                    <a:pt x="195" y="123684"/>
                  </a:lnTo>
                  <a:lnTo>
                    <a:pt x="0" y="139689"/>
                  </a:lnTo>
                  <a:lnTo>
                    <a:pt x="685" y="155368"/>
                  </a:lnTo>
                  <a:lnTo>
                    <a:pt x="2296" y="170334"/>
                  </a:lnTo>
                  <a:lnTo>
                    <a:pt x="4979" y="184013"/>
                  </a:lnTo>
                  <a:lnTo>
                    <a:pt x="8718" y="196208"/>
                  </a:lnTo>
                  <a:lnTo>
                    <a:pt x="13517" y="206889"/>
                  </a:lnTo>
                  <a:lnTo>
                    <a:pt x="19488" y="216008"/>
                  </a:lnTo>
                  <a:lnTo>
                    <a:pt x="26579" y="223687"/>
                  </a:lnTo>
                  <a:lnTo>
                    <a:pt x="34612" y="229693"/>
                  </a:lnTo>
                  <a:lnTo>
                    <a:pt x="43372" y="233381"/>
                  </a:lnTo>
                  <a:lnTo>
                    <a:pt x="52668" y="234603"/>
                  </a:lnTo>
                  <a:lnTo>
                    <a:pt x="62179" y="233645"/>
                  </a:lnTo>
                  <a:lnTo>
                    <a:pt x="71484" y="230952"/>
                  </a:lnTo>
                  <a:lnTo>
                    <a:pt x="80365" y="226953"/>
                  </a:lnTo>
                  <a:lnTo>
                    <a:pt x="88633" y="221848"/>
                  </a:lnTo>
                  <a:lnTo>
                    <a:pt x="96040" y="215605"/>
                  </a:lnTo>
                  <a:lnTo>
                    <a:pt x="102545" y="208296"/>
                  </a:lnTo>
                  <a:lnTo>
                    <a:pt x="108423" y="199932"/>
                  </a:lnTo>
                  <a:lnTo>
                    <a:pt x="114146" y="190407"/>
                  </a:lnTo>
                  <a:lnTo>
                    <a:pt x="119998" y="179774"/>
                  </a:lnTo>
                  <a:lnTo>
                    <a:pt x="125914" y="168209"/>
                  </a:lnTo>
                  <a:lnTo>
                    <a:pt x="131586" y="155921"/>
                  </a:lnTo>
                  <a:lnTo>
                    <a:pt x="136856" y="143188"/>
                  </a:lnTo>
                  <a:lnTo>
                    <a:pt x="141977" y="133264"/>
                  </a:lnTo>
                  <a:lnTo>
                    <a:pt x="146825" y="130297"/>
                  </a:lnTo>
                  <a:lnTo>
                    <a:pt x="150770" y="133360"/>
                  </a:lnTo>
                  <a:lnTo>
                    <a:pt x="154098" y="140472"/>
                  </a:lnTo>
                  <a:lnTo>
                    <a:pt x="157358" y="150135"/>
                  </a:lnTo>
                  <a:lnTo>
                    <a:pt x="161071" y="161387"/>
                  </a:lnTo>
                  <a:lnTo>
                    <a:pt x="165459" y="173624"/>
                  </a:lnTo>
                  <a:lnTo>
                    <a:pt x="170672" y="186156"/>
                  </a:lnTo>
                  <a:lnTo>
                    <a:pt x="176910" y="198140"/>
                  </a:lnTo>
                  <a:lnTo>
                    <a:pt x="184174" y="209170"/>
                  </a:lnTo>
                  <a:lnTo>
                    <a:pt x="192319" y="219057"/>
                  </a:lnTo>
                  <a:lnTo>
                    <a:pt x="201154" y="227637"/>
                  </a:lnTo>
                  <a:lnTo>
                    <a:pt x="210498" y="234963"/>
                  </a:lnTo>
                  <a:lnTo>
                    <a:pt x="220135" y="241088"/>
                  </a:lnTo>
                  <a:lnTo>
                    <a:pt x="230970" y="246578"/>
                  </a:lnTo>
                  <a:lnTo>
                    <a:pt x="246186" y="251917"/>
                  </a:lnTo>
                  <a:lnTo>
                    <a:pt x="271165" y="257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96590" y="399071"/>
              <a:ext cx="210188" cy="527437"/>
            </a:xfrm>
            <a:custGeom>
              <a:avLst/>
              <a:gdLst/>
              <a:ahLst/>
              <a:cxnLst/>
              <a:rect l="0" t="0" r="0" b="0"/>
              <a:pathLst>
                <a:path w="210188" h="527437">
                  <a:moveTo>
                    <a:pt x="168073" y="527436"/>
                  </a:moveTo>
                  <a:lnTo>
                    <a:pt x="165072" y="512768"/>
                  </a:lnTo>
                  <a:lnTo>
                    <a:pt x="161649" y="498856"/>
                  </a:lnTo>
                  <a:lnTo>
                    <a:pt x="157458" y="484368"/>
                  </a:lnTo>
                  <a:lnTo>
                    <a:pt x="152731" y="469512"/>
                  </a:lnTo>
                  <a:lnTo>
                    <a:pt x="147898" y="454983"/>
                  </a:lnTo>
                  <a:lnTo>
                    <a:pt x="143221" y="441165"/>
                  </a:lnTo>
                  <a:lnTo>
                    <a:pt x="138785" y="427953"/>
                  </a:lnTo>
                  <a:lnTo>
                    <a:pt x="134583" y="414942"/>
                  </a:lnTo>
                  <a:lnTo>
                    <a:pt x="130575" y="401861"/>
                  </a:lnTo>
                  <a:lnTo>
                    <a:pt x="126714" y="388771"/>
                  </a:lnTo>
                  <a:lnTo>
                    <a:pt x="122962" y="375969"/>
                  </a:lnTo>
                  <a:lnTo>
                    <a:pt x="119281" y="363607"/>
                  </a:lnTo>
                  <a:lnTo>
                    <a:pt x="115486" y="351524"/>
                  </a:lnTo>
                  <a:lnTo>
                    <a:pt x="111251" y="339344"/>
                  </a:lnTo>
                  <a:lnTo>
                    <a:pt x="106437" y="326853"/>
                  </a:lnTo>
                  <a:lnTo>
                    <a:pt x="101066" y="314006"/>
                  </a:lnTo>
                  <a:lnTo>
                    <a:pt x="95237" y="300843"/>
                  </a:lnTo>
                  <a:lnTo>
                    <a:pt x="89062" y="287428"/>
                  </a:lnTo>
                  <a:lnTo>
                    <a:pt x="82796" y="273825"/>
                  </a:lnTo>
                  <a:lnTo>
                    <a:pt x="76824" y="260086"/>
                  </a:lnTo>
                  <a:lnTo>
                    <a:pt x="71324" y="246258"/>
                  </a:lnTo>
                  <a:lnTo>
                    <a:pt x="66140" y="232531"/>
                  </a:lnTo>
                  <a:lnTo>
                    <a:pt x="60893" y="219235"/>
                  </a:lnTo>
                  <a:lnTo>
                    <a:pt x="55364" y="206514"/>
                  </a:lnTo>
                  <a:lnTo>
                    <a:pt x="49667" y="194343"/>
                  </a:lnTo>
                  <a:lnTo>
                    <a:pt x="44141" y="182630"/>
                  </a:lnTo>
                  <a:lnTo>
                    <a:pt x="38979" y="171267"/>
                  </a:lnTo>
                  <a:lnTo>
                    <a:pt x="34207" y="160160"/>
                  </a:lnTo>
                  <a:lnTo>
                    <a:pt x="29775" y="149235"/>
                  </a:lnTo>
                  <a:lnTo>
                    <a:pt x="25606" y="138432"/>
                  </a:lnTo>
                  <a:lnTo>
                    <a:pt x="21468" y="127549"/>
                  </a:lnTo>
                  <a:lnTo>
                    <a:pt x="16995" y="116249"/>
                  </a:lnTo>
                  <a:lnTo>
                    <a:pt x="12032" y="104389"/>
                  </a:lnTo>
                  <a:lnTo>
                    <a:pt x="7070" y="92153"/>
                  </a:lnTo>
                  <a:lnTo>
                    <a:pt x="3112" y="79939"/>
                  </a:lnTo>
                  <a:lnTo>
                    <a:pt x="649" y="67987"/>
                  </a:lnTo>
                  <a:lnTo>
                    <a:pt x="0" y="56522"/>
                  </a:lnTo>
                  <a:lnTo>
                    <a:pt x="1543" y="45823"/>
                  </a:lnTo>
                  <a:lnTo>
                    <a:pt x="5258" y="35967"/>
                  </a:lnTo>
                  <a:lnTo>
                    <a:pt x="10990" y="27027"/>
                  </a:lnTo>
                  <a:lnTo>
                    <a:pt x="18643" y="19160"/>
                  </a:lnTo>
                  <a:lnTo>
                    <a:pt x="27974" y="12357"/>
                  </a:lnTo>
                  <a:lnTo>
                    <a:pt x="38812" y="6787"/>
                  </a:lnTo>
                  <a:lnTo>
                    <a:pt x="51134" y="2867"/>
                  </a:lnTo>
                  <a:lnTo>
                    <a:pt x="64789" y="676"/>
                  </a:lnTo>
                  <a:lnTo>
                    <a:pt x="79362" y="0"/>
                  </a:lnTo>
                  <a:lnTo>
                    <a:pt x="94289" y="526"/>
                  </a:lnTo>
                  <a:lnTo>
                    <a:pt x="109212" y="1955"/>
                  </a:lnTo>
                  <a:lnTo>
                    <a:pt x="123825" y="4201"/>
                  </a:lnTo>
                  <a:lnTo>
                    <a:pt x="137790" y="7377"/>
                  </a:lnTo>
                  <a:lnTo>
                    <a:pt x="150990" y="11465"/>
                  </a:lnTo>
                  <a:lnTo>
                    <a:pt x="163228" y="16025"/>
                  </a:lnTo>
                  <a:lnTo>
                    <a:pt x="175444" y="20725"/>
                  </a:lnTo>
                  <a:lnTo>
                    <a:pt x="189831" y="25976"/>
                  </a:lnTo>
                  <a:lnTo>
                    <a:pt x="210187" y="32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64622" y="715937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758" y="5801"/>
                  </a:lnTo>
                  <a:lnTo>
                    <a:pt x="213771" y="10725"/>
                  </a:lnTo>
                  <a:lnTo>
                    <a:pt x="203771" y="15223"/>
                  </a:lnTo>
                  <a:lnTo>
                    <a:pt x="192618" y="19271"/>
                  </a:lnTo>
                  <a:lnTo>
                    <a:pt x="180158" y="22637"/>
                  </a:lnTo>
                  <a:lnTo>
                    <a:pt x="166446" y="25245"/>
                  </a:lnTo>
                  <a:lnTo>
                    <a:pt x="151684" y="27172"/>
                  </a:lnTo>
                  <a:lnTo>
                    <a:pt x="136107" y="28551"/>
                  </a:lnTo>
                  <a:lnTo>
                    <a:pt x="119934" y="29521"/>
                  </a:lnTo>
                  <a:lnTo>
                    <a:pt x="103500" y="30361"/>
                  </a:lnTo>
                  <a:lnTo>
                    <a:pt x="87242" y="31466"/>
                  </a:lnTo>
                  <a:lnTo>
                    <a:pt x="71395" y="33024"/>
                  </a:lnTo>
                  <a:lnTo>
                    <a:pt x="56403" y="34895"/>
                  </a:lnTo>
                  <a:lnTo>
                    <a:pt x="41433" y="36886"/>
                  </a:lnTo>
                  <a:lnTo>
                    <a:pt x="24054" y="391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27834" y="789637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0" y="0"/>
                  </a:moveTo>
                  <a:lnTo>
                    <a:pt x="66" y="14535"/>
                  </a:lnTo>
                  <a:lnTo>
                    <a:pt x="707" y="27166"/>
                  </a:lnTo>
                  <a:lnTo>
                    <a:pt x="2003" y="39075"/>
                  </a:lnTo>
                  <a:lnTo>
                    <a:pt x="3862" y="50730"/>
                  </a:lnTo>
                  <a:lnTo>
                    <a:pt x="6180" y="62570"/>
                  </a:lnTo>
                  <a:lnTo>
                    <a:pt x="8851" y="74806"/>
                  </a:lnTo>
                  <a:lnTo>
                    <a:pt x="11948" y="87301"/>
                  </a:lnTo>
                  <a:lnTo>
                    <a:pt x="15704" y="99692"/>
                  </a:lnTo>
                  <a:lnTo>
                    <a:pt x="20183" y="111763"/>
                  </a:lnTo>
                  <a:lnTo>
                    <a:pt x="25007" y="123406"/>
                  </a:lnTo>
                  <a:lnTo>
                    <a:pt x="29913" y="135888"/>
                  </a:lnTo>
                  <a:lnTo>
                    <a:pt x="35332" y="152538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38362" y="65276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27834" y="734400"/>
              <a:ext cx="311596" cy="518492"/>
            </a:xfrm>
            <a:custGeom>
              <a:avLst/>
              <a:gdLst/>
              <a:ahLst/>
              <a:cxnLst/>
              <a:rect l="0" t="0" r="0" b="0"/>
              <a:pathLst>
                <a:path w="311596" h="518492">
                  <a:moveTo>
                    <a:pt x="263212" y="107879"/>
                  </a:moveTo>
                  <a:lnTo>
                    <a:pt x="268945" y="101878"/>
                  </a:lnTo>
                  <a:lnTo>
                    <a:pt x="273229" y="95033"/>
                  </a:lnTo>
                  <a:lnTo>
                    <a:pt x="276430" y="86645"/>
                  </a:lnTo>
                  <a:lnTo>
                    <a:pt x="278619" y="77018"/>
                  </a:lnTo>
                  <a:lnTo>
                    <a:pt x="279669" y="66703"/>
                  </a:lnTo>
                  <a:lnTo>
                    <a:pt x="279606" y="56100"/>
                  </a:lnTo>
                  <a:lnTo>
                    <a:pt x="278437" y="45575"/>
                  </a:lnTo>
                  <a:lnTo>
                    <a:pt x="276060" y="35523"/>
                  </a:lnTo>
                  <a:lnTo>
                    <a:pt x="272529" y="26113"/>
                  </a:lnTo>
                  <a:lnTo>
                    <a:pt x="267700" y="17645"/>
                  </a:lnTo>
                  <a:lnTo>
                    <a:pt x="261179" y="10629"/>
                  </a:lnTo>
                  <a:lnTo>
                    <a:pt x="252906" y="5215"/>
                  </a:lnTo>
                  <a:lnTo>
                    <a:pt x="243265" y="1562"/>
                  </a:lnTo>
                  <a:lnTo>
                    <a:pt x="232885" y="0"/>
                  </a:lnTo>
                  <a:lnTo>
                    <a:pt x="222203" y="509"/>
                  </a:lnTo>
                  <a:lnTo>
                    <a:pt x="211439" y="2952"/>
                  </a:lnTo>
                  <a:lnTo>
                    <a:pt x="200686" y="7249"/>
                  </a:lnTo>
                  <a:lnTo>
                    <a:pt x="189979" y="13174"/>
                  </a:lnTo>
                  <a:lnTo>
                    <a:pt x="179486" y="20403"/>
                  </a:lnTo>
                  <a:lnTo>
                    <a:pt x="169506" y="28617"/>
                  </a:lnTo>
                  <a:lnTo>
                    <a:pt x="160169" y="37550"/>
                  </a:lnTo>
                  <a:lnTo>
                    <a:pt x="151762" y="47157"/>
                  </a:lnTo>
                  <a:lnTo>
                    <a:pt x="144793" y="57590"/>
                  </a:lnTo>
                  <a:lnTo>
                    <a:pt x="139409" y="68865"/>
                  </a:lnTo>
                  <a:lnTo>
                    <a:pt x="135607" y="80707"/>
                  </a:lnTo>
                  <a:lnTo>
                    <a:pt x="133414" y="92657"/>
                  </a:lnTo>
                  <a:lnTo>
                    <a:pt x="132681" y="104431"/>
                  </a:lnTo>
                  <a:lnTo>
                    <a:pt x="133306" y="115778"/>
                  </a:lnTo>
                  <a:lnTo>
                    <a:pt x="135312" y="126398"/>
                  </a:lnTo>
                  <a:lnTo>
                    <a:pt x="138594" y="136192"/>
                  </a:lnTo>
                  <a:lnTo>
                    <a:pt x="143254" y="144751"/>
                  </a:lnTo>
                  <a:lnTo>
                    <a:pt x="149661" y="151297"/>
                  </a:lnTo>
                  <a:lnTo>
                    <a:pt x="157854" y="155583"/>
                  </a:lnTo>
                  <a:lnTo>
                    <a:pt x="167272" y="157664"/>
                  </a:lnTo>
                  <a:lnTo>
                    <a:pt x="176969" y="157632"/>
                  </a:lnTo>
                  <a:lnTo>
                    <a:pt x="186371" y="155756"/>
                  </a:lnTo>
                  <a:lnTo>
                    <a:pt x="195121" y="152245"/>
                  </a:lnTo>
                  <a:lnTo>
                    <a:pt x="202918" y="147155"/>
                  </a:lnTo>
                  <a:lnTo>
                    <a:pt x="209713" y="140664"/>
                  </a:lnTo>
                  <a:lnTo>
                    <a:pt x="215631" y="133037"/>
                  </a:lnTo>
                  <a:lnTo>
                    <a:pt x="220856" y="124548"/>
                  </a:lnTo>
                  <a:lnTo>
                    <a:pt x="225578" y="115476"/>
                  </a:lnTo>
                  <a:lnTo>
                    <a:pt x="230434" y="107610"/>
                  </a:lnTo>
                  <a:lnTo>
                    <a:pt x="235647" y="103831"/>
                  </a:lnTo>
                  <a:lnTo>
                    <a:pt x="240422" y="104964"/>
                  </a:lnTo>
                  <a:lnTo>
                    <a:pt x="244692" y="110489"/>
                  </a:lnTo>
                  <a:lnTo>
                    <a:pt x="248627" y="119481"/>
                  </a:lnTo>
                  <a:lnTo>
                    <a:pt x="252372" y="130725"/>
                  </a:lnTo>
                  <a:lnTo>
                    <a:pt x="256012" y="142876"/>
                  </a:lnTo>
                  <a:lnTo>
                    <a:pt x="259595" y="155121"/>
                  </a:lnTo>
                  <a:lnTo>
                    <a:pt x="263147" y="167122"/>
                  </a:lnTo>
                  <a:lnTo>
                    <a:pt x="266682" y="178798"/>
                  </a:lnTo>
                  <a:lnTo>
                    <a:pt x="270206" y="190173"/>
                  </a:lnTo>
                  <a:lnTo>
                    <a:pt x="273725" y="201307"/>
                  </a:lnTo>
                  <a:lnTo>
                    <a:pt x="277240" y="212259"/>
                  </a:lnTo>
                  <a:lnTo>
                    <a:pt x="280754" y="223093"/>
                  </a:lnTo>
                  <a:lnTo>
                    <a:pt x="284265" y="234340"/>
                  </a:lnTo>
                  <a:lnTo>
                    <a:pt x="287777" y="246949"/>
                  </a:lnTo>
                  <a:lnTo>
                    <a:pt x="291286" y="261315"/>
                  </a:lnTo>
                  <a:lnTo>
                    <a:pt x="294796" y="276863"/>
                  </a:lnTo>
                  <a:lnTo>
                    <a:pt x="298306" y="292378"/>
                  </a:lnTo>
                  <a:lnTo>
                    <a:pt x="301811" y="307147"/>
                  </a:lnTo>
                  <a:lnTo>
                    <a:pt x="305149" y="321145"/>
                  </a:lnTo>
                  <a:lnTo>
                    <a:pt x="308010" y="334758"/>
                  </a:lnTo>
                  <a:lnTo>
                    <a:pt x="310257" y="348278"/>
                  </a:lnTo>
                  <a:lnTo>
                    <a:pt x="311595" y="361679"/>
                  </a:lnTo>
                  <a:lnTo>
                    <a:pt x="311512" y="374698"/>
                  </a:lnTo>
                  <a:lnTo>
                    <a:pt x="309844" y="387196"/>
                  </a:lnTo>
                  <a:lnTo>
                    <a:pt x="306266" y="398863"/>
                  </a:lnTo>
                  <a:lnTo>
                    <a:pt x="300133" y="409167"/>
                  </a:lnTo>
                  <a:lnTo>
                    <a:pt x="291346" y="417944"/>
                  </a:lnTo>
                  <a:lnTo>
                    <a:pt x="280565" y="425346"/>
                  </a:lnTo>
                  <a:lnTo>
                    <a:pt x="268888" y="431641"/>
                  </a:lnTo>
                  <a:lnTo>
                    <a:pt x="257029" y="437102"/>
                  </a:lnTo>
                  <a:lnTo>
                    <a:pt x="244816" y="441960"/>
                  </a:lnTo>
                  <a:lnTo>
                    <a:pt x="231421" y="446391"/>
                  </a:lnTo>
                  <a:lnTo>
                    <a:pt x="216460" y="450526"/>
                  </a:lnTo>
                  <a:lnTo>
                    <a:pt x="200480" y="454458"/>
                  </a:lnTo>
                  <a:lnTo>
                    <a:pt x="184660" y="458252"/>
                  </a:lnTo>
                  <a:lnTo>
                    <a:pt x="169671" y="461953"/>
                  </a:lnTo>
                  <a:lnTo>
                    <a:pt x="155181" y="465590"/>
                  </a:lnTo>
                  <a:lnTo>
                    <a:pt x="140172" y="469185"/>
                  </a:lnTo>
                  <a:lnTo>
                    <a:pt x="124087" y="472757"/>
                  </a:lnTo>
                  <a:lnTo>
                    <a:pt x="107335" y="476477"/>
                  </a:lnTo>
                  <a:lnTo>
                    <a:pt x="90989" y="480661"/>
                  </a:lnTo>
                  <a:lnTo>
                    <a:pt x="75661" y="485436"/>
                  </a:lnTo>
                  <a:lnTo>
                    <a:pt x="61520" y="490659"/>
                  </a:lnTo>
                  <a:lnTo>
                    <a:pt x="46940" y="496621"/>
                  </a:lnTo>
                  <a:lnTo>
                    <a:pt x="28415" y="504965"/>
                  </a:lnTo>
                  <a:lnTo>
                    <a:pt x="0" y="518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79875" y="736994"/>
              <a:ext cx="137858" cy="173446"/>
            </a:xfrm>
            <a:custGeom>
              <a:avLst/>
              <a:gdLst/>
              <a:ahLst/>
              <a:cxnLst/>
              <a:rect l="0" t="0" r="0" b="0"/>
              <a:pathLst>
                <a:path w="137858" h="173446">
                  <a:moveTo>
                    <a:pt x="16456" y="0"/>
                  </a:moveTo>
                  <a:lnTo>
                    <a:pt x="10723" y="6069"/>
                  </a:lnTo>
                  <a:lnTo>
                    <a:pt x="6439" y="13554"/>
                  </a:lnTo>
                  <a:lnTo>
                    <a:pt x="3238" y="23238"/>
                  </a:lnTo>
                  <a:lnTo>
                    <a:pt x="1049" y="34725"/>
                  </a:lnTo>
                  <a:lnTo>
                    <a:pt x="0" y="47356"/>
                  </a:lnTo>
                  <a:lnTo>
                    <a:pt x="59" y="60626"/>
                  </a:lnTo>
                  <a:lnTo>
                    <a:pt x="1056" y="74075"/>
                  </a:lnTo>
                  <a:lnTo>
                    <a:pt x="2784" y="87234"/>
                  </a:lnTo>
                  <a:lnTo>
                    <a:pt x="5058" y="99884"/>
                  </a:lnTo>
                  <a:lnTo>
                    <a:pt x="7886" y="111848"/>
                  </a:lnTo>
                  <a:lnTo>
                    <a:pt x="11463" y="122897"/>
                  </a:lnTo>
                  <a:lnTo>
                    <a:pt x="15841" y="132999"/>
                  </a:lnTo>
                  <a:lnTo>
                    <a:pt x="21256" y="142277"/>
                  </a:lnTo>
                  <a:lnTo>
                    <a:pt x="28180" y="150903"/>
                  </a:lnTo>
                  <a:lnTo>
                    <a:pt x="36723" y="159027"/>
                  </a:lnTo>
                  <a:lnTo>
                    <a:pt x="46375" y="166128"/>
                  </a:lnTo>
                  <a:lnTo>
                    <a:pt x="56233" y="171081"/>
                  </a:lnTo>
                  <a:lnTo>
                    <a:pt x="65751" y="173445"/>
                  </a:lnTo>
                  <a:lnTo>
                    <a:pt x="74919" y="173404"/>
                  </a:lnTo>
                  <a:lnTo>
                    <a:pt x="84060" y="171399"/>
                  </a:lnTo>
                  <a:lnTo>
                    <a:pt x="93384" y="167899"/>
                  </a:lnTo>
                  <a:lnTo>
                    <a:pt x="102630" y="163144"/>
                  </a:lnTo>
                  <a:lnTo>
                    <a:pt x="111164" y="157146"/>
                  </a:lnTo>
                  <a:lnTo>
                    <a:pt x="118682" y="150003"/>
                  </a:lnTo>
                  <a:lnTo>
                    <a:pt x="125036" y="141753"/>
                  </a:lnTo>
                  <a:lnTo>
                    <a:pt x="130080" y="132305"/>
                  </a:lnTo>
                  <a:lnTo>
                    <a:pt x="133874" y="121724"/>
                  </a:lnTo>
                  <a:lnTo>
                    <a:pt x="136454" y="110194"/>
                  </a:lnTo>
                  <a:lnTo>
                    <a:pt x="137752" y="97929"/>
                  </a:lnTo>
                  <a:lnTo>
                    <a:pt x="137857" y="85143"/>
                  </a:lnTo>
                  <a:lnTo>
                    <a:pt x="137126" y="72596"/>
                  </a:lnTo>
                  <a:lnTo>
                    <a:pt x="136035" y="60366"/>
                  </a:lnTo>
                  <a:lnTo>
                    <a:pt x="134489" y="47384"/>
                  </a:lnTo>
                  <a:lnTo>
                    <a:pt x="13227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90903" y="663295"/>
              <a:ext cx="89699" cy="224673"/>
            </a:xfrm>
            <a:custGeom>
              <a:avLst/>
              <a:gdLst/>
              <a:ahLst/>
              <a:cxnLst/>
              <a:rect l="0" t="0" r="0" b="0"/>
              <a:pathLst>
                <a:path w="89699" h="224673">
                  <a:moveTo>
                    <a:pt x="5470" y="115813"/>
                  </a:moveTo>
                  <a:lnTo>
                    <a:pt x="8403" y="124682"/>
                  </a:lnTo>
                  <a:lnTo>
                    <a:pt x="11186" y="133669"/>
                  </a:lnTo>
                  <a:lnTo>
                    <a:pt x="14090" y="143664"/>
                  </a:lnTo>
                  <a:lnTo>
                    <a:pt x="17304" y="154645"/>
                  </a:lnTo>
                  <a:lnTo>
                    <a:pt x="21117" y="166456"/>
                  </a:lnTo>
                  <a:lnTo>
                    <a:pt x="25630" y="178910"/>
                  </a:lnTo>
                  <a:lnTo>
                    <a:pt x="30621" y="191675"/>
                  </a:lnTo>
                  <a:lnTo>
                    <a:pt x="35661" y="204307"/>
                  </a:lnTo>
                  <a:lnTo>
                    <a:pt x="40465" y="216473"/>
                  </a:lnTo>
                  <a:lnTo>
                    <a:pt x="44021" y="224517"/>
                  </a:lnTo>
                  <a:lnTo>
                    <a:pt x="44990" y="224672"/>
                  </a:lnTo>
                  <a:lnTo>
                    <a:pt x="43503" y="219398"/>
                  </a:lnTo>
                  <a:lnTo>
                    <a:pt x="40201" y="210882"/>
                  </a:lnTo>
                  <a:lnTo>
                    <a:pt x="35656" y="200381"/>
                  </a:lnTo>
                  <a:lnTo>
                    <a:pt x="30287" y="188629"/>
                  </a:lnTo>
                  <a:lnTo>
                    <a:pt x="24533" y="175912"/>
                  </a:lnTo>
                  <a:lnTo>
                    <a:pt x="18887" y="162206"/>
                  </a:lnTo>
                  <a:lnTo>
                    <a:pt x="13609" y="147565"/>
                  </a:lnTo>
                  <a:lnTo>
                    <a:pt x="8910" y="132301"/>
                  </a:lnTo>
                  <a:lnTo>
                    <a:pt x="5050" y="116897"/>
                  </a:lnTo>
                  <a:lnTo>
                    <a:pt x="2091" y="101653"/>
                  </a:lnTo>
                  <a:lnTo>
                    <a:pt x="257" y="86993"/>
                  </a:lnTo>
                  <a:lnTo>
                    <a:pt x="0" y="73526"/>
                  </a:lnTo>
                  <a:lnTo>
                    <a:pt x="1429" y="61476"/>
                  </a:lnTo>
                  <a:lnTo>
                    <a:pt x="4676" y="50894"/>
                  </a:lnTo>
                  <a:lnTo>
                    <a:pt x="10055" y="41842"/>
                  </a:lnTo>
                  <a:lnTo>
                    <a:pt x="17520" y="34194"/>
                  </a:lnTo>
                  <a:lnTo>
                    <a:pt x="26601" y="27700"/>
                  </a:lnTo>
                  <a:lnTo>
                    <a:pt x="36597" y="22087"/>
                  </a:lnTo>
                  <a:lnTo>
                    <a:pt x="47004" y="17123"/>
                  </a:lnTo>
                  <a:lnTo>
                    <a:pt x="57110" y="12773"/>
                  </a:lnTo>
                  <a:lnTo>
                    <a:pt x="66894" y="8757"/>
                  </a:lnTo>
                  <a:lnTo>
                    <a:pt x="77211" y="4720"/>
                  </a:lnTo>
                  <a:lnTo>
                    <a:pt x="896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19743" y="701380"/>
              <a:ext cx="160900" cy="197941"/>
            </a:xfrm>
            <a:custGeom>
              <a:avLst/>
              <a:gdLst/>
              <a:ahLst/>
              <a:cxnLst/>
              <a:rect l="0" t="0" r="0" b="0"/>
              <a:pathLst>
                <a:path w="160900" h="197941">
                  <a:moveTo>
                    <a:pt x="13500" y="56671"/>
                  </a:moveTo>
                  <a:lnTo>
                    <a:pt x="19435" y="62539"/>
                  </a:lnTo>
                  <a:lnTo>
                    <a:pt x="25639" y="68103"/>
                  </a:lnTo>
                  <a:lnTo>
                    <a:pt x="32735" y="73898"/>
                  </a:lnTo>
                  <a:lnTo>
                    <a:pt x="40675" y="79806"/>
                  </a:lnTo>
                  <a:lnTo>
                    <a:pt x="49322" y="85487"/>
                  </a:lnTo>
                  <a:lnTo>
                    <a:pt x="58516" y="90753"/>
                  </a:lnTo>
                  <a:lnTo>
                    <a:pt x="68116" y="95258"/>
                  </a:lnTo>
                  <a:lnTo>
                    <a:pt x="78006" y="98447"/>
                  </a:lnTo>
                  <a:lnTo>
                    <a:pt x="88099" y="100138"/>
                  </a:lnTo>
                  <a:lnTo>
                    <a:pt x="98332" y="100305"/>
                  </a:lnTo>
                  <a:lnTo>
                    <a:pt x="108661" y="98904"/>
                  </a:lnTo>
                  <a:lnTo>
                    <a:pt x="119047" y="96070"/>
                  </a:lnTo>
                  <a:lnTo>
                    <a:pt x="129140" y="91897"/>
                  </a:lnTo>
                  <a:lnTo>
                    <a:pt x="138311" y="86356"/>
                  </a:lnTo>
                  <a:lnTo>
                    <a:pt x="146284" y="79553"/>
                  </a:lnTo>
                  <a:lnTo>
                    <a:pt x="152790" y="71545"/>
                  </a:lnTo>
                  <a:lnTo>
                    <a:pt x="157411" y="62269"/>
                  </a:lnTo>
                  <a:lnTo>
                    <a:pt x="160098" y="51819"/>
                  </a:lnTo>
                  <a:lnTo>
                    <a:pt x="160787" y="40888"/>
                  </a:lnTo>
                  <a:lnTo>
                    <a:pt x="159211" y="30623"/>
                  </a:lnTo>
                  <a:lnTo>
                    <a:pt x="155440" y="21619"/>
                  </a:lnTo>
                  <a:lnTo>
                    <a:pt x="149487" y="14103"/>
                  </a:lnTo>
                  <a:lnTo>
                    <a:pt x="141147" y="8196"/>
                  </a:lnTo>
                  <a:lnTo>
                    <a:pt x="130541" y="3790"/>
                  </a:lnTo>
                  <a:lnTo>
                    <a:pt x="118201" y="949"/>
                  </a:lnTo>
                  <a:lnTo>
                    <a:pt x="104865" y="0"/>
                  </a:lnTo>
                  <a:lnTo>
                    <a:pt x="91057" y="954"/>
                  </a:lnTo>
                  <a:lnTo>
                    <a:pt x="77381" y="3709"/>
                  </a:lnTo>
                  <a:lnTo>
                    <a:pt x="64586" y="8224"/>
                  </a:lnTo>
                  <a:lnTo>
                    <a:pt x="52985" y="14298"/>
                  </a:lnTo>
                  <a:lnTo>
                    <a:pt x="42537" y="21629"/>
                  </a:lnTo>
                  <a:lnTo>
                    <a:pt x="33042" y="29911"/>
                  </a:lnTo>
                  <a:lnTo>
                    <a:pt x="24290" y="38895"/>
                  </a:lnTo>
                  <a:lnTo>
                    <a:pt x="16407" y="48706"/>
                  </a:lnTo>
                  <a:lnTo>
                    <a:pt x="9856" y="59808"/>
                  </a:lnTo>
                  <a:lnTo>
                    <a:pt x="4789" y="72346"/>
                  </a:lnTo>
                  <a:lnTo>
                    <a:pt x="1386" y="85850"/>
                  </a:lnTo>
                  <a:lnTo>
                    <a:pt x="0" y="99454"/>
                  </a:lnTo>
                  <a:lnTo>
                    <a:pt x="632" y="112640"/>
                  </a:lnTo>
                  <a:lnTo>
                    <a:pt x="3158" y="125255"/>
                  </a:lnTo>
                  <a:lnTo>
                    <a:pt x="7511" y="137333"/>
                  </a:lnTo>
                  <a:lnTo>
                    <a:pt x="13473" y="148964"/>
                  </a:lnTo>
                  <a:lnTo>
                    <a:pt x="20729" y="159927"/>
                  </a:lnTo>
                  <a:lnTo>
                    <a:pt x="28960" y="169699"/>
                  </a:lnTo>
                  <a:lnTo>
                    <a:pt x="37904" y="178085"/>
                  </a:lnTo>
                  <a:lnTo>
                    <a:pt x="47518" y="185040"/>
                  </a:lnTo>
                  <a:lnTo>
                    <a:pt x="57957" y="190497"/>
                  </a:lnTo>
                  <a:lnTo>
                    <a:pt x="69236" y="194565"/>
                  </a:lnTo>
                  <a:lnTo>
                    <a:pt x="81081" y="197163"/>
                  </a:lnTo>
                  <a:lnTo>
                    <a:pt x="93032" y="197940"/>
                  </a:lnTo>
                  <a:lnTo>
                    <a:pt x="104802" y="196877"/>
                  </a:lnTo>
                  <a:lnTo>
                    <a:pt x="116044" y="194341"/>
                  </a:lnTo>
                  <a:lnTo>
                    <a:pt x="127470" y="190566"/>
                  </a:lnTo>
                  <a:lnTo>
                    <a:pt x="141196" y="184104"/>
                  </a:lnTo>
                  <a:lnTo>
                    <a:pt x="160899" y="172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91171" y="442196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126342"/>
                  </a:moveTo>
                  <a:lnTo>
                    <a:pt x="78360" y="120408"/>
                  </a:lnTo>
                  <a:lnTo>
                    <a:pt x="72795" y="114203"/>
                  </a:lnTo>
                  <a:lnTo>
                    <a:pt x="67001" y="107103"/>
                  </a:lnTo>
                  <a:lnTo>
                    <a:pt x="61094" y="98990"/>
                  </a:lnTo>
                  <a:lnTo>
                    <a:pt x="55412" y="89695"/>
                  </a:lnTo>
                  <a:lnTo>
                    <a:pt x="50132" y="79256"/>
                  </a:lnTo>
                  <a:lnTo>
                    <a:pt x="45110" y="68177"/>
                  </a:lnTo>
                  <a:lnTo>
                    <a:pt x="39976" y="57287"/>
                  </a:lnTo>
                  <a:lnTo>
                    <a:pt x="34526" y="47049"/>
                  </a:lnTo>
                  <a:lnTo>
                    <a:pt x="28831" y="37662"/>
                  </a:lnTo>
                  <a:lnTo>
                    <a:pt x="22493" y="28217"/>
                  </a:lnTo>
                  <a:lnTo>
                    <a:pt x="13835" y="167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17513" y="595520"/>
              <a:ext cx="336583" cy="281100"/>
            </a:xfrm>
            <a:custGeom>
              <a:avLst/>
              <a:gdLst/>
              <a:ahLst/>
              <a:cxnLst/>
              <a:rect l="0" t="0" r="0" b="0"/>
              <a:pathLst>
                <a:path w="336583" h="281100">
                  <a:moveTo>
                    <a:pt x="221098" y="4604"/>
                  </a:moveTo>
                  <a:lnTo>
                    <a:pt x="209362" y="1804"/>
                  </a:lnTo>
                  <a:lnTo>
                    <a:pt x="198234" y="302"/>
                  </a:lnTo>
                  <a:lnTo>
                    <a:pt x="186640" y="0"/>
                  </a:lnTo>
                  <a:lnTo>
                    <a:pt x="174653" y="852"/>
                  </a:lnTo>
                  <a:lnTo>
                    <a:pt x="162641" y="2969"/>
                  </a:lnTo>
                  <a:lnTo>
                    <a:pt x="150837" y="6291"/>
                  </a:lnTo>
                  <a:lnTo>
                    <a:pt x="139311" y="10626"/>
                  </a:lnTo>
                  <a:lnTo>
                    <a:pt x="128042" y="15745"/>
                  </a:lnTo>
                  <a:lnTo>
                    <a:pt x="116993" y="21448"/>
                  </a:lnTo>
                  <a:lnTo>
                    <a:pt x="106437" y="27732"/>
                  </a:lnTo>
                  <a:lnTo>
                    <a:pt x="96948" y="34781"/>
                  </a:lnTo>
                  <a:lnTo>
                    <a:pt x="88769" y="42630"/>
                  </a:lnTo>
                  <a:lnTo>
                    <a:pt x="82464" y="51019"/>
                  </a:lnTo>
                  <a:lnTo>
                    <a:pt x="79041" y="59496"/>
                  </a:lnTo>
                  <a:lnTo>
                    <a:pt x="78787" y="67791"/>
                  </a:lnTo>
                  <a:lnTo>
                    <a:pt x="81534" y="75817"/>
                  </a:lnTo>
                  <a:lnTo>
                    <a:pt x="87024" y="83587"/>
                  </a:lnTo>
                  <a:lnTo>
                    <a:pt x="94825" y="91137"/>
                  </a:lnTo>
                  <a:lnTo>
                    <a:pt x="104431" y="98190"/>
                  </a:lnTo>
                  <a:lnTo>
                    <a:pt x="115377" y="104175"/>
                  </a:lnTo>
                  <a:lnTo>
                    <a:pt x="127287" y="108872"/>
                  </a:lnTo>
                  <a:lnTo>
                    <a:pt x="139872" y="112535"/>
                  </a:lnTo>
                  <a:lnTo>
                    <a:pt x="152925" y="115692"/>
                  </a:lnTo>
                  <a:lnTo>
                    <a:pt x="166299" y="118707"/>
                  </a:lnTo>
                  <a:lnTo>
                    <a:pt x="179890" y="121753"/>
                  </a:lnTo>
                  <a:lnTo>
                    <a:pt x="193627" y="124884"/>
                  </a:lnTo>
                  <a:lnTo>
                    <a:pt x="207464" y="128112"/>
                  </a:lnTo>
                  <a:lnTo>
                    <a:pt x="221368" y="131587"/>
                  </a:lnTo>
                  <a:lnTo>
                    <a:pt x="235316" y="135598"/>
                  </a:lnTo>
                  <a:lnTo>
                    <a:pt x="249290" y="140255"/>
                  </a:lnTo>
                  <a:lnTo>
                    <a:pt x="263115" y="145347"/>
                  </a:lnTo>
                  <a:lnTo>
                    <a:pt x="276479" y="150457"/>
                  </a:lnTo>
                  <a:lnTo>
                    <a:pt x="289236" y="155346"/>
                  </a:lnTo>
                  <a:lnTo>
                    <a:pt x="301091" y="160273"/>
                  </a:lnTo>
                  <a:lnTo>
                    <a:pt x="311527" y="165872"/>
                  </a:lnTo>
                  <a:lnTo>
                    <a:pt x="320388" y="172456"/>
                  </a:lnTo>
                  <a:lnTo>
                    <a:pt x="327508" y="180015"/>
                  </a:lnTo>
                  <a:lnTo>
                    <a:pt x="332548" y="188393"/>
                  </a:lnTo>
                  <a:lnTo>
                    <a:pt x="335529" y="197398"/>
                  </a:lnTo>
                  <a:lnTo>
                    <a:pt x="336582" y="206699"/>
                  </a:lnTo>
                  <a:lnTo>
                    <a:pt x="335785" y="215856"/>
                  </a:lnTo>
                  <a:lnTo>
                    <a:pt x="333355" y="224634"/>
                  </a:lnTo>
                  <a:lnTo>
                    <a:pt x="329285" y="232831"/>
                  </a:lnTo>
                  <a:lnTo>
                    <a:pt x="323281" y="240189"/>
                  </a:lnTo>
                  <a:lnTo>
                    <a:pt x="315355" y="246658"/>
                  </a:lnTo>
                  <a:lnTo>
                    <a:pt x="305778" y="252341"/>
                  </a:lnTo>
                  <a:lnTo>
                    <a:pt x="294908" y="257401"/>
                  </a:lnTo>
                  <a:lnTo>
                    <a:pt x="283074" y="261994"/>
                  </a:lnTo>
                  <a:lnTo>
                    <a:pt x="270384" y="266250"/>
                  </a:lnTo>
                  <a:lnTo>
                    <a:pt x="256734" y="270270"/>
                  </a:lnTo>
                  <a:lnTo>
                    <a:pt x="242156" y="274116"/>
                  </a:lnTo>
                  <a:lnTo>
                    <a:pt x="227112" y="277514"/>
                  </a:lnTo>
                  <a:lnTo>
                    <a:pt x="212393" y="279884"/>
                  </a:lnTo>
                  <a:lnTo>
                    <a:pt x="198410" y="280997"/>
                  </a:lnTo>
                  <a:lnTo>
                    <a:pt x="184902" y="281099"/>
                  </a:lnTo>
                  <a:lnTo>
                    <a:pt x="171152" y="280711"/>
                  </a:lnTo>
                  <a:lnTo>
                    <a:pt x="156758" y="280189"/>
                  </a:lnTo>
                  <a:lnTo>
                    <a:pt x="141972" y="279536"/>
                  </a:lnTo>
                  <a:lnTo>
                    <a:pt x="127491" y="278499"/>
                  </a:lnTo>
                  <a:lnTo>
                    <a:pt x="113700" y="276952"/>
                  </a:lnTo>
                  <a:lnTo>
                    <a:pt x="100337" y="274914"/>
                  </a:lnTo>
                  <a:lnTo>
                    <a:pt x="86691" y="272468"/>
                  </a:lnTo>
                  <a:lnTo>
                    <a:pt x="72381" y="269712"/>
                  </a:lnTo>
                  <a:lnTo>
                    <a:pt x="57906" y="266884"/>
                  </a:lnTo>
                  <a:lnTo>
                    <a:pt x="42956" y="264073"/>
                  </a:lnTo>
                  <a:lnTo>
                    <a:pt x="25094" y="261034"/>
                  </a:lnTo>
                  <a:lnTo>
                    <a:pt x="0" y="257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064931" y="1158134"/>
            <a:ext cx="2651629" cy="538803"/>
            <a:chOff x="1064931" y="1158134"/>
            <a:chExt cx="2651629" cy="538803"/>
          </a:xfrm>
        </p:grpSpPr>
        <p:sp>
          <p:nvSpPr>
            <p:cNvPr id="51" name="Freeform 50"/>
            <p:cNvSpPr/>
            <p:nvPr/>
          </p:nvSpPr>
          <p:spPr>
            <a:xfrm>
              <a:off x="1064931" y="1314291"/>
              <a:ext cx="272189" cy="240645"/>
            </a:xfrm>
            <a:custGeom>
              <a:avLst/>
              <a:gdLst/>
              <a:ahLst/>
              <a:cxnLst/>
              <a:rect l="0" t="0" r="0" b="0"/>
              <a:pathLst>
                <a:path w="272189" h="240645">
                  <a:moveTo>
                    <a:pt x="19504" y="75470"/>
                  </a:moveTo>
                  <a:lnTo>
                    <a:pt x="19504" y="90206"/>
                  </a:lnTo>
                  <a:lnTo>
                    <a:pt x="19504" y="104758"/>
                  </a:lnTo>
                  <a:lnTo>
                    <a:pt x="19508" y="120543"/>
                  </a:lnTo>
                  <a:lnTo>
                    <a:pt x="19681" y="137258"/>
                  </a:lnTo>
                  <a:lnTo>
                    <a:pt x="20329" y="154103"/>
                  </a:lnTo>
                  <a:lnTo>
                    <a:pt x="21578" y="170583"/>
                  </a:lnTo>
                  <a:lnTo>
                    <a:pt x="23231" y="186546"/>
                  </a:lnTo>
                  <a:lnTo>
                    <a:pt x="24879" y="202016"/>
                  </a:lnTo>
                  <a:lnTo>
                    <a:pt x="26259" y="217042"/>
                  </a:lnTo>
                  <a:lnTo>
                    <a:pt x="26497" y="230208"/>
                  </a:lnTo>
                  <a:lnTo>
                    <a:pt x="24737" y="238517"/>
                  </a:lnTo>
                  <a:lnTo>
                    <a:pt x="21635" y="240644"/>
                  </a:lnTo>
                  <a:lnTo>
                    <a:pt x="17928" y="237281"/>
                  </a:lnTo>
                  <a:lnTo>
                    <a:pt x="14037" y="229682"/>
                  </a:lnTo>
                  <a:lnTo>
                    <a:pt x="10313" y="219000"/>
                  </a:lnTo>
                  <a:lnTo>
                    <a:pt x="7128" y="206143"/>
                  </a:lnTo>
                  <a:lnTo>
                    <a:pt x="4625" y="191783"/>
                  </a:lnTo>
                  <a:lnTo>
                    <a:pt x="2760" y="176557"/>
                  </a:lnTo>
                  <a:lnTo>
                    <a:pt x="1418" y="161103"/>
                  </a:lnTo>
                  <a:lnTo>
                    <a:pt x="480" y="145779"/>
                  </a:lnTo>
                  <a:lnTo>
                    <a:pt x="0" y="130708"/>
                  </a:lnTo>
                  <a:lnTo>
                    <a:pt x="201" y="115892"/>
                  </a:lnTo>
                  <a:lnTo>
                    <a:pt x="1155" y="101300"/>
                  </a:lnTo>
                  <a:lnTo>
                    <a:pt x="2948" y="87211"/>
                  </a:lnTo>
                  <a:lnTo>
                    <a:pt x="5754" y="74194"/>
                  </a:lnTo>
                  <a:lnTo>
                    <a:pt x="9575" y="62492"/>
                  </a:lnTo>
                  <a:lnTo>
                    <a:pt x="14430" y="52668"/>
                  </a:lnTo>
                  <a:lnTo>
                    <a:pt x="20437" y="45729"/>
                  </a:lnTo>
                  <a:lnTo>
                    <a:pt x="27548" y="41962"/>
                  </a:lnTo>
                  <a:lnTo>
                    <a:pt x="35424" y="41196"/>
                  </a:lnTo>
                  <a:lnTo>
                    <a:pt x="43548" y="43175"/>
                  </a:lnTo>
                  <a:lnTo>
                    <a:pt x="51602" y="47465"/>
                  </a:lnTo>
                  <a:lnTo>
                    <a:pt x="59465" y="53561"/>
                  </a:lnTo>
                  <a:lnTo>
                    <a:pt x="67125" y="60997"/>
                  </a:lnTo>
                  <a:lnTo>
                    <a:pt x="74606" y="69397"/>
                  </a:lnTo>
                  <a:lnTo>
                    <a:pt x="81782" y="78473"/>
                  </a:lnTo>
                  <a:lnTo>
                    <a:pt x="88382" y="88016"/>
                  </a:lnTo>
                  <a:lnTo>
                    <a:pt x="94321" y="97848"/>
                  </a:lnTo>
                  <a:lnTo>
                    <a:pt x="100195" y="106672"/>
                  </a:lnTo>
                  <a:lnTo>
                    <a:pt x="106561" y="111089"/>
                  </a:lnTo>
                  <a:lnTo>
                    <a:pt x="112389" y="109494"/>
                  </a:lnTo>
                  <a:lnTo>
                    <a:pt x="116655" y="103771"/>
                  </a:lnTo>
                  <a:lnTo>
                    <a:pt x="119666" y="95535"/>
                  </a:lnTo>
                  <a:lnTo>
                    <a:pt x="122158" y="85965"/>
                  </a:lnTo>
                  <a:lnTo>
                    <a:pt x="124608" y="75765"/>
                  </a:lnTo>
                  <a:lnTo>
                    <a:pt x="127382" y="65297"/>
                  </a:lnTo>
                  <a:lnTo>
                    <a:pt x="130834" y="54728"/>
                  </a:lnTo>
                  <a:lnTo>
                    <a:pt x="135075" y="44138"/>
                  </a:lnTo>
                  <a:lnTo>
                    <a:pt x="140038" y="33719"/>
                  </a:lnTo>
                  <a:lnTo>
                    <a:pt x="145584" y="23786"/>
                  </a:lnTo>
                  <a:lnTo>
                    <a:pt x="151579" y="14494"/>
                  </a:lnTo>
                  <a:lnTo>
                    <a:pt x="158230" y="6626"/>
                  </a:lnTo>
                  <a:lnTo>
                    <a:pt x="166057" y="1616"/>
                  </a:lnTo>
                  <a:lnTo>
                    <a:pt x="175242" y="0"/>
                  </a:lnTo>
                  <a:lnTo>
                    <a:pt x="185342" y="1681"/>
                  </a:lnTo>
                  <a:lnTo>
                    <a:pt x="195507" y="6381"/>
                  </a:lnTo>
                  <a:lnTo>
                    <a:pt x="205230" y="13620"/>
                  </a:lnTo>
                  <a:lnTo>
                    <a:pt x="214367" y="23002"/>
                  </a:lnTo>
                  <a:lnTo>
                    <a:pt x="222956" y="34322"/>
                  </a:lnTo>
                  <a:lnTo>
                    <a:pt x="231096" y="47293"/>
                  </a:lnTo>
                  <a:lnTo>
                    <a:pt x="238732" y="61404"/>
                  </a:lnTo>
                  <a:lnTo>
                    <a:pt x="245648" y="76019"/>
                  </a:lnTo>
                  <a:lnTo>
                    <a:pt x="251783" y="90738"/>
                  </a:lnTo>
                  <a:lnTo>
                    <a:pt x="257057" y="105383"/>
                  </a:lnTo>
                  <a:lnTo>
                    <a:pt x="261302" y="119902"/>
                  </a:lnTo>
                  <a:lnTo>
                    <a:pt x="264527" y="134295"/>
                  </a:lnTo>
                  <a:lnTo>
                    <a:pt x="266885" y="148555"/>
                  </a:lnTo>
                  <a:lnTo>
                    <a:pt x="268813" y="164370"/>
                  </a:lnTo>
                  <a:lnTo>
                    <a:pt x="270484" y="186483"/>
                  </a:lnTo>
                  <a:lnTo>
                    <a:pt x="272188" y="222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21347" y="135817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8"/>
                  </a:lnTo>
                  <a:lnTo>
                    <a:pt x="6772" y="88336"/>
                  </a:lnTo>
                  <a:lnTo>
                    <a:pt x="8074" y="102963"/>
                  </a:lnTo>
                  <a:lnTo>
                    <a:pt x="9907" y="118379"/>
                  </a:lnTo>
                  <a:lnTo>
                    <a:pt x="13546" y="13816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63461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26632" y="1252891"/>
              <a:ext cx="147400" cy="240079"/>
            </a:xfrm>
            <a:custGeom>
              <a:avLst/>
              <a:gdLst/>
              <a:ahLst/>
              <a:cxnLst/>
              <a:rect l="0" t="0" r="0" b="0"/>
              <a:pathLst>
                <a:path w="147400" h="240079">
                  <a:moveTo>
                    <a:pt x="0" y="136870"/>
                  </a:moveTo>
                  <a:lnTo>
                    <a:pt x="2934" y="145671"/>
                  </a:lnTo>
                  <a:lnTo>
                    <a:pt x="5716" y="154018"/>
                  </a:lnTo>
                  <a:lnTo>
                    <a:pt x="8620" y="162722"/>
                  </a:lnTo>
                  <a:lnTo>
                    <a:pt x="11833" y="172015"/>
                  </a:lnTo>
                  <a:lnTo>
                    <a:pt x="15646" y="182159"/>
                  </a:lnTo>
                  <a:lnTo>
                    <a:pt x="20159" y="193199"/>
                  </a:lnTo>
                  <a:lnTo>
                    <a:pt x="25150" y="204866"/>
                  </a:lnTo>
                  <a:lnTo>
                    <a:pt x="30189" y="216688"/>
                  </a:lnTo>
                  <a:lnTo>
                    <a:pt x="35028" y="228308"/>
                  </a:lnTo>
                  <a:lnTo>
                    <a:pt x="39835" y="237205"/>
                  </a:lnTo>
                  <a:lnTo>
                    <a:pt x="44115" y="240078"/>
                  </a:lnTo>
                  <a:lnTo>
                    <a:pt x="46621" y="237494"/>
                  </a:lnTo>
                  <a:lnTo>
                    <a:pt x="47353" y="231012"/>
                  </a:lnTo>
                  <a:lnTo>
                    <a:pt x="46739" y="221600"/>
                  </a:lnTo>
                  <a:lnTo>
                    <a:pt x="45182" y="209537"/>
                  </a:lnTo>
                  <a:lnTo>
                    <a:pt x="42991" y="195159"/>
                  </a:lnTo>
                  <a:lnTo>
                    <a:pt x="40705" y="179242"/>
                  </a:lnTo>
                  <a:lnTo>
                    <a:pt x="39078" y="162852"/>
                  </a:lnTo>
                  <a:lnTo>
                    <a:pt x="38467" y="146640"/>
                  </a:lnTo>
                  <a:lnTo>
                    <a:pt x="38870" y="131006"/>
                  </a:lnTo>
                  <a:lnTo>
                    <a:pt x="40128" y="116277"/>
                  </a:lnTo>
                  <a:lnTo>
                    <a:pt x="42056" y="102525"/>
                  </a:lnTo>
                  <a:lnTo>
                    <a:pt x="44807" y="89798"/>
                  </a:lnTo>
                  <a:lnTo>
                    <a:pt x="48854" y="78228"/>
                  </a:lnTo>
                  <a:lnTo>
                    <a:pt x="54350" y="67771"/>
                  </a:lnTo>
                  <a:lnTo>
                    <a:pt x="60988" y="58254"/>
                  </a:lnTo>
                  <a:lnTo>
                    <a:pt x="68207" y="49466"/>
                  </a:lnTo>
                  <a:lnTo>
                    <a:pt x="75626" y="41220"/>
                  </a:lnTo>
                  <a:lnTo>
                    <a:pt x="83386" y="33528"/>
                  </a:lnTo>
                  <a:lnTo>
                    <a:pt x="92033" y="26581"/>
                  </a:lnTo>
                  <a:lnTo>
                    <a:pt x="101796" y="20430"/>
                  </a:lnTo>
                  <a:lnTo>
                    <a:pt x="112003" y="15129"/>
                  </a:lnTo>
                  <a:lnTo>
                    <a:pt x="122260" y="10300"/>
                  </a:lnTo>
                  <a:lnTo>
                    <a:pt x="133470" y="551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58259" y="1242362"/>
              <a:ext cx="147400" cy="213228"/>
            </a:xfrm>
            <a:custGeom>
              <a:avLst/>
              <a:gdLst/>
              <a:ahLst/>
              <a:cxnLst/>
              <a:rect l="0" t="0" r="0" b="0"/>
              <a:pathLst>
                <a:path w="147400" h="213228">
                  <a:moveTo>
                    <a:pt x="0" y="126342"/>
                  </a:moveTo>
                  <a:lnTo>
                    <a:pt x="0" y="138077"/>
                  </a:lnTo>
                  <a:lnTo>
                    <a:pt x="0" y="149206"/>
                  </a:lnTo>
                  <a:lnTo>
                    <a:pt x="4" y="160809"/>
                  </a:lnTo>
                  <a:lnTo>
                    <a:pt x="177" y="173143"/>
                  </a:lnTo>
                  <a:lnTo>
                    <a:pt x="825" y="186452"/>
                  </a:lnTo>
                  <a:lnTo>
                    <a:pt x="2083" y="200638"/>
                  </a:lnTo>
                  <a:lnTo>
                    <a:pt x="4060" y="211248"/>
                  </a:lnTo>
                  <a:lnTo>
                    <a:pt x="6317" y="213227"/>
                  </a:lnTo>
                  <a:lnTo>
                    <a:pt x="7976" y="208855"/>
                  </a:lnTo>
                  <a:lnTo>
                    <a:pt x="9004" y="200503"/>
                  </a:lnTo>
                  <a:lnTo>
                    <a:pt x="9612" y="189417"/>
                  </a:lnTo>
                  <a:lnTo>
                    <a:pt x="9973" y="176378"/>
                  </a:lnTo>
                  <a:lnTo>
                    <a:pt x="10359" y="162109"/>
                  </a:lnTo>
                  <a:lnTo>
                    <a:pt x="11135" y="147332"/>
                  </a:lnTo>
                  <a:lnTo>
                    <a:pt x="12468" y="132484"/>
                  </a:lnTo>
                  <a:lnTo>
                    <a:pt x="14343" y="117909"/>
                  </a:lnTo>
                  <a:lnTo>
                    <a:pt x="16671" y="103963"/>
                  </a:lnTo>
                  <a:lnTo>
                    <a:pt x="19356" y="90765"/>
                  </a:lnTo>
                  <a:lnTo>
                    <a:pt x="22633" y="78256"/>
                  </a:lnTo>
                  <a:lnTo>
                    <a:pt x="27043" y="66307"/>
                  </a:lnTo>
                  <a:lnTo>
                    <a:pt x="32794" y="54791"/>
                  </a:lnTo>
                  <a:lnTo>
                    <a:pt x="39944" y="43919"/>
                  </a:lnTo>
                  <a:lnTo>
                    <a:pt x="48572" y="34216"/>
                  </a:lnTo>
                  <a:lnTo>
                    <a:pt x="58564" y="25878"/>
                  </a:lnTo>
                  <a:lnTo>
                    <a:pt x="69680" y="18957"/>
                  </a:lnTo>
                  <a:lnTo>
                    <a:pt x="81658" y="13524"/>
                  </a:lnTo>
                  <a:lnTo>
                    <a:pt x="94249" y="9463"/>
                  </a:lnTo>
                  <a:lnTo>
                    <a:pt x="106662" y="6525"/>
                  </a:lnTo>
                  <a:lnTo>
                    <a:pt x="118787" y="4135"/>
                  </a:lnTo>
                  <a:lnTo>
                    <a:pt x="131684" y="208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04117" y="1284476"/>
              <a:ext cx="134536" cy="234270"/>
            </a:xfrm>
            <a:custGeom>
              <a:avLst/>
              <a:gdLst/>
              <a:ahLst/>
              <a:cxnLst/>
              <a:rect l="0" t="0" r="0" b="0"/>
              <a:pathLst>
                <a:path w="134536" h="234270">
                  <a:moveTo>
                    <a:pt x="64712" y="0"/>
                  </a:moveTo>
                  <a:lnTo>
                    <a:pt x="58844" y="8802"/>
                  </a:lnTo>
                  <a:lnTo>
                    <a:pt x="53279" y="17148"/>
                  </a:lnTo>
                  <a:lnTo>
                    <a:pt x="47480" y="25842"/>
                  </a:lnTo>
                  <a:lnTo>
                    <a:pt x="41400" y="34790"/>
                  </a:lnTo>
                  <a:lnTo>
                    <a:pt x="35070" y="43637"/>
                  </a:lnTo>
                  <a:lnTo>
                    <a:pt x="28546" y="52185"/>
                  </a:lnTo>
                  <a:lnTo>
                    <a:pt x="22043" y="60719"/>
                  </a:lnTo>
                  <a:lnTo>
                    <a:pt x="15909" y="69893"/>
                  </a:lnTo>
                  <a:lnTo>
                    <a:pt x="10314" y="80026"/>
                  </a:lnTo>
                  <a:lnTo>
                    <a:pt x="5575" y="90950"/>
                  </a:lnTo>
                  <a:lnTo>
                    <a:pt x="2223" y="102208"/>
                  </a:lnTo>
                  <a:lnTo>
                    <a:pt x="417" y="113486"/>
                  </a:lnTo>
                  <a:lnTo>
                    <a:pt x="0" y="124653"/>
                  </a:lnTo>
                  <a:lnTo>
                    <a:pt x="701" y="135676"/>
                  </a:lnTo>
                  <a:lnTo>
                    <a:pt x="2248" y="146569"/>
                  </a:lnTo>
                  <a:lnTo>
                    <a:pt x="4572" y="157357"/>
                  </a:lnTo>
                  <a:lnTo>
                    <a:pt x="7801" y="168068"/>
                  </a:lnTo>
                  <a:lnTo>
                    <a:pt x="11933" y="178717"/>
                  </a:lnTo>
                  <a:lnTo>
                    <a:pt x="16842" y="189158"/>
                  </a:lnTo>
                  <a:lnTo>
                    <a:pt x="22361" y="199097"/>
                  </a:lnTo>
                  <a:lnTo>
                    <a:pt x="28343" y="208402"/>
                  </a:lnTo>
                  <a:lnTo>
                    <a:pt x="34988" y="216786"/>
                  </a:lnTo>
                  <a:lnTo>
                    <a:pt x="42812" y="223739"/>
                  </a:lnTo>
                  <a:lnTo>
                    <a:pt x="51995" y="229108"/>
                  </a:lnTo>
                  <a:lnTo>
                    <a:pt x="62095" y="232729"/>
                  </a:lnTo>
                  <a:lnTo>
                    <a:pt x="72259" y="234269"/>
                  </a:lnTo>
                  <a:lnTo>
                    <a:pt x="81977" y="233744"/>
                  </a:lnTo>
                  <a:lnTo>
                    <a:pt x="90941" y="231291"/>
                  </a:lnTo>
                  <a:lnTo>
                    <a:pt x="98882" y="226986"/>
                  </a:lnTo>
                  <a:lnTo>
                    <a:pt x="105774" y="221057"/>
                  </a:lnTo>
                  <a:lnTo>
                    <a:pt x="111757" y="213825"/>
                  </a:lnTo>
                  <a:lnTo>
                    <a:pt x="117025" y="205609"/>
                  </a:lnTo>
                  <a:lnTo>
                    <a:pt x="121757" y="196674"/>
                  </a:lnTo>
                  <a:lnTo>
                    <a:pt x="125938" y="187067"/>
                  </a:lnTo>
                  <a:lnTo>
                    <a:pt x="129375" y="176633"/>
                  </a:lnTo>
                  <a:lnTo>
                    <a:pt x="132018" y="165353"/>
                  </a:lnTo>
                  <a:lnTo>
                    <a:pt x="133792" y="153337"/>
                  </a:lnTo>
                  <a:lnTo>
                    <a:pt x="134535" y="140739"/>
                  </a:lnTo>
                  <a:lnTo>
                    <a:pt x="134254" y="127707"/>
                  </a:lnTo>
                  <a:lnTo>
                    <a:pt x="133099" y="114362"/>
                  </a:lnTo>
                  <a:lnTo>
                    <a:pt x="131261" y="100797"/>
                  </a:lnTo>
                  <a:lnTo>
                    <a:pt x="128912" y="87089"/>
                  </a:lnTo>
                  <a:lnTo>
                    <a:pt x="126030" y="73613"/>
                  </a:lnTo>
                  <a:lnTo>
                    <a:pt x="122419" y="61018"/>
                  </a:lnTo>
                  <a:lnTo>
                    <a:pt x="118036" y="49589"/>
                  </a:lnTo>
                  <a:lnTo>
                    <a:pt x="113276" y="39380"/>
                  </a:lnTo>
                  <a:lnTo>
                    <a:pt x="108420" y="29283"/>
                  </a:lnTo>
                  <a:lnTo>
                    <a:pt x="103041" y="17297"/>
                  </a:lnTo>
                  <a:lnTo>
                    <a:pt x="962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16227" y="1210777"/>
              <a:ext cx="189515" cy="259452"/>
            </a:xfrm>
            <a:custGeom>
              <a:avLst/>
              <a:gdLst/>
              <a:ahLst/>
              <a:cxnLst/>
              <a:rect l="0" t="0" r="0" b="0"/>
              <a:pathLst>
                <a:path w="189515" h="259452">
                  <a:moveTo>
                    <a:pt x="0" y="157927"/>
                  </a:moveTo>
                  <a:lnTo>
                    <a:pt x="2934" y="166796"/>
                  </a:lnTo>
                  <a:lnTo>
                    <a:pt x="5717" y="175782"/>
                  </a:lnTo>
                  <a:lnTo>
                    <a:pt x="8616" y="185773"/>
                  </a:lnTo>
                  <a:lnTo>
                    <a:pt x="11657" y="196581"/>
                  </a:lnTo>
                  <a:lnTo>
                    <a:pt x="14822" y="207744"/>
                  </a:lnTo>
                  <a:lnTo>
                    <a:pt x="18085" y="218949"/>
                  </a:lnTo>
                  <a:lnTo>
                    <a:pt x="21424" y="230061"/>
                  </a:lnTo>
                  <a:lnTo>
                    <a:pt x="24815" y="241046"/>
                  </a:lnTo>
                  <a:lnTo>
                    <a:pt x="28227" y="251820"/>
                  </a:lnTo>
                  <a:lnTo>
                    <a:pt x="31070" y="259179"/>
                  </a:lnTo>
                  <a:lnTo>
                    <a:pt x="32426" y="259451"/>
                  </a:lnTo>
                  <a:lnTo>
                    <a:pt x="32249" y="254394"/>
                  </a:lnTo>
                  <a:lnTo>
                    <a:pt x="30933" y="245998"/>
                  </a:lnTo>
                  <a:lnTo>
                    <a:pt x="28853" y="235540"/>
                  </a:lnTo>
                  <a:lnTo>
                    <a:pt x="26276" y="223797"/>
                  </a:lnTo>
                  <a:lnTo>
                    <a:pt x="23382" y="211244"/>
                  </a:lnTo>
                  <a:lnTo>
                    <a:pt x="20448" y="198173"/>
                  </a:lnTo>
                  <a:lnTo>
                    <a:pt x="17852" y="184768"/>
                  </a:lnTo>
                  <a:lnTo>
                    <a:pt x="15776" y="171152"/>
                  </a:lnTo>
                  <a:lnTo>
                    <a:pt x="14381" y="157562"/>
                  </a:lnTo>
                  <a:lnTo>
                    <a:pt x="13893" y="144354"/>
                  </a:lnTo>
                  <a:lnTo>
                    <a:pt x="14349" y="131686"/>
                  </a:lnTo>
                  <a:lnTo>
                    <a:pt x="15790" y="119381"/>
                  </a:lnTo>
                  <a:lnTo>
                    <a:pt x="18352" y="107044"/>
                  </a:lnTo>
                  <a:lnTo>
                    <a:pt x="22006" y="94458"/>
                  </a:lnTo>
                  <a:lnTo>
                    <a:pt x="26746" y="82055"/>
                  </a:lnTo>
                  <a:lnTo>
                    <a:pt x="32677" y="70786"/>
                  </a:lnTo>
                  <a:lnTo>
                    <a:pt x="39741" y="61096"/>
                  </a:lnTo>
                  <a:lnTo>
                    <a:pt x="47754" y="52947"/>
                  </a:lnTo>
                  <a:lnTo>
                    <a:pt x="56503" y="46082"/>
                  </a:lnTo>
                  <a:lnTo>
                    <a:pt x="65799" y="40207"/>
                  </a:lnTo>
                  <a:lnTo>
                    <a:pt x="75651" y="35055"/>
                  </a:lnTo>
                  <a:lnTo>
                    <a:pt x="86248" y="30420"/>
                  </a:lnTo>
                  <a:lnTo>
                    <a:pt x="97633" y="26144"/>
                  </a:lnTo>
                  <a:lnTo>
                    <a:pt x="109550" y="22116"/>
                  </a:lnTo>
                  <a:lnTo>
                    <a:pt x="121549" y="18257"/>
                  </a:lnTo>
                  <a:lnTo>
                    <a:pt x="133352" y="14517"/>
                  </a:lnTo>
                  <a:lnTo>
                    <a:pt x="144616" y="11011"/>
                  </a:lnTo>
                  <a:lnTo>
                    <a:pt x="156058" y="7663"/>
                  </a:lnTo>
                  <a:lnTo>
                    <a:pt x="169797" y="4179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24308" y="1295005"/>
              <a:ext cx="28874" cy="231628"/>
            </a:xfrm>
            <a:custGeom>
              <a:avLst/>
              <a:gdLst/>
              <a:ahLst/>
              <a:cxnLst/>
              <a:rect l="0" t="0" r="0" b="0"/>
              <a:pathLst>
                <a:path w="28874" h="231628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4"/>
                  </a:lnTo>
                  <a:lnTo>
                    <a:pt x="201" y="42695"/>
                  </a:lnTo>
                  <a:lnTo>
                    <a:pt x="0" y="56822"/>
                  </a:lnTo>
                  <a:lnTo>
                    <a:pt x="651" y="71943"/>
                  </a:lnTo>
                  <a:lnTo>
                    <a:pt x="1890" y="87631"/>
                  </a:lnTo>
                  <a:lnTo>
                    <a:pt x="3254" y="103371"/>
                  </a:lnTo>
                  <a:lnTo>
                    <a:pt x="4468" y="118870"/>
                  </a:lnTo>
                  <a:lnTo>
                    <a:pt x="5603" y="133884"/>
                  </a:lnTo>
                  <a:lnTo>
                    <a:pt x="6971" y="148126"/>
                  </a:lnTo>
                  <a:lnTo>
                    <a:pt x="8743" y="161516"/>
                  </a:lnTo>
                  <a:lnTo>
                    <a:pt x="10972" y="174083"/>
                  </a:lnTo>
                  <a:lnTo>
                    <a:pt x="13993" y="187302"/>
                  </a:lnTo>
                  <a:lnTo>
                    <a:pt x="19193" y="204570"/>
                  </a:lnTo>
                  <a:lnTo>
                    <a:pt x="2887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21596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37409" y="1258491"/>
              <a:ext cx="252685" cy="226028"/>
            </a:xfrm>
            <a:custGeom>
              <a:avLst/>
              <a:gdLst/>
              <a:ahLst/>
              <a:cxnLst/>
              <a:rect l="0" t="0" r="0" b="0"/>
              <a:pathLst>
                <a:path w="252685" h="226028">
                  <a:moveTo>
                    <a:pt x="0" y="57571"/>
                  </a:moveTo>
                  <a:lnTo>
                    <a:pt x="2934" y="66439"/>
                  </a:lnTo>
                  <a:lnTo>
                    <a:pt x="5716" y="75426"/>
                  </a:lnTo>
                  <a:lnTo>
                    <a:pt x="8616" y="85421"/>
                  </a:lnTo>
                  <a:lnTo>
                    <a:pt x="11656" y="96402"/>
                  </a:lnTo>
                  <a:lnTo>
                    <a:pt x="14821" y="108213"/>
                  </a:lnTo>
                  <a:lnTo>
                    <a:pt x="18080" y="120672"/>
                  </a:lnTo>
                  <a:lnTo>
                    <a:pt x="21246" y="133609"/>
                  </a:lnTo>
                  <a:lnTo>
                    <a:pt x="23989" y="146890"/>
                  </a:lnTo>
                  <a:lnTo>
                    <a:pt x="26124" y="160347"/>
                  </a:lnTo>
                  <a:lnTo>
                    <a:pt x="26266" y="171575"/>
                  </a:lnTo>
                  <a:lnTo>
                    <a:pt x="23694" y="176726"/>
                  </a:lnTo>
                  <a:lnTo>
                    <a:pt x="20516" y="175308"/>
                  </a:lnTo>
                  <a:lnTo>
                    <a:pt x="17747" y="168758"/>
                  </a:lnTo>
                  <a:lnTo>
                    <a:pt x="15437" y="158936"/>
                  </a:lnTo>
                  <a:lnTo>
                    <a:pt x="13225" y="147616"/>
                  </a:lnTo>
                  <a:lnTo>
                    <a:pt x="10871" y="135861"/>
                  </a:lnTo>
                  <a:lnTo>
                    <a:pt x="8619" y="123985"/>
                  </a:lnTo>
                  <a:lnTo>
                    <a:pt x="7088" y="111845"/>
                  </a:lnTo>
                  <a:lnTo>
                    <a:pt x="6576" y="99336"/>
                  </a:lnTo>
                  <a:lnTo>
                    <a:pt x="7064" y="86623"/>
                  </a:lnTo>
                  <a:lnTo>
                    <a:pt x="8387" y="74069"/>
                  </a:lnTo>
                  <a:lnTo>
                    <a:pt x="10354" y="61876"/>
                  </a:lnTo>
                  <a:lnTo>
                    <a:pt x="12793" y="50075"/>
                  </a:lnTo>
                  <a:lnTo>
                    <a:pt x="15568" y="38616"/>
                  </a:lnTo>
                  <a:lnTo>
                    <a:pt x="18591" y="27445"/>
                  </a:lnTo>
                  <a:lnTo>
                    <a:pt x="22281" y="17147"/>
                  </a:lnTo>
                  <a:lnTo>
                    <a:pt x="27507" y="8894"/>
                  </a:lnTo>
                  <a:lnTo>
                    <a:pt x="34614" y="3172"/>
                  </a:lnTo>
                  <a:lnTo>
                    <a:pt x="43152" y="144"/>
                  </a:lnTo>
                  <a:lnTo>
                    <a:pt x="52185" y="0"/>
                  </a:lnTo>
                  <a:lnTo>
                    <a:pt x="61110" y="2535"/>
                  </a:lnTo>
                  <a:lnTo>
                    <a:pt x="69693" y="7286"/>
                  </a:lnTo>
                  <a:lnTo>
                    <a:pt x="77902" y="13739"/>
                  </a:lnTo>
                  <a:lnTo>
                    <a:pt x="85784" y="21439"/>
                  </a:lnTo>
                  <a:lnTo>
                    <a:pt x="93244" y="30026"/>
                  </a:lnTo>
                  <a:lnTo>
                    <a:pt x="100043" y="39234"/>
                  </a:lnTo>
                  <a:lnTo>
                    <a:pt x="106102" y="48869"/>
                  </a:lnTo>
                  <a:lnTo>
                    <a:pt x="111496" y="58795"/>
                  </a:lnTo>
                  <a:lnTo>
                    <a:pt x="116354" y="68918"/>
                  </a:lnTo>
                  <a:lnTo>
                    <a:pt x="120815" y="79105"/>
                  </a:lnTo>
                  <a:lnTo>
                    <a:pt x="125203" y="86814"/>
                  </a:lnTo>
                  <a:lnTo>
                    <a:pt x="129259" y="88725"/>
                  </a:lnTo>
                  <a:lnTo>
                    <a:pt x="132134" y="85496"/>
                  </a:lnTo>
                  <a:lnTo>
                    <a:pt x="133948" y="78629"/>
                  </a:lnTo>
                  <a:lnTo>
                    <a:pt x="135224" y="69328"/>
                  </a:lnTo>
                  <a:lnTo>
                    <a:pt x="136547" y="58421"/>
                  </a:lnTo>
                  <a:lnTo>
                    <a:pt x="138226" y="46468"/>
                  </a:lnTo>
                  <a:lnTo>
                    <a:pt x="140658" y="34322"/>
                  </a:lnTo>
                  <a:lnTo>
                    <a:pt x="144417" y="23141"/>
                  </a:lnTo>
                  <a:lnTo>
                    <a:pt x="149685" y="13487"/>
                  </a:lnTo>
                  <a:lnTo>
                    <a:pt x="156323" y="6019"/>
                  </a:lnTo>
                  <a:lnTo>
                    <a:pt x="164066" y="1733"/>
                  </a:lnTo>
                  <a:lnTo>
                    <a:pt x="172632" y="854"/>
                  </a:lnTo>
                  <a:lnTo>
                    <a:pt x="181466" y="2992"/>
                  </a:lnTo>
                  <a:lnTo>
                    <a:pt x="189775" y="7533"/>
                  </a:lnTo>
                  <a:lnTo>
                    <a:pt x="197170" y="13883"/>
                  </a:lnTo>
                  <a:lnTo>
                    <a:pt x="203624" y="21869"/>
                  </a:lnTo>
                  <a:lnTo>
                    <a:pt x="209275" y="31721"/>
                  </a:lnTo>
                  <a:lnTo>
                    <a:pt x="214300" y="43408"/>
                  </a:lnTo>
                  <a:lnTo>
                    <a:pt x="218863" y="56338"/>
                  </a:lnTo>
                  <a:lnTo>
                    <a:pt x="223097" y="69555"/>
                  </a:lnTo>
                  <a:lnTo>
                    <a:pt x="227096" y="82489"/>
                  </a:lnTo>
                  <a:lnTo>
                    <a:pt x="230766" y="95275"/>
                  </a:lnTo>
                  <a:lnTo>
                    <a:pt x="233853" y="108533"/>
                  </a:lnTo>
                  <a:lnTo>
                    <a:pt x="236265" y="122593"/>
                  </a:lnTo>
                  <a:lnTo>
                    <a:pt x="238223" y="137155"/>
                  </a:lnTo>
                  <a:lnTo>
                    <a:pt x="240153" y="151484"/>
                  </a:lnTo>
                  <a:lnTo>
                    <a:pt x="242300" y="165155"/>
                  </a:lnTo>
                  <a:lnTo>
                    <a:pt x="244584" y="177830"/>
                  </a:lnTo>
                  <a:lnTo>
                    <a:pt x="246905" y="190447"/>
                  </a:lnTo>
                  <a:lnTo>
                    <a:pt x="249470" y="205227"/>
                  </a:lnTo>
                  <a:lnTo>
                    <a:pt x="252684" y="226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31039" y="1253518"/>
              <a:ext cx="391756" cy="443419"/>
            </a:xfrm>
            <a:custGeom>
              <a:avLst/>
              <a:gdLst/>
              <a:ahLst/>
              <a:cxnLst/>
              <a:rect l="0" t="0" r="0" b="0"/>
              <a:pathLst>
                <a:path w="391756" h="443419">
                  <a:moveTo>
                    <a:pt x="106453" y="136243"/>
                  </a:moveTo>
                  <a:lnTo>
                    <a:pt x="112321" y="130376"/>
                  </a:lnTo>
                  <a:lnTo>
                    <a:pt x="117885" y="124811"/>
                  </a:lnTo>
                  <a:lnTo>
                    <a:pt x="123675" y="118998"/>
                  </a:lnTo>
                  <a:lnTo>
                    <a:pt x="129410" y="112399"/>
                  </a:lnTo>
                  <a:lnTo>
                    <a:pt x="134443" y="104124"/>
                  </a:lnTo>
                  <a:lnTo>
                    <a:pt x="138451" y="93846"/>
                  </a:lnTo>
                  <a:lnTo>
                    <a:pt x="140958" y="82039"/>
                  </a:lnTo>
                  <a:lnTo>
                    <a:pt x="141202" y="69663"/>
                  </a:lnTo>
                  <a:lnTo>
                    <a:pt x="138983" y="57353"/>
                  </a:lnTo>
                  <a:lnTo>
                    <a:pt x="134407" y="45685"/>
                  </a:lnTo>
                  <a:lnTo>
                    <a:pt x="127605" y="35317"/>
                  </a:lnTo>
                  <a:lnTo>
                    <a:pt x="118890" y="26477"/>
                  </a:lnTo>
                  <a:lnTo>
                    <a:pt x="108821" y="19528"/>
                  </a:lnTo>
                  <a:lnTo>
                    <a:pt x="98088" y="15126"/>
                  </a:lnTo>
                  <a:lnTo>
                    <a:pt x="87141" y="13391"/>
                  </a:lnTo>
                  <a:lnTo>
                    <a:pt x="76354" y="14156"/>
                  </a:lnTo>
                  <a:lnTo>
                    <a:pt x="66111" y="17243"/>
                  </a:lnTo>
                  <a:lnTo>
                    <a:pt x="56557" y="22320"/>
                  </a:lnTo>
                  <a:lnTo>
                    <a:pt x="47650" y="29132"/>
                  </a:lnTo>
                  <a:lnTo>
                    <a:pt x="39272" y="37591"/>
                  </a:lnTo>
                  <a:lnTo>
                    <a:pt x="31302" y="47498"/>
                  </a:lnTo>
                  <a:lnTo>
                    <a:pt x="23795" y="58571"/>
                  </a:lnTo>
                  <a:lnTo>
                    <a:pt x="16972" y="70527"/>
                  </a:lnTo>
                  <a:lnTo>
                    <a:pt x="10907" y="83125"/>
                  </a:lnTo>
                  <a:lnTo>
                    <a:pt x="5851" y="96176"/>
                  </a:lnTo>
                  <a:lnTo>
                    <a:pt x="2286" y="109544"/>
                  </a:lnTo>
                  <a:lnTo>
                    <a:pt x="340" y="123125"/>
                  </a:lnTo>
                  <a:lnTo>
                    <a:pt x="0" y="136685"/>
                  </a:lnTo>
                  <a:lnTo>
                    <a:pt x="1284" y="149870"/>
                  </a:lnTo>
                  <a:lnTo>
                    <a:pt x="4041" y="162513"/>
                  </a:lnTo>
                  <a:lnTo>
                    <a:pt x="8161" y="174460"/>
                  </a:lnTo>
                  <a:lnTo>
                    <a:pt x="13668" y="185492"/>
                  </a:lnTo>
                  <a:lnTo>
                    <a:pt x="20447" y="195570"/>
                  </a:lnTo>
                  <a:lnTo>
                    <a:pt x="28439" y="204492"/>
                  </a:lnTo>
                  <a:lnTo>
                    <a:pt x="37705" y="211814"/>
                  </a:lnTo>
                  <a:lnTo>
                    <a:pt x="48153" y="217434"/>
                  </a:lnTo>
                  <a:lnTo>
                    <a:pt x="59252" y="221225"/>
                  </a:lnTo>
                  <a:lnTo>
                    <a:pt x="70162" y="222880"/>
                  </a:lnTo>
                  <a:lnTo>
                    <a:pt x="80417" y="222427"/>
                  </a:lnTo>
                  <a:lnTo>
                    <a:pt x="89758" y="219853"/>
                  </a:lnTo>
                  <a:lnTo>
                    <a:pt x="97960" y="214935"/>
                  </a:lnTo>
                  <a:lnTo>
                    <a:pt x="105030" y="207776"/>
                  </a:lnTo>
                  <a:lnTo>
                    <a:pt x="111134" y="198733"/>
                  </a:lnTo>
                  <a:lnTo>
                    <a:pt x="116485" y="188231"/>
                  </a:lnTo>
                  <a:lnTo>
                    <a:pt x="121271" y="176652"/>
                  </a:lnTo>
                  <a:lnTo>
                    <a:pt x="125490" y="164303"/>
                  </a:lnTo>
                  <a:lnTo>
                    <a:pt x="128952" y="151416"/>
                  </a:lnTo>
                  <a:lnTo>
                    <a:pt x="131641" y="138224"/>
                  </a:lnTo>
                  <a:lnTo>
                    <a:pt x="134526" y="127171"/>
                  </a:lnTo>
                  <a:lnTo>
                    <a:pt x="138471" y="121808"/>
                  </a:lnTo>
                  <a:lnTo>
                    <a:pt x="142886" y="122015"/>
                  </a:lnTo>
                  <a:lnTo>
                    <a:pt x="147706" y="126122"/>
                  </a:lnTo>
                  <a:lnTo>
                    <a:pt x="153148" y="132841"/>
                  </a:lnTo>
                  <a:lnTo>
                    <a:pt x="159499" y="141530"/>
                  </a:lnTo>
                  <a:lnTo>
                    <a:pt x="166818" y="151725"/>
                  </a:lnTo>
                  <a:lnTo>
                    <a:pt x="174989" y="162556"/>
                  </a:lnTo>
                  <a:lnTo>
                    <a:pt x="183836" y="172787"/>
                  </a:lnTo>
                  <a:lnTo>
                    <a:pt x="193189" y="181781"/>
                  </a:lnTo>
                  <a:lnTo>
                    <a:pt x="202908" y="189130"/>
                  </a:lnTo>
                  <a:lnTo>
                    <a:pt x="212883" y="194395"/>
                  </a:lnTo>
                  <a:lnTo>
                    <a:pt x="223032" y="197559"/>
                  </a:lnTo>
                  <a:lnTo>
                    <a:pt x="233134" y="198752"/>
                  </a:lnTo>
                  <a:lnTo>
                    <a:pt x="242844" y="198058"/>
                  </a:lnTo>
                  <a:lnTo>
                    <a:pt x="252004" y="195709"/>
                  </a:lnTo>
                  <a:lnTo>
                    <a:pt x="260630" y="192036"/>
                  </a:lnTo>
                  <a:lnTo>
                    <a:pt x="268811" y="187363"/>
                  </a:lnTo>
                  <a:lnTo>
                    <a:pt x="276654" y="181965"/>
                  </a:lnTo>
                  <a:lnTo>
                    <a:pt x="284414" y="176056"/>
                  </a:lnTo>
                  <a:lnTo>
                    <a:pt x="292471" y="169790"/>
                  </a:lnTo>
                  <a:lnTo>
                    <a:pt x="301004" y="163281"/>
                  </a:lnTo>
                  <a:lnTo>
                    <a:pt x="309855" y="156605"/>
                  </a:lnTo>
                  <a:lnTo>
                    <a:pt x="318643" y="149816"/>
                  </a:lnTo>
                  <a:lnTo>
                    <a:pt x="327142" y="142947"/>
                  </a:lnTo>
                  <a:lnTo>
                    <a:pt x="335135" y="135858"/>
                  </a:lnTo>
                  <a:lnTo>
                    <a:pt x="342351" y="128260"/>
                  </a:lnTo>
                  <a:lnTo>
                    <a:pt x="348709" y="120025"/>
                  </a:lnTo>
                  <a:lnTo>
                    <a:pt x="353979" y="110865"/>
                  </a:lnTo>
                  <a:lnTo>
                    <a:pt x="357695" y="100274"/>
                  </a:lnTo>
                  <a:lnTo>
                    <a:pt x="359745" y="88115"/>
                  </a:lnTo>
                  <a:lnTo>
                    <a:pt x="360157" y="74881"/>
                  </a:lnTo>
                  <a:lnTo>
                    <a:pt x="358920" y="61468"/>
                  </a:lnTo>
                  <a:lnTo>
                    <a:pt x="356192" y="48422"/>
                  </a:lnTo>
                  <a:lnTo>
                    <a:pt x="351921" y="36243"/>
                  </a:lnTo>
                  <a:lnTo>
                    <a:pt x="345782" y="25522"/>
                  </a:lnTo>
                  <a:lnTo>
                    <a:pt x="337767" y="16439"/>
                  </a:lnTo>
                  <a:lnTo>
                    <a:pt x="328303" y="9154"/>
                  </a:lnTo>
                  <a:lnTo>
                    <a:pt x="318041" y="3995"/>
                  </a:lnTo>
                  <a:lnTo>
                    <a:pt x="307443" y="937"/>
                  </a:lnTo>
                  <a:lnTo>
                    <a:pt x="296905" y="0"/>
                  </a:lnTo>
                  <a:lnTo>
                    <a:pt x="286837" y="1406"/>
                  </a:lnTo>
                  <a:lnTo>
                    <a:pt x="277403" y="5054"/>
                  </a:lnTo>
                  <a:lnTo>
                    <a:pt x="268578" y="10586"/>
                  </a:lnTo>
                  <a:lnTo>
                    <a:pt x="260256" y="17577"/>
                  </a:lnTo>
                  <a:lnTo>
                    <a:pt x="252329" y="25651"/>
                  </a:lnTo>
                  <a:lnTo>
                    <a:pt x="245019" y="34662"/>
                  </a:lnTo>
                  <a:lnTo>
                    <a:pt x="238862" y="44687"/>
                  </a:lnTo>
                  <a:lnTo>
                    <a:pt x="234062" y="55680"/>
                  </a:lnTo>
                  <a:lnTo>
                    <a:pt x="230840" y="67163"/>
                  </a:lnTo>
                  <a:lnTo>
                    <a:pt x="229575" y="78338"/>
                  </a:lnTo>
                  <a:lnTo>
                    <a:pt x="230289" y="88774"/>
                  </a:lnTo>
                  <a:lnTo>
                    <a:pt x="232869" y="98238"/>
                  </a:lnTo>
                  <a:lnTo>
                    <a:pt x="237259" y="106523"/>
                  </a:lnTo>
                  <a:lnTo>
                    <a:pt x="243243" y="113636"/>
                  </a:lnTo>
                  <a:lnTo>
                    <a:pt x="250341" y="119260"/>
                  </a:lnTo>
                  <a:lnTo>
                    <a:pt x="257935" y="122690"/>
                  </a:lnTo>
                  <a:lnTo>
                    <a:pt x="265630" y="123734"/>
                  </a:lnTo>
                  <a:lnTo>
                    <a:pt x="273250" y="122487"/>
                  </a:lnTo>
                  <a:lnTo>
                    <a:pt x="280747" y="119068"/>
                  </a:lnTo>
                  <a:lnTo>
                    <a:pt x="288118" y="113768"/>
                  </a:lnTo>
                  <a:lnTo>
                    <a:pt x="295221" y="106975"/>
                  </a:lnTo>
                  <a:lnTo>
                    <a:pt x="301773" y="99062"/>
                  </a:lnTo>
                  <a:lnTo>
                    <a:pt x="307650" y="90433"/>
                  </a:lnTo>
                  <a:lnTo>
                    <a:pt x="312440" y="84623"/>
                  </a:lnTo>
                  <a:lnTo>
                    <a:pt x="315666" y="85332"/>
                  </a:lnTo>
                  <a:lnTo>
                    <a:pt x="317795" y="90486"/>
                  </a:lnTo>
                  <a:lnTo>
                    <a:pt x="319596" y="98078"/>
                  </a:lnTo>
                  <a:lnTo>
                    <a:pt x="321530" y="107144"/>
                  </a:lnTo>
                  <a:lnTo>
                    <a:pt x="323763" y="117393"/>
                  </a:lnTo>
                  <a:lnTo>
                    <a:pt x="326307" y="128637"/>
                  </a:lnTo>
                  <a:lnTo>
                    <a:pt x="329117" y="140671"/>
                  </a:lnTo>
                  <a:lnTo>
                    <a:pt x="332131" y="153303"/>
                  </a:lnTo>
                  <a:lnTo>
                    <a:pt x="335298" y="166368"/>
                  </a:lnTo>
                  <a:lnTo>
                    <a:pt x="338571" y="179740"/>
                  </a:lnTo>
                  <a:lnTo>
                    <a:pt x="341921" y="193325"/>
                  </a:lnTo>
                  <a:lnTo>
                    <a:pt x="345321" y="207062"/>
                  </a:lnTo>
                  <a:lnTo>
                    <a:pt x="348757" y="221067"/>
                  </a:lnTo>
                  <a:lnTo>
                    <a:pt x="352218" y="235615"/>
                  </a:lnTo>
                  <a:lnTo>
                    <a:pt x="355695" y="250804"/>
                  </a:lnTo>
                  <a:lnTo>
                    <a:pt x="359182" y="266260"/>
                  </a:lnTo>
                  <a:lnTo>
                    <a:pt x="362677" y="281256"/>
                  </a:lnTo>
                  <a:lnTo>
                    <a:pt x="366176" y="295420"/>
                  </a:lnTo>
                  <a:lnTo>
                    <a:pt x="369679" y="308880"/>
                  </a:lnTo>
                  <a:lnTo>
                    <a:pt x="373184" y="322065"/>
                  </a:lnTo>
                  <a:lnTo>
                    <a:pt x="376690" y="335271"/>
                  </a:lnTo>
                  <a:lnTo>
                    <a:pt x="380198" y="348615"/>
                  </a:lnTo>
                  <a:lnTo>
                    <a:pt x="383706" y="362121"/>
                  </a:lnTo>
                  <a:lnTo>
                    <a:pt x="387201" y="375761"/>
                  </a:lnTo>
                  <a:lnTo>
                    <a:pt x="390191" y="389176"/>
                  </a:lnTo>
                  <a:lnTo>
                    <a:pt x="391755" y="401724"/>
                  </a:lnTo>
                  <a:lnTo>
                    <a:pt x="391491" y="413114"/>
                  </a:lnTo>
                  <a:lnTo>
                    <a:pt x="389006" y="423065"/>
                  </a:lnTo>
                  <a:lnTo>
                    <a:pt x="383681" y="431152"/>
                  </a:lnTo>
                  <a:lnTo>
                    <a:pt x="375467" y="437321"/>
                  </a:lnTo>
                  <a:lnTo>
                    <a:pt x="364918" y="441497"/>
                  </a:lnTo>
                  <a:lnTo>
                    <a:pt x="352873" y="443418"/>
                  </a:lnTo>
                  <a:lnTo>
                    <a:pt x="339974" y="443157"/>
                  </a:lnTo>
                  <a:lnTo>
                    <a:pt x="326930" y="441052"/>
                  </a:lnTo>
                  <a:lnTo>
                    <a:pt x="314566" y="437514"/>
                  </a:lnTo>
                  <a:lnTo>
                    <a:pt x="303256" y="432922"/>
                  </a:lnTo>
                  <a:lnTo>
                    <a:pt x="292834" y="427742"/>
                  </a:lnTo>
                  <a:lnTo>
                    <a:pt x="282825" y="422506"/>
                  </a:lnTo>
                  <a:lnTo>
                    <a:pt x="272899" y="417509"/>
                  </a:lnTo>
                  <a:lnTo>
                    <a:pt x="262906" y="412834"/>
                  </a:lnTo>
                  <a:lnTo>
                    <a:pt x="252803" y="408460"/>
                  </a:lnTo>
                  <a:lnTo>
                    <a:pt x="242596" y="404331"/>
                  </a:lnTo>
                  <a:lnTo>
                    <a:pt x="232374" y="400345"/>
                  </a:lnTo>
                  <a:lnTo>
                    <a:pt x="221081" y="395871"/>
                  </a:lnTo>
                  <a:lnTo>
                    <a:pt x="205490" y="389395"/>
                  </a:lnTo>
                  <a:lnTo>
                    <a:pt x="180152" y="378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11233" y="1252457"/>
              <a:ext cx="305327" cy="269650"/>
            </a:xfrm>
            <a:custGeom>
              <a:avLst/>
              <a:gdLst/>
              <a:ahLst/>
              <a:cxnLst/>
              <a:rect l="0" t="0" r="0" b="0"/>
              <a:pathLst>
                <a:path w="305327" h="269650">
                  <a:moveTo>
                    <a:pt x="0" y="137304"/>
                  </a:moveTo>
                  <a:lnTo>
                    <a:pt x="6068" y="131571"/>
                  </a:lnTo>
                  <a:lnTo>
                    <a:pt x="13553" y="127286"/>
                  </a:lnTo>
                  <a:lnTo>
                    <a:pt x="23233" y="124071"/>
                  </a:lnTo>
                  <a:lnTo>
                    <a:pt x="34547" y="121365"/>
                  </a:lnTo>
                  <a:lnTo>
                    <a:pt x="46530" y="118371"/>
                  </a:lnTo>
                  <a:lnTo>
                    <a:pt x="58551" y="114669"/>
                  </a:lnTo>
                  <a:lnTo>
                    <a:pt x="70347" y="110190"/>
                  </a:lnTo>
                  <a:lnTo>
                    <a:pt x="81858" y="105028"/>
                  </a:lnTo>
                  <a:lnTo>
                    <a:pt x="93105" y="99330"/>
                  </a:lnTo>
                  <a:lnTo>
                    <a:pt x="103977" y="93231"/>
                  </a:lnTo>
                  <a:lnTo>
                    <a:pt x="114218" y="86846"/>
                  </a:lnTo>
                  <a:lnTo>
                    <a:pt x="123742" y="80259"/>
                  </a:lnTo>
                  <a:lnTo>
                    <a:pt x="132615" y="73533"/>
                  </a:lnTo>
                  <a:lnTo>
                    <a:pt x="140962" y="66712"/>
                  </a:lnTo>
                  <a:lnTo>
                    <a:pt x="148893" y="59821"/>
                  </a:lnTo>
                  <a:lnTo>
                    <a:pt x="155865" y="52719"/>
                  </a:lnTo>
                  <a:lnTo>
                    <a:pt x="160730" y="45111"/>
                  </a:lnTo>
                  <a:lnTo>
                    <a:pt x="163031" y="36888"/>
                  </a:lnTo>
                  <a:lnTo>
                    <a:pt x="162777" y="28416"/>
                  </a:lnTo>
                  <a:lnTo>
                    <a:pt x="160098" y="20415"/>
                  </a:lnTo>
                  <a:lnTo>
                    <a:pt x="155327" y="13268"/>
                  </a:lnTo>
                  <a:lnTo>
                    <a:pt x="148734" y="7335"/>
                  </a:lnTo>
                  <a:lnTo>
                    <a:pt x="140432" y="3106"/>
                  </a:lnTo>
                  <a:lnTo>
                    <a:pt x="130632" y="680"/>
                  </a:lnTo>
                  <a:lnTo>
                    <a:pt x="119633" y="0"/>
                  </a:lnTo>
                  <a:lnTo>
                    <a:pt x="107727" y="1049"/>
                  </a:lnTo>
                  <a:lnTo>
                    <a:pt x="95173" y="3640"/>
                  </a:lnTo>
                  <a:lnTo>
                    <a:pt x="82489" y="7477"/>
                  </a:lnTo>
                  <a:lnTo>
                    <a:pt x="70433" y="12260"/>
                  </a:lnTo>
                  <a:lnTo>
                    <a:pt x="59369" y="17741"/>
                  </a:lnTo>
                  <a:lnTo>
                    <a:pt x="49467" y="24046"/>
                  </a:lnTo>
                  <a:lnTo>
                    <a:pt x="40880" y="31642"/>
                  </a:lnTo>
                  <a:lnTo>
                    <a:pt x="33547" y="40680"/>
                  </a:lnTo>
                  <a:lnTo>
                    <a:pt x="27266" y="51022"/>
                  </a:lnTo>
                  <a:lnTo>
                    <a:pt x="21796" y="62414"/>
                  </a:lnTo>
                  <a:lnTo>
                    <a:pt x="16933" y="74602"/>
                  </a:lnTo>
                  <a:lnTo>
                    <a:pt x="12834" y="87532"/>
                  </a:lnTo>
                  <a:lnTo>
                    <a:pt x="9984" y="101342"/>
                  </a:lnTo>
                  <a:lnTo>
                    <a:pt x="8554" y="116034"/>
                  </a:lnTo>
                  <a:lnTo>
                    <a:pt x="8577" y="131322"/>
                  </a:lnTo>
                  <a:lnTo>
                    <a:pt x="10114" y="146738"/>
                  </a:lnTo>
                  <a:lnTo>
                    <a:pt x="13038" y="161988"/>
                  </a:lnTo>
                  <a:lnTo>
                    <a:pt x="17103" y="176651"/>
                  </a:lnTo>
                  <a:lnTo>
                    <a:pt x="22041" y="190119"/>
                  </a:lnTo>
                  <a:lnTo>
                    <a:pt x="27625" y="202174"/>
                  </a:lnTo>
                  <a:lnTo>
                    <a:pt x="34000" y="212930"/>
                  </a:lnTo>
                  <a:lnTo>
                    <a:pt x="41642" y="222630"/>
                  </a:lnTo>
                  <a:lnTo>
                    <a:pt x="50708" y="231526"/>
                  </a:lnTo>
                  <a:lnTo>
                    <a:pt x="60898" y="239674"/>
                  </a:lnTo>
                  <a:lnTo>
                    <a:pt x="71655" y="246935"/>
                  </a:lnTo>
                  <a:lnTo>
                    <a:pt x="82608" y="253301"/>
                  </a:lnTo>
                  <a:lnTo>
                    <a:pt x="94064" y="258730"/>
                  </a:lnTo>
                  <a:lnTo>
                    <a:pt x="106879" y="263080"/>
                  </a:lnTo>
                  <a:lnTo>
                    <a:pt x="121414" y="266370"/>
                  </a:lnTo>
                  <a:lnTo>
                    <a:pt x="137092" y="268596"/>
                  </a:lnTo>
                  <a:lnTo>
                    <a:pt x="152701" y="269649"/>
                  </a:lnTo>
                  <a:lnTo>
                    <a:pt x="167546" y="269580"/>
                  </a:lnTo>
                  <a:lnTo>
                    <a:pt x="181936" y="268569"/>
                  </a:lnTo>
                  <a:lnTo>
                    <a:pt x="196878" y="266827"/>
                  </a:lnTo>
                  <a:lnTo>
                    <a:pt x="212912" y="264552"/>
                  </a:lnTo>
                  <a:lnTo>
                    <a:pt x="229583" y="262050"/>
                  </a:lnTo>
                  <a:lnTo>
                    <a:pt x="247530" y="259494"/>
                  </a:lnTo>
                  <a:lnTo>
                    <a:pt x="270572" y="256663"/>
                  </a:lnTo>
                  <a:lnTo>
                    <a:pt x="305326" y="253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7932039" y="1439640"/>
            <a:ext cx="1284477" cy="1284478"/>
          </a:xfrm>
          <a:custGeom>
            <a:avLst/>
            <a:gdLst/>
            <a:ahLst/>
            <a:cxnLst/>
            <a:rect l="0" t="0" r="0" b="0"/>
            <a:pathLst>
              <a:path w="1284477" h="1284478">
                <a:moveTo>
                  <a:pt x="0" y="0"/>
                </a:moveTo>
                <a:lnTo>
                  <a:pt x="1284476" y="1284477"/>
                </a:lnTo>
                <a:lnTo>
                  <a:pt x="0" y="128447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 flipV="1">
            <a:off x="7893939" y="3268440"/>
            <a:ext cx="1284477" cy="1284478"/>
          </a:xfrm>
          <a:custGeom>
            <a:avLst/>
            <a:gdLst/>
            <a:ahLst/>
            <a:cxnLst/>
            <a:rect l="0" t="0" r="0" b="0"/>
            <a:pathLst>
              <a:path w="1284477" h="1284478">
                <a:moveTo>
                  <a:pt x="0" y="0"/>
                </a:moveTo>
                <a:lnTo>
                  <a:pt x="1284476" y="1284477"/>
                </a:lnTo>
                <a:lnTo>
                  <a:pt x="0" y="128447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6" name="Straight Connector 65"/>
          <p:cNvCxnSpPr/>
          <p:nvPr/>
        </p:nvCxnSpPr>
        <p:spPr>
          <a:xfrm>
            <a:off x="7026909" y="2990850"/>
            <a:ext cx="302171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reeform 66"/>
          <p:cNvSpPr/>
          <p:nvPr/>
        </p:nvSpPr>
        <p:spPr>
          <a:xfrm flipH="1">
            <a:off x="4007737" y="3433538"/>
            <a:ext cx="1284478" cy="1284478"/>
          </a:xfrm>
          <a:custGeom>
            <a:avLst/>
            <a:gdLst/>
            <a:ahLst/>
            <a:cxnLst/>
            <a:rect l="0" t="0" r="0" b="0"/>
            <a:pathLst>
              <a:path w="1284478" h="1284478">
                <a:moveTo>
                  <a:pt x="0" y="0"/>
                </a:moveTo>
                <a:lnTo>
                  <a:pt x="1284477" y="1284477"/>
                </a:lnTo>
                <a:lnTo>
                  <a:pt x="0" y="128447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Connector 67"/>
          <p:cNvCxnSpPr/>
          <p:nvPr/>
        </p:nvCxnSpPr>
        <p:spPr>
          <a:xfrm flipH="1">
            <a:off x="4761229" y="4038600"/>
            <a:ext cx="1410971" cy="1663700"/>
          </a:xfrm>
          <a:prstGeom prst="line">
            <a:avLst/>
          </a:prstGeom>
          <a:ln w="38100" cap="flat" cmpd="sng" algn="ctr">
            <a:solidFill>
              <a:srgbClr val="282828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reeform 68"/>
          <p:cNvSpPr/>
          <p:nvPr/>
        </p:nvSpPr>
        <p:spPr>
          <a:xfrm flipV="1">
            <a:off x="5684139" y="5021040"/>
            <a:ext cx="1284477" cy="1284478"/>
          </a:xfrm>
          <a:custGeom>
            <a:avLst/>
            <a:gdLst/>
            <a:ahLst/>
            <a:cxnLst/>
            <a:rect l="0" t="0" r="0" b="0"/>
            <a:pathLst>
              <a:path w="1284477" h="1284478">
                <a:moveTo>
                  <a:pt x="0" y="0"/>
                </a:moveTo>
                <a:lnTo>
                  <a:pt x="1284476" y="1284477"/>
                </a:lnTo>
                <a:lnTo>
                  <a:pt x="0" y="128447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1652974" y="2538819"/>
            <a:ext cx="721705" cy="303876"/>
          </a:xfrm>
          <a:custGeom>
            <a:avLst/>
            <a:gdLst/>
            <a:ahLst/>
            <a:cxnLst/>
            <a:rect l="0" t="0" r="0" b="0"/>
            <a:pathLst>
              <a:path w="721705" h="303876">
                <a:moveTo>
                  <a:pt x="0" y="303875"/>
                </a:moveTo>
                <a:lnTo>
                  <a:pt x="2934" y="295073"/>
                </a:lnTo>
                <a:lnTo>
                  <a:pt x="5716" y="286727"/>
                </a:lnTo>
                <a:lnTo>
                  <a:pt x="8620" y="278028"/>
                </a:lnTo>
                <a:lnTo>
                  <a:pt x="11833" y="268907"/>
                </a:lnTo>
                <a:lnTo>
                  <a:pt x="15646" y="259412"/>
                </a:lnTo>
                <a:lnTo>
                  <a:pt x="20164" y="249620"/>
                </a:lnTo>
                <a:lnTo>
                  <a:pt x="25327" y="239606"/>
                </a:lnTo>
                <a:lnTo>
                  <a:pt x="31015" y="229432"/>
                </a:lnTo>
                <a:lnTo>
                  <a:pt x="37100" y="219146"/>
                </a:lnTo>
                <a:lnTo>
                  <a:pt x="43473" y="208782"/>
                </a:lnTo>
                <a:lnTo>
                  <a:pt x="50050" y="198364"/>
                </a:lnTo>
                <a:lnTo>
                  <a:pt x="56768" y="187914"/>
                </a:lnTo>
                <a:lnTo>
                  <a:pt x="63584" y="177609"/>
                </a:lnTo>
                <a:lnTo>
                  <a:pt x="70467" y="167762"/>
                </a:lnTo>
                <a:lnTo>
                  <a:pt x="77394" y="158509"/>
                </a:lnTo>
                <a:lnTo>
                  <a:pt x="84352" y="149822"/>
                </a:lnTo>
                <a:lnTo>
                  <a:pt x="91329" y="141600"/>
                </a:lnTo>
                <a:lnTo>
                  <a:pt x="98321" y="133734"/>
                </a:lnTo>
                <a:lnTo>
                  <a:pt x="105322" y="126128"/>
                </a:lnTo>
                <a:lnTo>
                  <a:pt x="112328" y="118707"/>
                </a:lnTo>
                <a:lnTo>
                  <a:pt x="119339" y="111415"/>
                </a:lnTo>
                <a:lnTo>
                  <a:pt x="126353" y="104211"/>
                </a:lnTo>
                <a:lnTo>
                  <a:pt x="133368" y="97067"/>
                </a:lnTo>
                <a:lnTo>
                  <a:pt x="140389" y="89969"/>
                </a:lnTo>
                <a:lnTo>
                  <a:pt x="147579" y="83067"/>
                </a:lnTo>
                <a:lnTo>
                  <a:pt x="155246" y="76659"/>
                </a:lnTo>
                <a:lnTo>
                  <a:pt x="163517" y="70863"/>
                </a:lnTo>
                <a:lnTo>
                  <a:pt x="172361" y="65480"/>
                </a:lnTo>
                <a:lnTo>
                  <a:pt x="181676" y="60098"/>
                </a:lnTo>
                <a:lnTo>
                  <a:pt x="191351" y="54479"/>
                </a:lnTo>
                <a:lnTo>
                  <a:pt x="201288" y="48721"/>
                </a:lnTo>
                <a:lnTo>
                  <a:pt x="211412" y="43154"/>
                </a:lnTo>
                <a:lnTo>
                  <a:pt x="221665" y="37965"/>
                </a:lnTo>
                <a:lnTo>
                  <a:pt x="232007" y="33175"/>
                </a:lnTo>
                <a:lnTo>
                  <a:pt x="242410" y="28731"/>
                </a:lnTo>
                <a:lnTo>
                  <a:pt x="252854" y="24558"/>
                </a:lnTo>
                <a:lnTo>
                  <a:pt x="263326" y="20587"/>
                </a:lnTo>
                <a:lnTo>
                  <a:pt x="273817" y="16760"/>
                </a:lnTo>
                <a:lnTo>
                  <a:pt x="284329" y="13038"/>
                </a:lnTo>
                <a:lnTo>
                  <a:pt x="295186" y="9555"/>
                </a:lnTo>
                <a:lnTo>
                  <a:pt x="307000" y="6595"/>
                </a:lnTo>
                <a:lnTo>
                  <a:pt x="320023" y="4272"/>
                </a:lnTo>
                <a:lnTo>
                  <a:pt x="334025" y="2543"/>
                </a:lnTo>
                <a:lnTo>
                  <a:pt x="348495" y="1300"/>
                </a:lnTo>
                <a:lnTo>
                  <a:pt x="363075" y="431"/>
                </a:lnTo>
                <a:lnTo>
                  <a:pt x="377440" y="0"/>
                </a:lnTo>
                <a:lnTo>
                  <a:pt x="391232" y="234"/>
                </a:lnTo>
                <a:lnTo>
                  <a:pt x="404323" y="1206"/>
                </a:lnTo>
                <a:lnTo>
                  <a:pt x="416927" y="2841"/>
                </a:lnTo>
                <a:lnTo>
                  <a:pt x="429470" y="5010"/>
                </a:lnTo>
                <a:lnTo>
                  <a:pt x="442208" y="7580"/>
                </a:lnTo>
                <a:lnTo>
                  <a:pt x="455053" y="10440"/>
                </a:lnTo>
                <a:lnTo>
                  <a:pt x="467685" y="13506"/>
                </a:lnTo>
                <a:lnTo>
                  <a:pt x="479920" y="16719"/>
                </a:lnTo>
                <a:lnTo>
                  <a:pt x="491578" y="20198"/>
                </a:lnTo>
                <a:lnTo>
                  <a:pt x="502407" y="24219"/>
                </a:lnTo>
                <a:lnTo>
                  <a:pt x="512359" y="28885"/>
                </a:lnTo>
                <a:lnTo>
                  <a:pt x="521703" y="33985"/>
                </a:lnTo>
                <a:lnTo>
                  <a:pt x="530905" y="39102"/>
                </a:lnTo>
                <a:lnTo>
                  <a:pt x="540246" y="43991"/>
                </a:lnTo>
                <a:lnTo>
                  <a:pt x="549658" y="48748"/>
                </a:lnTo>
                <a:lnTo>
                  <a:pt x="558830" y="53701"/>
                </a:lnTo>
                <a:lnTo>
                  <a:pt x="567599" y="59034"/>
                </a:lnTo>
                <a:lnTo>
                  <a:pt x="576115" y="64768"/>
                </a:lnTo>
                <a:lnTo>
                  <a:pt x="584746" y="70850"/>
                </a:lnTo>
                <a:lnTo>
                  <a:pt x="593701" y="77204"/>
                </a:lnTo>
                <a:lnTo>
                  <a:pt x="603021" y="83760"/>
                </a:lnTo>
                <a:lnTo>
                  <a:pt x="612663" y="90461"/>
                </a:lnTo>
                <a:lnTo>
                  <a:pt x="622556" y="97263"/>
                </a:lnTo>
                <a:lnTo>
                  <a:pt x="632471" y="104135"/>
                </a:lnTo>
                <a:lnTo>
                  <a:pt x="642047" y="111054"/>
                </a:lnTo>
                <a:lnTo>
                  <a:pt x="651115" y="117988"/>
                </a:lnTo>
                <a:lnTo>
                  <a:pt x="659678" y="124271"/>
                </a:lnTo>
                <a:lnTo>
                  <a:pt x="667816" y="128667"/>
                </a:lnTo>
                <a:lnTo>
                  <a:pt x="675610" y="130644"/>
                </a:lnTo>
                <a:lnTo>
                  <a:pt x="682659" y="130002"/>
                </a:lnTo>
                <a:lnTo>
                  <a:pt x="688110" y="126529"/>
                </a:lnTo>
                <a:lnTo>
                  <a:pt x="691621" y="120412"/>
                </a:lnTo>
                <a:lnTo>
                  <a:pt x="693164" y="112102"/>
                </a:lnTo>
                <a:lnTo>
                  <a:pt x="692762" y="102107"/>
                </a:lnTo>
                <a:lnTo>
                  <a:pt x="690643" y="90881"/>
                </a:lnTo>
                <a:lnTo>
                  <a:pt x="687307" y="78942"/>
                </a:lnTo>
                <a:lnTo>
                  <a:pt x="683399" y="66863"/>
                </a:lnTo>
                <a:lnTo>
                  <a:pt x="679337" y="54966"/>
                </a:lnTo>
                <a:lnTo>
                  <a:pt x="675309" y="43352"/>
                </a:lnTo>
                <a:lnTo>
                  <a:pt x="671378" y="32012"/>
                </a:lnTo>
                <a:lnTo>
                  <a:pt x="667579" y="20977"/>
                </a:lnTo>
                <a:lnTo>
                  <a:pt x="664905" y="12915"/>
                </a:lnTo>
                <a:lnTo>
                  <a:pt x="664685" y="11206"/>
                </a:lnTo>
                <a:lnTo>
                  <a:pt x="666672" y="14816"/>
                </a:lnTo>
                <a:lnTo>
                  <a:pt x="670269" y="21881"/>
                </a:lnTo>
                <a:lnTo>
                  <a:pt x="674983" y="30835"/>
                </a:lnTo>
                <a:lnTo>
                  <a:pt x="680450" y="40716"/>
                </a:lnTo>
                <a:lnTo>
                  <a:pt x="686260" y="51021"/>
                </a:lnTo>
                <a:lnTo>
                  <a:pt x="691938" y="61504"/>
                </a:lnTo>
                <a:lnTo>
                  <a:pt x="697240" y="72054"/>
                </a:lnTo>
                <a:lnTo>
                  <a:pt x="702125" y="82622"/>
                </a:lnTo>
                <a:lnTo>
                  <a:pt x="706640" y="93190"/>
                </a:lnTo>
                <a:lnTo>
                  <a:pt x="710861" y="103755"/>
                </a:lnTo>
                <a:lnTo>
                  <a:pt x="714697" y="114481"/>
                </a:lnTo>
                <a:lnTo>
                  <a:pt x="717902" y="125676"/>
                </a:lnTo>
                <a:lnTo>
                  <a:pt x="720379" y="137457"/>
                </a:lnTo>
                <a:lnTo>
                  <a:pt x="721704" y="149301"/>
                </a:lnTo>
                <a:lnTo>
                  <a:pt x="721079" y="160187"/>
                </a:lnTo>
                <a:lnTo>
                  <a:pt x="718240" y="169616"/>
                </a:lnTo>
                <a:lnTo>
                  <a:pt x="713230" y="177589"/>
                </a:lnTo>
                <a:lnTo>
                  <a:pt x="706130" y="184334"/>
                </a:lnTo>
                <a:lnTo>
                  <a:pt x="697211" y="190130"/>
                </a:lnTo>
                <a:lnTo>
                  <a:pt x="687004" y="195228"/>
                </a:lnTo>
                <a:lnTo>
                  <a:pt x="676177" y="199827"/>
                </a:lnTo>
                <a:lnTo>
                  <a:pt x="665163" y="204079"/>
                </a:lnTo>
                <a:lnTo>
                  <a:pt x="654161" y="208092"/>
                </a:lnTo>
                <a:lnTo>
                  <a:pt x="643242" y="211940"/>
                </a:lnTo>
                <a:lnTo>
                  <a:pt x="632415" y="215677"/>
                </a:lnTo>
                <a:lnTo>
                  <a:pt x="621669" y="219339"/>
                </a:lnTo>
                <a:lnTo>
                  <a:pt x="610987" y="222951"/>
                </a:lnTo>
                <a:lnTo>
                  <a:pt x="600365" y="226524"/>
                </a:lnTo>
                <a:lnTo>
                  <a:pt x="590245" y="229918"/>
                </a:lnTo>
                <a:lnTo>
                  <a:pt x="580512" y="233179"/>
                </a:lnTo>
                <a:lnTo>
                  <a:pt x="570311" y="236592"/>
                </a:lnTo>
                <a:lnTo>
                  <a:pt x="558010" y="24070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8317202" y="2800580"/>
            <a:ext cx="147710" cy="336096"/>
          </a:xfrm>
          <a:custGeom>
            <a:avLst/>
            <a:gdLst/>
            <a:ahLst/>
            <a:cxnLst/>
            <a:rect l="0" t="0" r="0" b="0"/>
            <a:pathLst>
              <a:path w="147710" h="336096">
                <a:moveTo>
                  <a:pt x="116125" y="0"/>
                </a:moveTo>
                <a:lnTo>
                  <a:pt x="110257" y="5934"/>
                </a:lnTo>
                <a:lnTo>
                  <a:pt x="104693" y="12139"/>
                </a:lnTo>
                <a:lnTo>
                  <a:pt x="98899" y="19235"/>
                </a:lnTo>
                <a:lnTo>
                  <a:pt x="92990" y="27175"/>
                </a:lnTo>
                <a:lnTo>
                  <a:pt x="87309" y="35822"/>
                </a:lnTo>
                <a:lnTo>
                  <a:pt x="82034" y="45016"/>
                </a:lnTo>
                <a:lnTo>
                  <a:pt x="77184" y="54616"/>
                </a:lnTo>
                <a:lnTo>
                  <a:pt x="72697" y="64505"/>
                </a:lnTo>
                <a:lnTo>
                  <a:pt x="68496" y="74598"/>
                </a:lnTo>
                <a:lnTo>
                  <a:pt x="64504" y="84832"/>
                </a:lnTo>
                <a:lnTo>
                  <a:pt x="60663" y="95161"/>
                </a:lnTo>
                <a:lnTo>
                  <a:pt x="56928" y="105556"/>
                </a:lnTo>
                <a:lnTo>
                  <a:pt x="53266" y="115995"/>
                </a:lnTo>
                <a:lnTo>
                  <a:pt x="49653" y="126463"/>
                </a:lnTo>
                <a:lnTo>
                  <a:pt x="46079" y="136956"/>
                </a:lnTo>
                <a:lnTo>
                  <a:pt x="42696" y="147630"/>
                </a:lnTo>
                <a:lnTo>
                  <a:pt x="39803" y="158789"/>
                </a:lnTo>
                <a:lnTo>
                  <a:pt x="37526" y="170559"/>
                </a:lnTo>
                <a:lnTo>
                  <a:pt x="35829" y="182905"/>
                </a:lnTo>
                <a:lnTo>
                  <a:pt x="34606" y="195725"/>
                </a:lnTo>
                <a:lnTo>
                  <a:pt x="33755" y="208901"/>
                </a:lnTo>
                <a:lnTo>
                  <a:pt x="33506" y="222173"/>
                </a:lnTo>
                <a:lnTo>
                  <a:pt x="34395" y="235156"/>
                </a:lnTo>
                <a:lnTo>
                  <a:pt x="36619" y="247664"/>
                </a:lnTo>
                <a:lnTo>
                  <a:pt x="39911" y="259690"/>
                </a:lnTo>
                <a:lnTo>
                  <a:pt x="43729" y="271305"/>
                </a:lnTo>
                <a:lnTo>
                  <a:pt x="47707" y="282598"/>
                </a:lnTo>
                <a:lnTo>
                  <a:pt x="51835" y="293488"/>
                </a:lnTo>
                <a:lnTo>
                  <a:pt x="56358" y="303735"/>
                </a:lnTo>
                <a:lnTo>
                  <a:pt x="61363" y="313253"/>
                </a:lnTo>
                <a:lnTo>
                  <a:pt x="65558" y="321827"/>
                </a:lnTo>
                <a:lnTo>
                  <a:pt x="66082" y="328151"/>
                </a:lnTo>
                <a:lnTo>
                  <a:pt x="62548" y="330916"/>
                </a:lnTo>
                <a:lnTo>
                  <a:pt x="57210" y="330592"/>
                </a:lnTo>
                <a:lnTo>
                  <a:pt x="50983" y="328220"/>
                </a:lnTo>
                <a:lnTo>
                  <a:pt x="43922" y="324824"/>
                </a:lnTo>
                <a:lnTo>
                  <a:pt x="36051" y="321028"/>
                </a:lnTo>
                <a:lnTo>
                  <a:pt x="27643" y="316973"/>
                </a:lnTo>
                <a:lnTo>
                  <a:pt x="19151" y="312475"/>
                </a:lnTo>
                <a:lnTo>
                  <a:pt x="10876" y="307496"/>
                </a:lnTo>
                <a:lnTo>
                  <a:pt x="3989" y="304065"/>
                </a:lnTo>
                <a:lnTo>
                  <a:pt x="302" y="304483"/>
                </a:lnTo>
                <a:lnTo>
                  <a:pt x="0" y="307651"/>
                </a:lnTo>
                <a:lnTo>
                  <a:pt x="2237" y="312406"/>
                </a:lnTo>
                <a:lnTo>
                  <a:pt x="6332" y="317905"/>
                </a:lnTo>
                <a:lnTo>
                  <a:pt x="11991" y="323456"/>
                </a:lnTo>
                <a:lnTo>
                  <a:pt x="18955" y="328701"/>
                </a:lnTo>
                <a:lnTo>
                  <a:pt x="26942" y="333057"/>
                </a:lnTo>
                <a:lnTo>
                  <a:pt x="35694" y="335631"/>
                </a:lnTo>
                <a:lnTo>
                  <a:pt x="44986" y="336095"/>
                </a:lnTo>
                <a:lnTo>
                  <a:pt x="54333" y="334288"/>
                </a:lnTo>
                <a:lnTo>
                  <a:pt x="62995" y="329961"/>
                </a:lnTo>
                <a:lnTo>
                  <a:pt x="70639" y="323244"/>
                </a:lnTo>
                <a:lnTo>
                  <a:pt x="77431" y="314855"/>
                </a:lnTo>
                <a:lnTo>
                  <a:pt x="83841" y="305865"/>
                </a:lnTo>
                <a:lnTo>
                  <a:pt x="90194" y="296940"/>
                </a:lnTo>
                <a:lnTo>
                  <a:pt x="96635" y="288344"/>
                </a:lnTo>
                <a:lnTo>
                  <a:pt x="103199" y="280119"/>
                </a:lnTo>
                <a:lnTo>
                  <a:pt x="109875" y="272219"/>
                </a:lnTo>
                <a:lnTo>
                  <a:pt x="116533" y="264491"/>
                </a:lnTo>
                <a:lnTo>
                  <a:pt x="123688" y="255733"/>
                </a:lnTo>
                <a:lnTo>
                  <a:pt x="133087" y="242940"/>
                </a:lnTo>
                <a:lnTo>
                  <a:pt x="147709" y="2210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5369533" y="4761594"/>
            <a:ext cx="273742" cy="236810"/>
          </a:xfrm>
          <a:custGeom>
            <a:avLst/>
            <a:gdLst/>
            <a:ahLst/>
            <a:cxnLst/>
            <a:rect l="0" t="0" r="0" b="0"/>
            <a:pathLst>
              <a:path w="273742" h="236810">
                <a:moveTo>
                  <a:pt x="0" y="7815"/>
                </a:moveTo>
                <a:lnTo>
                  <a:pt x="8868" y="4949"/>
                </a:lnTo>
                <a:lnTo>
                  <a:pt x="17855" y="2807"/>
                </a:lnTo>
                <a:lnTo>
                  <a:pt x="27846" y="1208"/>
                </a:lnTo>
                <a:lnTo>
                  <a:pt x="38655" y="200"/>
                </a:lnTo>
                <a:lnTo>
                  <a:pt x="49817" y="0"/>
                </a:lnTo>
                <a:lnTo>
                  <a:pt x="61018" y="660"/>
                </a:lnTo>
                <a:lnTo>
                  <a:pt x="71958" y="2244"/>
                </a:lnTo>
                <a:lnTo>
                  <a:pt x="82293" y="4905"/>
                </a:lnTo>
                <a:lnTo>
                  <a:pt x="91906" y="8621"/>
                </a:lnTo>
                <a:lnTo>
                  <a:pt x="100851" y="13234"/>
                </a:lnTo>
                <a:lnTo>
                  <a:pt x="109251" y="18546"/>
                </a:lnTo>
                <a:lnTo>
                  <a:pt x="117240" y="24377"/>
                </a:lnTo>
                <a:lnTo>
                  <a:pt x="124930" y="30579"/>
                </a:lnTo>
                <a:lnTo>
                  <a:pt x="132408" y="37041"/>
                </a:lnTo>
                <a:lnTo>
                  <a:pt x="139740" y="43682"/>
                </a:lnTo>
                <a:lnTo>
                  <a:pt x="146969" y="50447"/>
                </a:lnTo>
                <a:lnTo>
                  <a:pt x="154130" y="57294"/>
                </a:lnTo>
                <a:lnTo>
                  <a:pt x="161240" y="64204"/>
                </a:lnTo>
                <a:lnTo>
                  <a:pt x="168150" y="71318"/>
                </a:lnTo>
                <a:lnTo>
                  <a:pt x="174563" y="78934"/>
                </a:lnTo>
                <a:lnTo>
                  <a:pt x="180363" y="87168"/>
                </a:lnTo>
                <a:lnTo>
                  <a:pt x="185748" y="95816"/>
                </a:lnTo>
                <a:lnTo>
                  <a:pt x="191132" y="104468"/>
                </a:lnTo>
                <a:lnTo>
                  <a:pt x="196752" y="112884"/>
                </a:lnTo>
                <a:lnTo>
                  <a:pt x="202511" y="121162"/>
                </a:lnTo>
                <a:lnTo>
                  <a:pt x="208077" y="129633"/>
                </a:lnTo>
                <a:lnTo>
                  <a:pt x="213263" y="138485"/>
                </a:lnTo>
                <a:lnTo>
                  <a:pt x="217880" y="147905"/>
                </a:lnTo>
                <a:lnTo>
                  <a:pt x="221676" y="158147"/>
                </a:lnTo>
                <a:lnTo>
                  <a:pt x="224586" y="169256"/>
                </a:lnTo>
                <a:lnTo>
                  <a:pt x="226387" y="180802"/>
                </a:lnTo>
                <a:lnTo>
                  <a:pt x="226621" y="192013"/>
                </a:lnTo>
                <a:lnTo>
                  <a:pt x="225176" y="202465"/>
                </a:lnTo>
                <a:lnTo>
                  <a:pt x="221916" y="211769"/>
                </a:lnTo>
                <a:lnTo>
                  <a:pt x="216531" y="219413"/>
                </a:lnTo>
                <a:lnTo>
                  <a:pt x="209054" y="225290"/>
                </a:lnTo>
                <a:lnTo>
                  <a:pt x="199797" y="229610"/>
                </a:lnTo>
                <a:lnTo>
                  <a:pt x="189151" y="232690"/>
                </a:lnTo>
                <a:lnTo>
                  <a:pt x="177571" y="234842"/>
                </a:lnTo>
                <a:lnTo>
                  <a:pt x="168739" y="236255"/>
                </a:lnTo>
                <a:lnTo>
                  <a:pt x="166713" y="236809"/>
                </a:lnTo>
                <a:lnTo>
                  <a:pt x="169735" y="236324"/>
                </a:lnTo>
                <a:lnTo>
                  <a:pt x="175779" y="234942"/>
                </a:lnTo>
                <a:lnTo>
                  <a:pt x="183592" y="232896"/>
                </a:lnTo>
                <a:lnTo>
                  <a:pt x="192439" y="230373"/>
                </a:lnTo>
                <a:lnTo>
                  <a:pt x="201576" y="227189"/>
                </a:lnTo>
                <a:lnTo>
                  <a:pt x="210146" y="222836"/>
                </a:lnTo>
                <a:lnTo>
                  <a:pt x="217743" y="217119"/>
                </a:lnTo>
                <a:lnTo>
                  <a:pt x="224344" y="209989"/>
                </a:lnTo>
                <a:lnTo>
                  <a:pt x="230100" y="201374"/>
                </a:lnTo>
                <a:lnTo>
                  <a:pt x="235200" y="191395"/>
                </a:lnTo>
                <a:lnTo>
                  <a:pt x="239814" y="180457"/>
                </a:lnTo>
                <a:lnTo>
                  <a:pt x="244082" y="169131"/>
                </a:lnTo>
                <a:lnTo>
                  <a:pt x="248109" y="157777"/>
                </a:lnTo>
                <a:lnTo>
                  <a:pt x="251969" y="146547"/>
                </a:lnTo>
                <a:lnTo>
                  <a:pt x="255714" y="135473"/>
                </a:lnTo>
                <a:lnTo>
                  <a:pt x="259378" y="124557"/>
                </a:lnTo>
                <a:lnTo>
                  <a:pt x="262833" y="114223"/>
                </a:lnTo>
                <a:lnTo>
                  <a:pt x="266141" y="104317"/>
                </a:lnTo>
                <a:lnTo>
                  <a:pt x="269592" y="93966"/>
                </a:lnTo>
                <a:lnTo>
                  <a:pt x="273741" y="8151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526424" y="178984"/>
            <a:ext cx="4000830" cy="736996"/>
            <a:chOff x="526424" y="178984"/>
            <a:chExt cx="4000830" cy="736996"/>
          </a:xfrm>
        </p:grpSpPr>
        <p:sp>
          <p:nvSpPr>
            <p:cNvPr id="2" name="Freeform 1"/>
            <p:cNvSpPr/>
            <p:nvPr/>
          </p:nvSpPr>
          <p:spPr>
            <a:xfrm>
              <a:off x="869252" y="273740"/>
              <a:ext cx="15142" cy="536955"/>
            </a:xfrm>
            <a:custGeom>
              <a:avLst/>
              <a:gdLst/>
              <a:ahLst/>
              <a:cxnLst/>
              <a:rect l="0" t="0" r="0" b="0"/>
              <a:pathLst>
                <a:path w="15142" h="536955">
                  <a:moveTo>
                    <a:pt x="4613" y="0"/>
                  </a:moveTo>
                  <a:lnTo>
                    <a:pt x="1813" y="11870"/>
                  </a:lnTo>
                  <a:lnTo>
                    <a:pt x="311" y="24279"/>
                  </a:lnTo>
                  <a:lnTo>
                    <a:pt x="0" y="38461"/>
                  </a:lnTo>
                  <a:lnTo>
                    <a:pt x="507" y="53996"/>
                  </a:lnTo>
                  <a:lnTo>
                    <a:pt x="1326" y="69992"/>
                  </a:lnTo>
                  <a:lnTo>
                    <a:pt x="2142" y="85875"/>
                  </a:lnTo>
                  <a:lnTo>
                    <a:pt x="2826" y="101423"/>
                  </a:lnTo>
                  <a:lnTo>
                    <a:pt x="3352" y="116610"/>
                  </a:lnTo>
                  <a:lnTo>
                    <a:pt x="3738" y="131484"/>
                  </a:lnTo>
                  <a:lnTo>
                    <a:pt x="4013" y="146114"/>
                  </a:lnTo>
                  <a:lnTo>
                    <a:pt x="4205" y="160564"/>
                  </a:lnTo>
                  <a:lnTo>
                    <a:pt x="4341" y="174889"/>
                  </a:lnTo>
                  <a:lnTo>
                    <a:pt x="4604" y="189293"/>
                  </a:lnTo>
                  <a:lnTo>
                    <a:pt x="5313" y="204110"/>
                  </a:lnTo>
                  <a:lnTo>
                    <a:pt x="6603" y="219485"/>
                  </a:lnTo>
                  <a:lnTo>
                    <a:pt x="8284" y="235235"/>
                  </a:lnTo>
                  <a:lnTo>
                    <a:pt x="9951" y="250960"/>
                  </a:lnTo>
                  <a:lnTo>
                    <a:pt x="11366" y="266428"/>
                  </a:lnTo>
                  <a:lnTo>
                    <a:pt x="12467" y="281576"/>
                  </a:lnTo>
                  <a:lnTo>
                    <a:pt x="13280" y="296434"/>
                  </a:lnTo>
                  <a:lnTo>
                    <a:pt x="13862" y="311058"/>
                  </a:lnTo>
                  <a:lnTo>
                    <a:pt x="14270" y="325507"/>
                  </a:lnTo>
                  <a:lnTo>
                    <a:pt x="14551" y="339828"/>
                  </a:lnTo>
                  <a:lnTo>
                    <a:pt x="14743" y="354068"/>
                  </a:lnTo>
                  <a:lnTo>
                    <a:pt x="14874" y="368583"/>
                  </a:lnTo>
                  <a:lnTo>
                    <a:pt x="14962" y="384007"/>
                  </a:lnTo>
                  <a:lnTo>
                    <a:pt x="15021" y="400602"/>
                  </a:lnTo>
                  <a:lnTo>
                    <a:pt x="15061" y="417985"/>
                  </a:lnTo>
                  <a:lnTo>
                    <a:pt x="15088" y="435346"/>
                  </a:lnTo>
                  <a:lnTo>
                    <a:pt x="15105" y="452199"/>
                  </a:lnTo>
                  <a:lnTo>
                    <a:pt x="15117" y="468200"/>
                  </a:lnTo>
                  <a:lnTo>
                    <a:pt x="15127" y="484768"/>
                  </a:lnTo>
                  <a:lnTo>
                    <a:pt x="15134" y="505587"/>
                  </a:lnTo>
                  <a:lnTo>
                    <a:pt x="15141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178984"/>
              <a:ext cx="684354" cy="157928"/>
            </a:xfrm>
            <a:custGeom>
              <a:avLst/>
              <a:gdLst/>
              <a:ahLst/>
              <a:cxnLst/>
              <a:rect l="0" t="0" r="0" b="0"/>
              <a:pathLst>
                <a:path w="684354" h="157928">
                  <a:moveTo>
                    <a:pt x="684353" y="0"/>
                  </a:moveTo>
                  <a:lnTo>
                    <a:pt x="672551" y="3001"/>
                  </a:lnTo>
                  <a:lnTo>
                    <a:pt x="660782" y="6423"/>
                  </a:lnTo>
                  <a:lnTo>
                    <a:pt x="647896" y="10615"/>
                  </a:lnTo>
                  <a:lnTo>
                    <a:pt x="634220" y="15342"/>
                  </a:lnTo>
                  <a:lnTo>
                    <a:pt x="620541" y="20175"/>
                  </a:lnTo>
                  <a:lnTo>
                    <a:pt x="607325" y="24852"/>
                  </a:lnTo>
                  <a:lnTo>
                    <a:pt x="594700" y="29288"/>
                  </a:lnTo>
                  <a:lnTo>
                    <a:pt x="582621" y="33490"/>
                  </a:lnTo>
                  <a:lnTo>
                    <a:pt x="570982" y="37499"/>
                  </a:lnTo>
                  <a:lnTo>
                    <a:pt x="559676" y="41359"/>
                  </a:lnTo>
                  <a:lnTo>
                    <a:pt x="548610" y="45111"/>
                  </a:lnTo>
                  <a:lnTo>
                    <a:pt x="537710" y="48783"/>
                  </a:lnTo>
                  <a:lnTo>
                    <a:pt x="526760" y="52232"/>
                  </a:lnTo>
                  <a:lnTo>
                    <a:pt x="515414" y="55170"/>
                  </a:lnTo>
                  <a:lnTo>
                    <a:pt x="503515" y="57482"/>
                  </a:lnTo>
                  <a:lnTo>
                    <a:pt x="490912" y="59374"/>
                  </a:lnTo>
                  <a:lnTo>
                    <a:pt x="477387" y="61258"/>
                  </a:lnTo>
                  <a:lnTo>
                    <a:pt x="462925" y="63381"/>
                  </a:lnTo>
                  <a:lnTo>
                    <a:pt x="447975" y="65808"/>
                  </a:lnTo>
                  <a:lnTo>
                    <a:pt x="433327" y="68516"/>
                  </a:lnTo>
                  <a:lnTo>
                    <a:pt x="419395" y="71452"/>
                  </a:lnTo>
                  <a:lnTo>
                    <a:pt x="405924" y="74560"/>
                  </a:lnTo>
                  <a:lnTo>
                    <a:pt x="392199" y="77792"/>
                  </a:lnTo>
                  <a:lnTo>
                    <a:pt x="377818" y="81112"/>
                  </a:lnTo>
                  <a:lnTo>
                    <a:pt x="362870" y="84492"/>
                  </a:lnTo>
                  <a:lnTo>
                    <a:pt x="347748" y="87915"/>
                  </a:lnTo>
                  <a:lnTo>
                    <a:pt x="332719" y="91366"/>
                  </a:lnTo>
                  <a:lnTo>
                    <a:pt x="317880" y="94836"/>
                  </a:lnTo>
                  <a:lnTo>
                    <a:pt x="303237" y="98319"/>
                  </a:lnTo>
                  <a:lnTo>
                    <a:pt x="288760" y="101806"/>
                  </a:lnTo>
                  <a:lnTo>
                    <a:pt x="274412" y="105131"/>
                  </a:lnTo>
                  <a:lnTo>
                    <a:pt x="260159" y="107984"/>
                  </a:lnTo>
                  <a:lnTo>
                    <a:pt x="245973" y="110240"/>
                  </a:lnTo>
                  <a:lnTo>
                    <a:pt x="231834" y="112093"/>
                  </a:lnTo>
                  <a:lnTo>
                    <a:pt x="217728" y="113952"/>
                  </a:lnTo>
                  <a:lnTo>
                    <a:pt x="203649" y="116058"/>
                  </a:lnTo>
                  <a:lnTo>
                    <a:pt x="189753" y="118473"/>
                  </a:lnTo>
                  <a:lnTo>
                    <a:pt x="176343" y="121174"/>
                  </a:lnTo>
                  <a:lnTo>
                    <a:pt x="163540" y="124105"/>
                  </a:lnTo>
                  <a:lnTo>
                    <a:pt x="151145" y="127209"/>
                  </a:lnTo>
                  <a:lnTo>
                    <a:pt x="138749" y="130439"/>
                  </a:lnTo>
                  <a:lnTo>
                    <a:pt x="126105" y="133753"/>
                  </a:lnTo>
                  <a:lnTo>
                    <a:pt x="112984" y="136959"/>
                  </a:lnTo>
                  <a:lnTo>
                    <a:pt x="99104" y="139733"/>
                  </a:lnTo>
                  <a:lnTo>
                    <a:pt x="84403" y="141935"/>
                  </a:lnTo>
                  <a:lnTo>
                    <a:pt x="69348" y="143784"/>
                  </a:lnTo>
                  <a:lnTo>
                    <a:pt x="53142" y="146053"/>
                  </a:lnTo>
                  <a:lnTo>
                    <a:pt x="32126" y="15005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94279" y="589595"/>
              <a:ext cx="180997" cy="191956"/>
            </a:xfrm>
            <a:custGeom>
              <a:avLst/>
              <a:gdLst/>
              <a:ahLst/>
              <a:cxnLst/>
              <a:rect l="0" t="0" r="0" b="0"/>
              <a:pathLst>
                <a:path w="180997" h="191956">
                  <a:moveTo>
                    <a:pt x="16456" y="0"/>
                  </a:moveTo>
                  <a:lnTo>
                    <a:pt x="10723" y="9003"/>
                  </a:lnTo>
                  <a:lnTo>
                    <a:pt x="6439" y="19270"/>
                  </a:lnTo>
                  <a:lnTo>
                    <a:pt x="3237" y="31845"/>
                  </a:lnTo>
                  <a:lnTo>
                    <a:pt x="1049" y="46026"/>
                  </a:lnTo>
                  <a:lnTo>
                    <a:pt x="0" y="60526"/>
                  </a:lnTo>
                  <a:lnTo>
                    <a:pt x="58" y="74562"/>
                  </a:lnTo>
                  <a:lnTo>
                    <a:pt x="1055" y="88043"/>
                  </a:lnTo>
                  <a:lnTo>
                    <a:pt x="2783" y="101297"/>
                  </a:lnTo>
                  <a:lnTo>
                    <a:pt x="5057" y="114570"/>
                  </a:lnTo>
                  <a:lnTo>
                    <a:pt x="7887" y="127804"/>
                  </a:lnTo>
                  <a:lnTo>
                    <a:pt x="11463" y="140710"/>
                  </a:lnTo>
                  <a:lnTo>
                    <a:pt x="15841" y="153126"/>
                  </a:lnTo>
                  <a:lnTo>
                    <a:pt x="21256" y="164569"/>
                  </a:lnTo>
                  <a:lnTo>
                    <a:pt x="28180" y="174190"/>
                  </a:lnTo>
                  <a:lnTo>
                    <a:pt x="36728" y="181686"/>
                  </a:lnTo>
                  <a:lnTo>
                    <a:pt x="46553" y="187074"/>
                  </a:lnTo>
                  <a:lnTo>
                    <a:pt x="57058" y="190414"/>
                  </a:lnTo>
                  <a:lnTo>
                    <a:pt x="67825" y="191955"/>
                  </a:lnTo>
                  <a:lnTo>
                    <a:pt x="78645" y="191891"/>
                  </a:lnTo>
                  <a:lnTo>
                    <a:pt x="89435" y="190269"/>
                  </a:lnTo>
                  <a:lnTo>
                    <a:pt x="100166" y="187250"/>
                  </a:lnTo>
                  <a:lnTo>
                    <a:pt x="110677" y="182768"/>
                  </a:lnTo>
                  <a:lnTo>
                    <a:pt x="120669" y="176480"/>
                  </a:lnTo>
                  <a:lnTo>
                    <a:pt x="130018" y="168358"/>
                  </a:lnTo>
                  <a:lnTo>
                    <a:pt x="138602" y="158649"/>
                  </a:lnTo>
                  <a:lnTo>
                    <a:pt x="146223" y="147691"/>
                  </a:lnTo>
                  <a:lnTo>
                    <a:pt x="152867" y="135807"/>
                  </a:lnTo>
                  <a:lnTo>
                    <a:pt x="158669" y="123421"/>
                  </a:lnTo>
                  <a:lnTo>
                    <a:pt x="163808" y="111042"/>
                  </a:lnTo>
                  <a:lnTo>
                    <a:pt x="168450" y="98938"/>
                  </a:lnTo>
                  <a:lnTo>
                    <a:pt x="172569" y="87014"/>
                  </a:lnTo>
                  <a:lnTo>
                    <a:pt x="175964" y="74936"/>
                  </a:lnTo>
                  <a:lnTo>
                    <a:pt x="178578" y="62523"/>
                  </a:lnTo>
                  <a:lnTo>
                    <a:pt x="180308" y="50161"/>
                  </a:lnTo>
                  <a:lnTo>
                    <a:pt x="180996" y="37397"/>
                  </a:lnTo>
                  <a:lnTo>
                    <a:pt x="179584" y="21988"/>
                  </a:lnTo>
                  <a:lnTo>
                    <a:pt x="1743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67456" y="552210"/>
              <a:ext cx="164420" cy="184126"/>
            </a:xfrm>
            <a:custGeom>
              <a:avLst/>
              <a:gdLst/>
              <a:ahLst/>
              <a:cxnLst/>
              <a:rect l="0" t="0" r="0" b="0"/>
              <a:pathLst>
                <a:path w="164420" h="184126">
                  <a:moveTo>
                    <a:pt x="6492" y="111085"/>
                  </a:moveTo>
                  <a:lnTo>
                    <a:pt x="6559" y="122753"/>
                  </a:lnTo>
                  <a:lnTo>
                    <a:pt x="7199" y="133242"/>
                  </a:lnTo>
                  <a:lnTo>
                    <a:pt x="8496" y="143543"/>
                  </a:lnTo>
                  <a:lnTo>
                    <a:pt x="10355" y="153845"/>
                  </a:lnTo>
                  <a:lnTo>
                    <a:pt x="12672" y="164188"/>
                  </a:lnTo>
                  <a:lnTo>
                    <a:pt x="15312" y="174504"/>
                  </a:lnTo>
                  <a:lnTo>
                    <a:pt x="17285" y="182192"/>
                  </a:lnTo>
                  <a:lnTo>
                    <a:pt x="17479" y="184125"/>
                  </a:lnTo>
                  <a:lnTo>
                    <a:pt x="16313" y="181487"/>
                  </a:lnTo>
                  <a:lnTo>
                    <a:pt x="14289" y="175743"/>
                  </a:lnTo>
                  <a:lnTo>
                    <a:pt x="11730" y="167700"/>
                  </a:lnTo>
                  <a:lnTo>
                    <a:pt x="8839" y="157913"/>
                  </a:lnTo>
                  <a:lnTo>
                    <a:pt x="5901" y="146674"/>
                  </a:lnTo>
                  <a:lnTo>
                    <a:pt x="3301" y="134037"/>
                  </a:lnTo>
                  <a:lnTo>
                    <a:pt x="1225" y="120155"/>
                  </a:lnTo>
                  <a:lnTo>
                    <a:pt x="0" y="105587"/>
                  </a:lnTo>
                  <a:lnTo>
                    <a:pt x="158" y="91190"/>
                  </a:lnTo>
                  <a:lnTo>
                    <a:pt x="1865" y="77439"/>
                  </a:lnTo>
                  <a:lnTo>
                    <a:pt x="5131" y="64596"/>
                  </a:lnTo>
                  <a:lnTo>
                    <a:pt x="9989" y="52890"/>
                  </a:lnTo>
                  <a:lnTo>
                    <a:pt x="16298" y="42317"/>
                  </a:lnTo>
                  <a:lnTo>
                    <a:pt x="23957" y="32878"/>
                  </a:lnTo>
                  <a:lnTo>
                    <a:pt x="32991" y="24668"/>
                  </a:lnTo>
                  <a:lnTo>
                    <a:pt x="43289" y="17625"/>
                  </a:lnTo>
                  <a:lnTo>
                    <a:pt x="54626" y="11723"/>
                  </a:lnTo>
                  <a:lnTo>
                    <a:pt x="66759" y="7048"/>
                  </a:lnTo>
                  <a:lnTo>
                    <a:pt x="79471" y="3536"/>
                  </a:lnTo>
                  <a:lnTo>
                    <a:pt x="92429" y="1159"/>
                  </a:lnTo>
                  <a:lnTo>
                    <a:pt x="105202" y="4"/>
                  </a:lnTo>
                  <a:lnTo>
                    <a:pt x="117556" y="0"/>
                  </a:lnTo>
                  <a:lnTo>
                    <a:pt x="129008" y="800"/>
                  </a:lnTo>
                  <a:lnTo>
                    <a:pt x="139861" y="1946"/>
                  </a:lnTo>
                  <a:lnTo>
                    <a:pt x="151065" y="3537"/>
                  </a:lnTo>
                  <a:lnTo>
                    <a:pt x="164419" y="58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3989" y="553120"/>
              <a:ext cx="164639" cy="236518"/>
            </a:xfrm>
            <a:custGeom>
              <a:avLst/>
              <a:gdLst/>
              <a:ahLst/>
              <a:cxnLst/>
              <a:rect l="0" t="0" r="0" b="0"/>
              <a:pathLst>
                <a:path w="164639" h="236518">
                  <a:moveTo>
                    <a:pt x="0" y="89118"/>
                  </a:moveTo>
                  <a:lnTo>
                    <a:pt x="0" y="100920"/>
                  </a:lnTo>
                  <a:lnTo>
                    <a:pt x="0" y="112689"/>
                  </a:lnTo>
                  <a:lnTo>
                    <a:pt x="5" y="125575"/>
                  </a:lnTo>
                  <a:lnTo>
                    <a:pt x="177" y="139250"/>
                  </a:lnTo>
                  <a:lnTo>
                    <a:pt x="826" y="152930"/>
                  </a:lnTo>
                  <a:lnTo>
                    <a:pt x="2082" y="166079"/>
                  </a:lnTo>
                  <a:lnTo>
                    <a:pt x="3990" y="176221"/>
                  </a:lnTo>
                  <a:lnTo>
                    <a:pt x="6119" y="180095"/>
                  </a:lnTo>
                  <a:lnTo>
                    <a:pt x="7724" y="178180"/>
                  </a:lnTo>
                  <a:lnTo>
                    <a:pt x="8766" y="172114"/>
                  </a:lnTo>
                  <a:lnTo>
                    <a:pt x="9415" y="163291"/>
                  </a:lnTo>
                  <a:lnTo>
                    <a:pt x="9819" y="152669"/>
                  </a:lnTo>
                  <a:lnTo>
                    <a:pt x="10072" y="140877"/>
                  </a:lnTo>
                  <a:lnTo>
                    <a:pt x="10233" y="128319"/>
                  </a:lnTo>
                  <a:lnTo>
                    <a:pt x="10335" y="115260"/>
                  </a:lnTo>
                  <a:lnTo>
                    <a:pt x="10411" y="101875"/>
                  </a:lnTo>
                  <a:lnTo>
                    <a:pt x="10800" y="88440"/>
                  </a:lnTo>
                  <a:lnTo>
                    <a:pt x="12125" y="75337"/>
                  </a:lnTo>
                  <a:lnTo>
                    <a:pt x="14650" y="62742"/>
                  </a:lnTo>
                  <a:lnTo>
                    <a:pt x="18313" y="50656"/>
                  </a:lnTo>
                  <a:lnTo>
                    <a:pt x="22914" y="38999"/>
                  </a:lnTo>
                  <a:lnTo>
                    <a:pt x="28246" y="27691"/>
                  </a:lnTo>
                  <a:lnTo>
                    <a:pt x="34604" y="17300"/>
                  </a:lnTo>
                  <a:lnTo>
                    <a:pt x="42761" y="8985"/>
                  </a:lnTo>
                  <a:lnTo>
                    <a:pt x="52976" y="3220"/>
                  </a:lnTo>
                  <a:lnTo>
                    <a:pt x="64582" y="164"/>
                  </a:lnTo>
                  <a:lnTo>
                    <a:pt x="76295" y="0"/>
                  </a:lnTo>
                  <a:lnTo>
                    <a:pt x="87355" y="2527"/>
                  </a:lnTo>
                  <a:lnTo>
                    <a:pt x="97539" y="7442"/>
                  </a:lnTo>
                  <a:lnTo>
                    <a:pt x="106907" y="14538"/>
                  </a:lnTo>
                  <a:lnTo>
                    <a:pt x="115605" y="23487"/>
                  </a:lnTo>
                  <a:lnTo>
                    <a:pt x="123632" y="33898"/>
                  </a:lnTo>
                  <a:lnTo>
                    <a:pt x="130819" y="45400"/>
                  </a:lnTo>
                  <a:lnTo>
                    <a:pt x="137143" y="57690"/>
                  </a:lnTo>
                  <a:lnTo>
                    <a:pt x="142716" y="70533"/>
                  </a:lnTo>
                  <a:lnTo>
                    <a:pt x="147695" y="83761"/>
                  </a:lnTo>
                  <a:lnTo>
                    <a:pt x="152226" y="97256"/>
                  </a:lnTo>
                  <a:lnTo>
                    <a:pt x="156269" y="111099"/>
                  </a:lnTo>
                  <a:lnTo>
                    <a:pt x="159613" y="125538"/>
                  </a:lnTo>
                  <a:lnTo>
                    <a:pt x="162192" y="140654"/>
                  </a:lnTo>
                  <a:lnTo>
                    <a:pt x="163924" y="156061"/>
                  </a:lnTo>
                  <a:lnTo>
                    <a:pt x="164638" y="171025"/>
                  </a:lnTo>
                  <a:lnTo>
                    <a:pt x="164342" y="185149"/>
                  </a:lnTo>
                  <a:lnTo>
                    <a:pt x="163340" y="197946"/>
                  </a:lnTo>
                  <a:lnTo>
                    <a:pt x="162035" y="209921"/>
                  </a:lnTo>
                  <a:lnTo>
                    <a:pt x="160315" y="222122"/>
                  </a:lnTo>
                  <a:lnTo>
                    <a:pt x="157928" y="2365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52808" y="873865"/>
              <a:ext cx="705410" cy="42115"/>
            </a:xfrm>
            <a:custGeom>
              <a:avLst/>
              <a:gdLst/>
              <a:ahLst/>
              <a:cxnLst/>
              <a:rect l="0" t="0" r="0" b="0"/>
              <a:pathLst>
                <a:path w="705410" h="42115">
                  <a:moveTo>
                    <a:pt x="705409" y="0"/>
                  </a:moveTo>
                  <a:lnTo>
                    <a:pt x="690606" y="67"/>
                  </a:lnTo>
                  <a:lnTo>
                    <a:pt x="675415" y="707"/>
                  </a:lnTo>
                  <a:lnTo>
                    <a:pt x="658337" y="1999"/>
                  </a:lnTo>
                  <a:lnTo>
                    <a:pt x="639935" y="3686"/>
                  </a:lnTo>
                  <a:lnTo>
                    <a:pt x="621422" y="5354"/>
                  </a:lnTo>
                  <a:lnTo>
                    <a:pt x="603529" y="6767"/>
                  </a:lnTo>
                  <a:lnTo>
                    <a:pt x="586468" y="7865"/>
                  </a:lnTo>
                  <a:lnTo>
                    <a:pt x="570187" y="8676"/>
                  </a:lnTo>
                  <a:lnTo>
                    <a:pt x="554540" y="9255"/>
                  </a:lnTo>
                  <a:lnTo>
                    <a:pt x="539374" y="9661"/>
                  </a:lnTo>
                  <a:lnTo>
                    <a:pt x="524556" y="9941"/>
                  </a:lnTo>
                  <a:lnTo>
                    <a:pt x="509979" y="10132"/>
                  </a:lnTo>
                  <a:lnTo>
                    <a:pt x="495406" y="10262"/>
                  </a:lnTo>
                  <a:lnTo>
                    <a:pt x="480475" y="10350"/>
                  </a:lnTo>
                  <a:lnTo>
                    <a:pt x="465023" y="10409"/>
                  </a:lnTo>
                  <a:lnTo>
                    <a:pt x="449222" y="10448"/>
                  </a:lnTo>
                  <a:lnTo>
                    <a:pt x="433462" y="10475"/>
                  </a:lnTo>
                  <a:lnTo>
                    <a:pt x="417966" y="10493"/>
                  </a:lnTo>
                  <a:lnTo>
                    <a:pt x="402630" y="10504"/>
                  </a:lnTo>
                  <a:lnTo>
                    <a:pt x="387113" y="10512"/>
                  </a:lnTo>
                  <a:lnTo>
                    <a:pt x="371229" y="10522"/>
                  </a:lnTo>
                  <a:lnTo>
                    <a:pt x="354951" y="10699"/>
                  </a:lnTo>
                  <a:lnTo>
                    <a:pt x="338330" y="11349"/>
                  </a:lnTo>
                  <a:lnTo>
                    <a:pt x="321440" y="12600"/>
                  </a:lnTo>
                  <a:lnTo>
                    <a:pt x="304351" y="14253"/>
                  </a:lnTo>
                  <a:lnTo>
                    <a:pt x="287119" y="15902"/>
                  </a:lnTo>
                  <a:lnTo>
                    <a:pt x="269787" y="17305"/>
                  </a:lnTo>
                  <a:lnTo>
                    <a:pt x="252385" y="18399"/>
                  </a:lnTo>
                  <a:lnTo>
                    <a:pt x="234936" y="19207"/>
                  </a:lnTo>
                  <a:lnTo>
                    <a:pt x="217459" y="19789"/>
                  </a:lnTo>
                  <a:lnTo>
                    <a:pt x="200129" y="20367"/>
                  </a:lnTo>
                  <a:lnTo>
                    <a:pt x="183260" y="21295"/>
                  </a:lnTo>
                  <a:lnTo>
                    <a:pt x="166981" y="22735"/>
                  </a:lnTo>
                  <a:lnTo>
                    <a:pt x="151099" y="24518"/>
                  </a:lnTo>
                  <a:lnTo>
                    <a:pt x="135209" y="26253"/>
                  </a:lnTo>
                  <a:lnTo>
                    <a:pt x="119079" y="27720"/>
                  </a:lnTo>
                  <a:lnTo>
                    <a:pt x="102974" y="29025"/>
                  </a:lnTo>
                  <a:lnTo>
                    <a:pt x="87534" y="30508"/>
                  </a:lnTo>
                  <a:lnTo>
                    <a:pt x="73077" y="32352"/>
                  </a:lnTo>
                  <a:lnTo>
                    <a:pt x="59659" y="34431"/>
                  </a:lnTo>
                  <a:lnTo>
                    <a:pt x="45710" y="36591"/>
                  </a:lnTo>
                  <a:lnTo>
                    <a:pt x="27773" y="390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44386" y="529110"/>
              <a:ext cx="250827" cy="251521"/>
            </a:xfrm>
            <a:custGeom>
              <a:avLst/>
              <a:gdLst/>
              <a:ahLst/>
              <a:cxnLst/>
              <a:rect l="0" t="0" r="0" b="0"/>
              <a:pathLst>
                <a:path w="250827" h="251521">
                  <a:moveTo>
                    <a:pt x="166598" y="102599"/>
                  </a:moveTo>
                  <a:lnTo>
                    <a:pt x="163664" y="93798"/>
                  </a:lnTo>
                  <a:lnTo>
                    <a:pt x="160882" y="85451"/>
                  </a:lnTo>
                  <a:lnTo>
                    <a:pt x="157978" y="76753"/>
                  </a:lnTo>
                  <a:lnTo>
                    <a:pt x="154765" y="67632"/>
                  </a:lnTo>
                  <a:lnTo>
                    <a:pt x="150951" y="58137"/>
                  </a:lnTo>
                  <a:lnTo>
                    <a:pt x="146430" y="48349"/>
                  </a:lnTo>
                  <a:lnTo>
                    <a:pt x="141093" y="38508"/>
                  </a:lnTo>
                  <a:lnTo>
                    <a:pt x="134757" y="28983"/>
                  </a:lnTo>
                  <a:lnTo>
                    <a:pt x="127415" y="19963"/>
                  </a:lnTo>
                  <a:lnTo>
                    <a:pt x="119043" y="11943"/>
                  </a:lnTo>
                  <a:lnTo>
                    <a:pt x="109521" y="5767"/>
                  </a:lnTo>
                  <a:lnTo>
                    <a:pt x="98903" y="1738"/>
                  </a:lnTo>
                  <a:lnTo>
                    <a:pt x="87688" y="0"/>
                  </a:lnTo>
                  <a:lnTo>
                    <a:pt x="76701" y="796"/>
                  </a:lnTo>
                  <a:lnTo>
                    <a:pt x="66391" y="4003"/>
                  </a:lnTo>
                  <a:lnTo>
                    <a:pt x="56842" y="9391"/>
                  </a:lnTo>
                  <a:lnTo>
                    <a:pt x="47969" y="16812"/>
                  </a:lnTo>
                  <a:lnTo>
                    <a:pt x="39635" y="25983"/>
                  </a:lnTo>
                  <a:lnTo>
                    <a:pt x="31868" y="36543"/>
                  </a:lnTo>
                  <a:lnTo>
                    <a:pt x="24862" y="48147"/>
                  </a:lnTo>
                  <a:lnTo>
                    <a:pt x="18668" y="60509"/>
                  </a:lnTo>
                  <a:lnTo>
                    <a:pt x="13354" y="73571"/>
                  </a:lnTo>
                  <a:lnTo>
                    <a:pt x="9082" y="87478"/>
                  </a:lnTo>
                  <a:lnTo>
                    <a:pt x="5839" y="102238"/>
                  </a:lnTo>
                  <a:lnTo>
                    <a:pt x="3474" y="117574"/>
                  </a:lnTo>
                  <a:lnTo>
                    <a:pt x="1796" y="133022"/>
                  </a:lnTo>
                  <a:lnTo>
                    <a:pt x="632" y="148299"/>
                  </a:lnTo>
                  <a:lnTo>
                    <a:pt x="0" y="163150"/>
                  </a:lnTo>
                  <a:lnTo>
                    <a:pt x="100" y="177276"/>
                  </a:lnTo>
                  <a:lnTo>
                    <a:pt x="987" y="190587"/>
                  </a:lnTo>
                  <a:lnTo>
                    <a:pt x="2734" y="203000"/>
                  </a:lnTo>
                  <a:lnTo>
                    <a:pt x="5510" y="214351"/>
                  </a:lnTo>
                  <a:lnTo>
                    <a:pt x="9316" y="224648"/>
                  </a:lnTo>
                  <a:lnTo>
                    <a:pt x="14329" y="233716"/>
                  </a:lnTo>
                  <a:lnTo>
                    <a:pt x="20976" y="241138"/>
                  </a:lnTo>
                  <a:lnTo>
                    <a:pt x="29334" y="246821"/>
                  </a:lnTo>
                  <a:lnTo>
                    <a:pt x="39031" y="250484"/>
                  </a:lnTo>
                  <a:lnTo>
                    <a:pt x="49450" y="251520"/>
                  </a:lnTo>
                  <a:lnTo>
                    <a:pt x="60153" y="249844"/>
                  </a:lnTo>
                  <a:lnTo>
                    <a:pt x="70761" y="245803"/>
                  </a:lnTo>
                  <a:lnTo>
                    <a:pt x="80876" y="239895"/>
                  </a:lnTo>
                  <a:lnTo>
                    <a:pt x="90337" y="232587"/>
                  </a:lnTo>
                  <a:lnTo>
                    <a:pt x="99011" y="224109"/>
                  </a:lnTo>
                  <a:lnTo>
                    <a:pt x="106698" y="214449"/>
                  </a:lnTo>
                  <a:lnTo>
                    <a:pt x="113391" y="203697"/>
                  </a:lnTo>
                  <a:lnTo>
                    <a:pt x="119226" y="192037"/>
                  </a:lnTo>
                  <a:lnTo>
                    <a:pt x="124388" y="179679"/>
                  </a:lnTo>
                  <a:lnTo>
                    <a:pt x="129050" y="166813"/>
                  </a:lnTo>
                  <a:lnTo>
                    <a:pt x="133353" y="153749"/>
                  </a:lnTo>
                  <a:lnTo>
                    <a:pt x="137404" y="140905"/>
                  </a:lnTo>
                  <a:lnTo>
                    <a:pt x="141294" y="128532"/>
                  </a:lnTo>
                  <a:lnTo>
                    <a:pt x="145554" y="118176"/>
                  </a:lnTo>
                  <a:lnTo>
                    <a:pt x="150330" y="112530"/>
                  </a:lnTo>
                  <a:lnTo>
                    <a:pt x="154648" y="112408"/>
                  </a:lnTo>
                  <a:lnTo>
                    <a:pt x="158089" y="117134"/>
                  </a:lnTo>
                  <a:lnTo>
                    <a:pt x="160669" y="125625"/>
                  </a:lnTo>
                  <a:lnTo>
                    <a:pt x="162863" y="136552"/>
                  </a:lnTo>
                  <a:lnTo>
                    <a:pt x="165459" y="148501"/>
                  </a:lnTo>
                  <a:lnTo>
                    <a:pt x="168859" y="160616"/>
                  </a:lnTo>
                  <a:lnTo>
                    <a:pt x="172953" y="172532"/>
                  </a:lnTo>
                  <a:lnTo>
                    <a:pt x="177315" y="184153"/>
                  </a:lnTo>
                  <a:lnTo>
                    <a:pt x="181670" y="195483"/>
                  </a:lnTo>
                  <a:lnTo>
                    <a:pt x="186390" y="206247"/>
                  </a:lnTo>
                  <a:lnTo>
                    <a:pt x="192376" y="215887"/>
                  </a:lnTo>
                  <a:lnTo>
                    <a:pt x="200019" y="224186"/>
                  </a:lnTo>
                  <a:lnTo>
                    <a:pt x="208831" y="231104"/>
                  </a:lnTo>
                  <a:lnTo>
                    <a:pt x="218660" y="237277"/>
                  </a:lnTo>
                  <a:lnTo>
                    <a:pt x="231495" y="243247"/>
                  </a:lnTo>
                  <a:lnTo>
                    <a:pt x="250826" y="2499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47854" y="315854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0" y="0"/>
                  </a:moveTo>
                  <a:lnTo>
                    <a:pt x="2867" y="11937"/>
                  </a:lnTo>
                  <a:lnTo>
                    <a:pt x="5009" y="24986"/>
                  </a:lnTo>
                  <a:lnTo>
                    <a:pt x="6612" y="40460"/>
                  </a:lnTo>
                  <a:lnTo>
                    <a:pt x="7793" y="57682"/>
                  </a:lnTo>
                  <a:lnTo>
                    <a:pt x="8641" y="75347"/>
                  </a:lnTo>
                  <a:lnTo>
                    <a:pt x="9239" y="92647"/>
                  </a:lnTo>
                  <a:lnTo>
                    <a:pt x="9653" y="109466"/>
                  </a:lnTo>
                  <a:lnTo>
                    <a:pt x="9937" y="126112"/>
                  </a:lnTo>
                  <a:lnTo>
                    <a:pt x="10131" y="142814"/>
                  </a:lnTo>
                  <a:lnTo>
                    <a:pt x="10262" y="159502"/>
                  </a:lnTo>
                  <a:lnTo>
                    <a:pt x="10350" y="175880"/>
                  </a:lnTo>
                  <a:lnTo>
                    <a:pt x="10409" y="191795"/>
                  </a:lnTo>
                  <a:lnTo>
                    <a:pt x="10449" y="207249"/>
                  </a:lnTo>
                  <a:lnTo>
                    <a:pt x="10476" y="222313"/>
                  </a:lnTo>
                  <a:lnTo>
                    <a:pt x="10498" y="237090"/>
                  </a:lnTo>
                  <a:lnTo>
                    <a:pt x="10683" y="252150"/>
                  </a:lnTo>
                  <a:lnTo>
                    <a:pt x="11339" y="268479"/>
                  </a:lnTo>
                  <a:lnTo>
                    <a:pt x="12593" y="286503"/>
                  </a:lnTo>
                  <a:lnTo>
                    <a:pt x="14249" y="305831"/>
                  </a:lnTo>
                  <a:lnTo>
                    <a:pt x="15900" y="325570"/>
                  </a:lnTo>
                  <a:lnTo>
                    <a:pt x="17304" y="345137"/>
                  </a:lnTo>
                  <a:lnTo>
                    <a:pt x="18398" y="364154"/>
                  </a:lnTo>
                  <a:lnTo>
                    <a:pt x="19206" y="382297"/>
                  </a:lnTo>
                  <a:lnTo>
                    <a:pt x="19785" y="399480"/>
                  </a:lnTo>
                  <a:lnTo>
                    <a:pt x="20191" y="415404"/>
                  </a:lnTo>
                  <a:lnTo>
                    <a:pt x="20515" y="431117"/>
                  </a:lnTo>
                  <a:lnTo>
                    <a:pt x="20788" y="449117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78575" y="442196"/>
              <a:ext cx="169322" cy="326385"/>
            </a:xfrm>
            <a:custGeom>
              <a:avLst/>
              <a:gdLst/>
              <a:ahLst/>
              <a:cxnLst/>
              <a:rect l="0" t="0" r="0" b="0"/>
              <a:pathLst>
                <a:path w="169322" h="326385">
                  <a:moveTo>
                    <a:pt x="148264" y="0"/>
                  </a:moveTo>
                  <a:lnTo>
                    <a:pt x="139463" y="8802"/>
                  </a:lnTo>
                  <a:lnTo>
                    <a:pt x="131116" y="17148"/>
                  </a:lnTo>
                  <a:lnTo>
                    <a:pt x="122417" y="25847"/>
                  </a:lnTo>
                  <a:lnTo>
                    <a:pt x="113296" y="34968"/>
                  </a:lnTo>
                  <a:lnTo>
                    <a:pt x="103801" y="44463"/>
                  </a:lnTo>
                  <a:lnTo>
                    <a:pt x="94009" y="54251"/>
                  </a:lnTo>
                  <a:lnTo>
                    <a:pt x="83995" y="64092"/>
                  </a:lnTo>
                  <a:lnTo>
                    <a:pt x="73822" y="73617"/>
                  </a:lnTo>
                  <a:lnTo>
                    <a:pt x="63535" y="82650"/>
                  </a:lnTo>
                  <a:lnTo>
                    <a:pt x="53171" y="91189"/>
                  </a:lnTo>
                  <a:lnTo>
                    <a:pt x="42753" y="99310"/>
                  </a:lnTo>
                  <a:lnTo>
                    <a:pt x="32313" y="107117"/>
                  </a:lnTo>
                  <a:lnTo>
                    <a:pt x="22353" y="115023"/>
                  </a:lnTo>
                  <a:lnTo>
                    <a:pt x="13803" y="123710"/>
                  </a:lnTo>
                  <a:lnTo>
                    <a:pt x="7066" y="133479"/>
                  </a:lnTo>
                  <a:lnTo>
                    <a:pt x="2375" y="143975"/>
                  </a:lnTo>
                  <a:lnTo>
                    <a:pt x="42" y="154406"/>
                  </a:lnTo>
                  <a:lnTo>
                    <a:pt x="0" y="164308"/>
                  </a:lnTo>
                  <a:lnTo>
                    <a:pt x="2054" y="173565"/>
                  </a:lnTo>
                  <a:lnTo>
                    <a:pt x="6084" y="182234"/>
                  </a:lnTo>
                  <a:lnTo>
                    <a:pt x="11829" y="190433"/>
                  </a:lnTo>
                  <a:lnTo>
                    <a:pt x="19107" y="198277"/>
                  </a:lnTo>
                  <a:lnTo>
                    <a:pt x="27885" y="205866"/>
                  </a:lnTo>
                  <a:lnTo>
                    <a:pt x="38006" y="213279"/>
                  </a:lnTo>
                  <a:lnTo>
                    <a:pt x="49054" y="220734"/>
                  </a:lnTo>
                  <a:lnTo>
                    <a:pt x="60462" y="228580"/>
                  </a:lnTo>
                  <a:lnTo>
                    <a:pt x="71873" y="236972"/>
                  </a:lnTo>
                  <a:lnTo>
                    <a:pt x="83145" y="245898"/>
                  </a:lnTo>
                  <a:lnTo>
                    <a:pt x="94246" y="255267"/>
                  </a:lnTo>
                  <a:lnTo>
                    <a:pt x="105191" y="264974"/>
                  </a:lnTo>
                  <a:lnTo>
                    <a:pt x="115846" y="274762"/>
                  </a:lnTo>
                  <a:lnTo>
                    <a:pt x="125936" y="284254"/>
                  </a:lnTo>
                  <a:lnTo>
                    <a:pt x="135346" y="293255"/>
                  </a:lnTo>
                  <a:lnTo>
                    <a:pt x="143830" y="301461"/>
                  </a:lnTo>
                  <a:lnTo>
                    <a:pt x="151755" y="309169"/>
                  </a:lnTo>
                  <a:lnTo>
                    <a:pt x="159817" y="317052"/>
                  </a:lnTo>
                  <a:lnTo>
                    <a:pt x="169321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66713" y="558165"/>
              <a:ext cx="244396" cy="220944"/>
            </a:xfrm>
            <a:custGeom>
              <a:avLst/>
              <a:gdLst/>
              <a:ahLst/>
              <a:cxnLst/>
              <a:rect l="0" t="0" r="0" b="0"/>
              <a:pathLst>
                <a:path w="244396" h="220944">
                  <a:moveTo>
                    <a:pt x="107525" y="126187"/>
                  </a:moveTo>
                  <a:lnTo>
                    <a:pt x="113258" y="120185"/>
                  </a:lnTo>
                  <a:lnTo>
                    <a:pt x="117542" y="113340"/>
                  </a:lnTo>
                  <a:lnTo>
                    <a:pt x="120744" y="104953"/>
                  </a:lnTo>
                  <a:lnTo>
                    <a:pt x="122932" y="95325"/>
                  </a:lnTo>
                  <a:lnTo>
                    <a:pt x="123981" y="85011"/>
                  </a:lnTo>
                  <a:lnTo>
                    <a:pt x="123918" y="74403"/>
                  </a:lnTo>
                  <a:lnTo>
                    <a:pt x="122749" y="63705"/>
                  </a:lnTo>
                  <a:lnTo>
                    <a:pt x="120372" y="53005"/>
                  </a:lnTo>
                  <a:lnTo>
                    <a:pt x="116845" y="42342"/>
                  </a:lnTo>
                  <a:lnTo>
                    <a:pt x="112190" y="32048"/>
                  </a:lnTo>
                  <a:lnTo>
                    <a:pt x="106317" y="22736"/>
                  </a:lnTo>
                  <a:lnTo>
                    <a:pt x="99292" y="14666"/>
                  </a:lnTo>
                  <a:lnTo>
                    <a:pt x="91305" y="8094"/>
                  </a:lnTo>
                  <a:lnTo>
                    <a:pt x="82573" y="3427"/>
                  </a:lnTo>
                  <a:lnTo>
                    <a:pt x="73297" y="708"/>
                  </a:lnTo>
                  <a:lnTo>
                    <a:pt x="63799" y="0"/>
                  </a:lnTo>
                  <a:lnTo>
                    <a:pt x="54504" y="1561"/>
                  </a:lnTo>
                  <a:lnTo>
                    <a:pt x="45628" y="5318"/>
                  </a:lnTo>
                  <a:lnTo>
                    <a:pt x="37365" y="11093"/>
                  </a:lnTo>
                  <a:lnTo>
                    <a:pt x="29961" y="18780"/>
                  </a:lnTo>
                  <a:lnTo>
                    <a:pt x="23462" y="28139"/>
                  </a:lnTo>
                  <a:lnTo>
                    <a:pt x="17758" y="38996"/>
                  </a:lnTo>
                  <a:lnTo>
                    <a:pt x="12684" y="51332"/>
                  </a:lnTo>
                  <a:lnTo>
                    <a:pt x="8091" y="64995"/>
                  </a:lnTo>
                  <a:lnTo>
                    <a:pt x="4174" y="79575"/>
                  </a:lnTo>
                  <a:lnTo>
                    <a:pt x="1446" y="94507"/>
                  </a:lnTo>
                  <a:lnTo>
                    <a:pt x="94" y="109433"/>
                  </a:lnTo>
                  <a:lnTo>
                    <a:pt x="0" y="124048"/>
                  </a:lnTo>
                  <a:lnTo>
                    <a:pt x="925" y="138015"/>
                  </a:lnTo>
                  <a:lnTo>
                    <a:pt x="2626" y="151219"/>
                  </a:lnTo>
                  <a:lnTo>
                    <a:pt x="5054" y="163560"/>
                  </a:lnTo>
                  <a:lnTo>
                    <a:pt x="8355" y="174864"/>
                  </a:lnTo>
                  <a:lnTo>
                    <a:pt x="12544" y="185124"/>
                  </a:lnTo>
                  <a:lnTo>
                    <a:pt x="17830" y="193998"/>
                  </a:lnTo>
                  <a:lnTo>
                    <a:pt x="24668" y="200758"/>
                  </a:lnTo>
                  <a:lnTo>
                    <a:pt x="33153" y="205182"/>
                  </a:lnTo>
                  <a:lnTo>
                    <a:pt x="42767" y="207186"/>
                  </a:lnTo>
                  <a:lnTo>
                    <a:pt x="52597" y="206570"/>
                  </a:lnTo>
                  <a:lnTo>
                    <a:pt x="62088" y="203488"/>
                  </a:lnTo>
                  <a:lnTo>
                    <a:pt x="70898" y="198353"/>
                  </a:lnTo>
                  <a:lnTo>
                    <a:pt x="78736" y="191635"/>
                  </a:lnTo>
                  <a:lnTo>
                    <a:pt x="85562" y="183749"/>
                  </a:lnTo>
                  <a:lnTo>
                    <a:pt x="91671" y="174864"/>
                  </a:lnTo>
                  <a:lnTo>
                    <a:pt x="97556" y="164925"/>
                  </a:lnTo>
                  <a:lnTo>
                    <a:pt x="103520" y="153981"/>
                  </a:lnTo>
                  <a:lnTo>
                    <a:pt x="109513" y="142192"/>
                  </a:lnTo>
                  <a:lnTo>
                    <a:pt x="115238" y="129746"/>
                  </a:lnTo>
                  <a:lnTo>
                    <a:pt x="120549" y="116860"/>
                  </a:lnTo>
                  <a:lnTo>
                    <a:pt x="125960" y="105227"/>
                  </a:lnTo>
                  <a:lnTo>
                    <a:pt x="131642" y="98018"/>
                  </a:lnTo>
                  <a:lnTo>
                    <a:pt x="136753" y="96278"/>
                  </a:lnTo>
                  <a:lnTo>
                    <a:pt x="141243" y="98804"/>
                  </a:lnTo>
                  <a:lnTo>
                    <a:pt x="145324" y="104184"/>
                  </a:lnTo>
                  <a:lnTo>
                    <a:pt x="149333" y="111394"/>
                  </a:lnTo>
                  <a:lnTo>
                    <a:pt x="153680" y="119772"/>
                  </a:lnTo>
                  <a:lnTo>
                    <a:pt x="158555" y="128898"/>
                  </a:lnTo>
                  <a:lnTo>
                    <a:pt x="163958" y="138508"/>
                  </a:lnTo>
                  <a:lnTo>
                    <a:pt x="169805" y="148431"/>
                  </a:lnTo>
                  <a:lnTo>
                    <a:pt x="175997" y="158555"/>
                  </a:lnTo>
                  <a:lnTo>
                    <a:pt x="182441" y="168647"/>
                  </a:lnTo>
                  <a:lnTo>
                    <a:pt x="189065" y="178352"/>
                  </a:lnTo>
                  <a:lnTo>
                    <a:pt x="195816" y="187501"/>
                  </a:lnTo>
                  <a:lnTo>
                    <a:pt x="202735" y="195809"/>
                  </a:lnTo>
                  <a:lnTo>
                    <a:pt x="210845" y="203597"/>
                  </a:lnTo>
                  <a:lnTo>
                    <a:pt x="223094" y="211547"/>
                  </a:lnTo>
                  <a:lnTo>
                    <a:pt x="244395" y="2209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31445" y="452725"/>
              <a:ext cx="153447" cy="254061"/>
            </a:xfrm>
            <a:custGeom>
              <a:avLst/>
              <a:gdLst/>
              <a:ahLst/>
              <a:cxnLst/>
              <a:rect l="0" t="0" r="0" b="0"/>
              <a:pathLst>
                <a:path w="153447" h="254061">
                  <a:moveTo>
                    <a:pt x="6047" y="84228"/>
                  </a:moveTo>
                  <a:lnTo>
                    <a:pt x="8981" y="98830"/>
                  </a:lnTo>
                  <a:lnTo>
                    <a:pt x="11763" y="112101"/>
                  </a:lnTo>
                  <a:lnTo>
                    <a:pt x="14662" y="125302"/>
                  </a:lnTo>
                  <a:lnTo>
                    <a:pt x="17703" y="138644"/>
                  </a:lnTo>
                  <a:lnTo>
                    <a:pt x="20868" y="152152"/>
                  </a:lnTo>
                  <a:lnTo>
                    <a:pt x="24132" y="165801"/>
                  </a:lnTo>
                  <a:lnTo>
                    <a:pt x="27470" y="179395"/>
                  </a:lnTo>
                  <a:lnTo>
                    <a:pt x="30861" y="192596"/>
                  </a:lnTo>
                  <a:lnTo>
                    <a:pt x="34285" y="205256"/>
                  </a:lnTo>
                  <a:lnTo>
                    <a:pt x="37567" y="217553"/>
                  </a:lnTo>
                  <a:lnTo>
                    <a:pt x="40391" y="229883"/>
                  </a:lnTo>
                  <a:lnTo>
                    <a:pt x="42589" y="242382"/>
                  </a:lnTo>
                  <a:lnTo>
                    <a:pt x="43020" y="251731"/>
                  </a:lnTo>
                  <a:lnTo>
                    <a:pt x="40775" y="254060"/>
                  </a:lnTo>
                  <a:lnTo>
                    <a:pt x="36999" y="251202"/>
                  </a:lnTo>
                  <a:lnTo>
                    <a:pt x="32467" y="245076"/>
                  </a:lnTo>
                  <a:lnTo>
                    <a:pt x="27749" y="236664"/>
                  </a:lnTo>
                  <a:lnTo>
                    <a:pt x="23148" y="226580"/>
                  </a:lnTo>
                  <a:lnTo>
                    <a:pt x="18764" y="215286"/>
                  </a:lnTo>
                  <a:lnTo>
                    <a:pt x="14597" y="203131"/>
                  </a:lnTo>
                  <a:lnTo>
                    <a:pt x="10618" y="190372"/>
                  </a:lnTo>
                  <a:lnTo>
                    <a:pt x="6946" y="177030"/>
                  </a:lnTo>
                  <a:lnTo>
                    <a:pt x="3853" y="162930"/>
                  </a:lnTo>
                  <a:lnTo>
                    <a:pt x="1447" y="148046"/>
                  </a:lnTo>
                  <a:lnTo>
                    <a:pt x="0" y="132965"/>
                  </a:lnTo>
                  <a:lnTo>
                    <a:pt x="11" y="118752"/>
                  </a:lnTo>
                  <a:lnTo>
                    <a:pt x="1619" y="105932"/>
                  </a:lnTo>
                  <a:lnTo>
                    <a:pt x="4818" y="94358"/>
                  </a:lnTo>
                  <a:lnTo>
                    <a:pt x="9633" y="83510"/>
                  </a:lnTo>
                  <a:lnTo>
                    <a:pt x="15912" y="72997"/>
                  </a:lnTo>
                  <a:lnTo>
                    <a:pt x="23551" y="62934"/>
                  </a:lnTo>
                  <a:lnTo>
                    <a:pt x="32573" y="53842"/>
                  </a:lnTo>
                  <a:lnTo>
                    <a:pt x="42857" y="45942"/>
                  </a:lnTo>
                  <a:lnTo>
                    <a:pt x="54015" y="39160"/>
                  </a:lnTo>
                  <a:lnTo>
                    <a:pt x="65496" y="33296"/>
                  </a:lnTo>
                  <a:lnTo>
                    <a:pt x="76957" y="28130"/>
                  </a:lnTo>
                  <a:lnTo>
                    <a:pt x="88261" y="23474"/>
                  </a:lnTo>
                  <a:lnTo>
                    <a:pt x="99384" y="19179"/>
                  </a:lnTo>
                  <a:lnTo>
                    <a:pt x="110334" y="15140"/>
                  </a:lnTo>
                  <a:lnTo>
                    <a:pt x="120691" y="11430"/>
                  </a:lnTo>
                  <a:lnTo>
                    <a:pt x="130615" y="7922"/>
                  </a:lnTo>
                  <a:lnTo>
                    <a:pt x="140980" y="4307"/>
                  </a:lnTo>
                  <a:lnTo>
                    <a:pt x="15344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11957" y="521826"/>
              <a:ext cx="157139" cy="178080"/>
            </a:xfrm>
            <a:custGeom>
              <a:avLst/>
              <a:gdLst/>
              <a:ahLst/>
              <a:cxnLst/>
              <a:rect l="0" t="0" r="0" b="0"/>
              <a:pathLst>
                <a:path w="157139" h="178080">
                  <a:moveTo>
                    <a:pt x="109804" y="4598"/>
                  </a:moveTo>
                  <a:lnTo>
                    <a:pt x="100936" y="1799"/>
                  </a:lnTo>
                  <a:lnTo>
                    <a:pt x="91949" y="297"/>
                  </a:lnTo>
                  <a:lnTo>
                    <a:pt x="81963" y="0"/>
                  </a:lnTo>
                  <a:lnTo>
                    <a:pt x="71329" y="1024"/>
                  </a:lnTo>
                  <a:lnTo>
                    <a:pt x="60813" y="3789"/>
                  </a:lnTo>
                  <a:lnTo>
                    <a:pt x="50861" y="8369"/>
                  </a:lnTo>
                  <a:lnTo>
                    <a:pt x="41574" y="14702"/>
                  </a:lnTo>
                  <a:lnTo>
                    <a:pt x="32886" y="22766"/>
                  </a:lnTo>
                  <a:lnTo>
                    <a:pt x="24686" y="32374"/>
                  </a:lnTo>
                  <a:lnTo>
                    <a:pt x="17180" y="43229"/>
                  </a:lnTo>
                  <a:lnTo>
                    <a:pt x="10883" y="55031"/>
                  </a:lnTo>
                  <a:lnTo>
                    <a:pt x="5983" y="67516"/>
                  </a:lnTo>
                  <a:lnTo>
                    <a:pt x="2522" y="80322"/>
                  </a:lnTo>
                  <a:lnTo>
                    <a:pt x="565" y="92991"/>
                  </a:lnTo>
                  <a:lnTo>
                    <a:pt x="0" y="105284"/>
                  </a:lnTo>
                  <a:lnTo>
                    <a:pt x="907" y="116996"/>
                  </a:lnTo>
                  <a:lnTo>
                    <a:pt x="3636" y="127869"/>
                  </a:lnTo>
                  <a:lnTo>
                    <a:pt x="8212" y="137845"/>
                  </a:lnTo>
                  <a:lnTo>
                    <a:pt x="14384" y="146867"/>
                  </a:lnTo>
                  <a:lnTo>
                    <a:pt x="21815" y="154790"/>
                  </a:lnTo>
                  <a:lnTo>
                    <a:pt x="30186" y="161636"/>
                  </a:lnTo>
                  <a:lnTo>
                    <a:pt x="39398" y="167405"/>
                  </a:lnTo>
                  <a:lnTo>
                    <a:pt x="49559" y="171989"/>
                  </a:lnTo>
                  <a:lnTo>
                    <a:pt x="60643" y="175437"/>
                  </a:lnTo>
                  <a:lnTo>
                    <a:pt x="72187" y="177600"/>
                  </a:lnTo>
                  <a:lnTo>
                    <a:pt x="83402" y="178079"/>
                  </a:lnTo>
                  <a:lnTo>
                    <a:pt x="93870" y="176803"/>
                  </a:lnTo>
                  <a:lnTo>
                    <a:pt x="103525" y="173827"/>
                  </a:lnTo>
                  <a:lnTo>
                    <a:pt x="112471" y="169163"/>
                  </a:lnTo>
                  <a:lnTo>
                    <a:pt x="120854" y="162989"/>
                  </a:lnTo>
                  <a:lnTo>
                    <a:pt x="128655" y="155591"/>
                  </a:lnTo>
                  <a:lnTo>
                    <a:pt x="135682" y="147263"/>
                  </a:lnTo>
                  <a:lnTo>
                    <a:pt x="141891" y="138253"/>
                  </a:lnTo>
                  <a:lnTo>
                    <a:pt x="147215" y="128595"/>
                  </a:lnTo>
                  <a:lnTo>
                    <a:pt x="151494" y="118128"/>
                  </a:lnTo>
                  <a:lnTo>
                    <a:pt x="154732" y="106835"/>
                  </a:lnTo>
                  <a:lnTo>
                    <a:pt x="156754" y="95149"/>
                  </a:lnTo>
                  <a:lnTo>
                    <a:pt x="157138" y="83838"/>
                  </a:lnTo>
                  <a:lnTo>
                    <a:pt x="155797" y="73310"/>
                  </a:lnTo>
                  <a:lnTo>
                    <a:pt x="152778" y="63785"/>
                  </a:lnTo>
                  <a:lnTo>
                    <a:pt x="148085" y="55458"/>
                  </a:lnTo>
                  <a:lnTo>
                    <a:pt x="141896" y="48309"/>
                  </a:lnTo>
                  <a:lnTo>
                    <a:pt x="134570" y="42303"/>
                  </a:lnTo>
                  <a:lnTo>
                    <a:pt x="125627" y="36909"/>
                  </a:lnTo>
                  <a:lnTo>
                    <a:pt x="112051" y="31649"/>
                  </a:lnTo>
                  <a:lnTo>
                    <a:pt x="88747" y="256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95461" y="305326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0" y="0"/>
                  </a:moveTo>
                  <a:lnTo>
                    <a:pt x="67" y="11936"/>
                  </a:lnTo>
                  <a:lnTo>
                    <a:pt x="707" y="24986"/>
                  </a:lnTo>
                  <a:lnTo>
                    <a:pt x="1999" y="40460"/>
                  </a:lnTo>
                  <a:lnTo>
                    <a:pt x="3686" y="57682"/>
                  </a:lnTo>
                  <a:lnTo>
                    <a:pt x="5354" y="75346"/>
                  </a:lnTo>
                  <a:lnTo>
                    <a:pt x="6772" y="92647"/>
                  </a:lnTo>
                  <a:lnTo>
                    <a:pt x="8043" y="109466"/>
                  </a:lnTo>
                  <a:lnTo>
                    <a:pt x="9502" y="126111"/>
                  </a:lnTo>
                  <a:lnTo>
                    <a:pt x="11335" y="142813"/>
                  </a:lnTo>
                  <a:lnTo>
                    <a:pt x="13565" y="159502"/>
                  </a:lnTo>
                  <a:lnTo>
                    <a:pt x="16142" y="175879"/>
                  </a:lnTo>
                  <a:lnTo>
                    <a:pt x="18989" y="191790"/>
                  </a:lnTo>
                  <a:lnTo>
                    <a:pt x="22037" y="207071"/>
                  </a:lnTo>
                  <a:lnTo>
                    <a:pt x="25229" y="221487"/>
                  </a:lnTo>
                  <a:lnTo>
                    <a:pt x="28523" y="235010"/>
                  </a:lnTo>
                  <a:lnTo>
                    <a:pt x="31886" y="248245"/>
                  </a:lnTo>
                  <a:lnTo>
                    <a:pt x="35296" y="262277"/>
                  </a:lnTo>
                  <a:lnTo>
                    <a:pt x="38739" y="277641"/>
                  </a:lnTo>
                  <a:lnTo>
                    <a:pt x="42204" y="293878"/>
                  </a:lnTo>
                  <a:lnTo>
                    <a:pt x="45683" y="309864"/>
                  </a:lnTo>
                  <a:lnTo>
                    <a:pt x="49168" y="324939"/>
                  </a:lnTo>
                  <a:lnTo>
                    <a:pt x="52504" y="338708"/>
                  </a:lnTo>
                  <a:lnTo>
                    <a:pt x="55719" y="352252"/>
                  </a:lnTo>
                  <a:lnTo>
                    <a:pt x="59094" y="367869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79647" y="416556"/>
              <a:ext cx="263214" cy="15113"/>
            </a:xfrm>
            <a:custGeom>
              <a:avLst/>
              <a:gdLst/>
              <a:ahLst/>
              <a:cxnLst/>
              <a:rect l="0" t="0" r="0" b="0"/>
              <a:pathLst>
                <a:path w="263214" h="15113">
                  <a:moveTo>
                    <a:pt x="263213" y="15112"/>
                  </a:moveTo>
                  <a:lnTo>
                    <a:pt x="254278" y="12245"/>
                  </a:lnTo>
                  <a:lnTo>
                    <a:pt x="244650" y="10103"/>
                  </a:lnTo>
                  <a:lnTo>
                    <a:pt x="233354" y="8500"/>
                  </a:lnTo>
                  <a:lnTo>
                    <a:pt x="220341" y="7320"/>
                  </a:lnTo>
                  <a:lnTo>
                    <a:pt x="205564" y="6471"/>
                  </a:lnTo>
                  <a:lnTo>
                    <a:pt x="189186" y="5869"/>
                  </a:lnTo>
                  <a:lnTo>
                    <a:pt x="171500" y="5282"/>
                  </a:lnTo>
                  <a:lnTo>
                    <a:pt x="152815" y="4349"/>
                  </a:lnTo>
                  <a:lnTo>
                    <a:pt x="133411" y="2912"/>
                  </a:lnTo>
                  <a:lnTo>
                    <a:pt x="113826" y="1301"/>
                  </a:lnTo>
                  <a:lnTo>
                    <a:pt x="94832" y="213"/>
                  </a:lnTo>
                  <a:lnTo>
                    <a:pt x="76813" y="0"/>
                  </a:lnTo>
                  <a:lnTo>
                    <a:pt x="60191" y="526"/>
                  </a:lnTo>
                  <a:lnTo>
                    <a:pt x="43866" y="1394"/>
                  </a:lnTo>
                  <a:lnTo>
                    <a:pt x="25293" y="2684"/>
                  </a:lnTo>
                  <a:lnTo>
                    <a:pt x="0" y="45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34757" y="521876"/>
              <a:ext cx="239731" cy="183534"/>
            </a:xfrm>
            <a:custGeom>
              <a:avLst/>
              <a:gdLst/>
              <a:ahLst/>
              <a:cxnLst/>
              <a:rect l="0" t="0" r="0" b="0"/>
              <a:pathLst>
                <a:path w="239731" h="183534">
                  <a:moveTo>
                    <a:pt x="134445" y="78248"/>
                  </a:moveTo>
                  <a:lnTo>
                    <a:pt x="134311" y="66580"/>
                  </a:lnTo>
                  <a:lnTo>
                    <a:pt x="133030" y="56091"/>
                  </a:lnTo>
                  <a:lnTo>
                    <a:pt x="130432" y="45798"/>
                  </a:lnTo>
                  <a:lnTo>
                    <a:pt x="126540" y="35843"/>
                  </a:lnTo>
                  <a:lnTo>
                    <a:pt x="121259" y="26796"/>
                  </a:lnTo>
                  <a:lnTo>
                    <a:pt x="114668" y="18917"/>
                  </a:lnTo>
                  <a:lnTo>
                    <a:pt x="106823" y="12313"/>
                  </a:lnTo>
                  <a:lnTo>
                    <a:pt x="97664" y="7096"/>
                  </a:lnTo>
                  <a:lnTo>
                    <a:pt x="87288" y="3191"/>
                  </a:lnTo>
                  <a:lnTo>
                    <a:pt x="76069" y="703"/>
                  </a:lnTo>
                  <a:lnTo>
                    <a:pt x="64547" y="0"/>
                  </a:lnTo>
                  <a:lnTo>
                    <a:pt x="53069" y="1127"/>
                  </a:lnTo>
                  <a:lnTo>
                    <a:pt x="42093" y="4170"/>
                  </a:lnTo>
                  <a:lnTo>
                    <a:pt x="32254" y="9410"/>
                  </a:lnTo>
                  <a:lnTo>
                    <a:pt x="23793" y="16790"/>
                  </a:lnTo>
                  <a:lnTo>
                    <a:pt x="16774" y="25981"/>
                  </a:lnTo>
                  <a:lnTo>
                    <a:pt x="11268" y="36584"/>
                  </a:lnTo>
                  <a:lnTo>
                    <a:pt x="7153" y="48231"/>
                  </a:lnTo>
                  <a:lnTo>
                    <a:pt x="4184" y="60625"/>
                  </a:lnTo>
                  <a:lnTo>
                    <a:pt x="2092" y="73542"/>
                  </a:lnTo>
                  <a:lnTo>
                    <a:pt x="650" y="86812"/>
                  </a:lnTo>
                  <a:lnTo>
                    <a:pt x="0" y="99992"/>
                  </a:lnTo>
                  <a:lnTo>
                    <a:pt x="620" y="112389"/>
                  </a:lnTo>
                  <a:lnTo>
                    <a:pt x="2673" y="123685"/>
                  </a:lnTo>
                  <a:lnTo>
                    <a:pt x="6188" y="133744"/>
                  </a:lnTo>
                  <a:lnTo>
                    <a:pt x="11222" y="142437"/>
                  </a:lnTo>
                  <a:lnTo>
                    <a:pt x="17648" y="149832"/>
                  </a:lnTo>
                  <a:lnTo>
                    <a:pt x="25217" y="155816"/>
                  </a:lnTo>
                  <a:lnTo>
                    <a:pt x="33660" y="160021"/>
                  </a:lnTo>
                  <a:lnTo>
                    <a:pt x="42738" y="162403"/>
                  </a:lnTo>
                  <a:lnTo>
                    <a:pt x="52102" y="163038"/>
                  </a:lnTo>
                  <a:lnTo>
                    <a:pt x="61308" y="161953"/>
                  </a:lnTo>
                  <a:lnTo>
                    <a:pt x="70122" y="159326"/>
                  </a:lnTo>
                  <a:lnTo>
                    <a:pt x="78345" y="155123"/>
                  </a:lnTo>
                  <a:lnTo>
                    <a:pt x="85722" y="149029"/>
                  </a:lnTo>
                  <a:lnTo>
                    <a:pt x="92207" y="141045"/>
                  </a:lnTo>
                  <a:lnTo>
                    <a:pt x="98072" y="131601"/>
                  </a:lnTo>
                  <a:lnTo>
                    <a:pt x="103786" y="121353"/>
                  </a:lnTo>
                  <a:lnTo>
                    <a:pt x="109650" y="110802"/>
                  </a:lnTo>
                  <a:lnTo>
                    <a:pt x="116235" y="101746"/>
                  </a:lnTo>
                  <a:lnTo>
                    <a:pt x="123328" y="97033"/>
                  </a:lnTo>
                  <a:lnTo>
                    <a:pt x="129592" y="97355"/>
                  </a:lnTo>
                  <a:lnTo>
                    <a:pt x="134900" y="101821"/>
                  </a:lnTo>
                  <a:lnTo>
                    <a:pt x="139539" y="109300"/>
                  </a:lnTo>
                  <a:lnTo>
                    <a:pt x="143920" y="118553"/>
                  </a:lnTo>
                  <a:lnTo>
                    <a:pt x="148517" y="128301"/>
                  </a:lnTo>
                  <a:lnTo>
                    <a:pt x="153567" y="137816"/>
                  </a:lnTo>
                  <a:lnTo>
                    <a:pt x="159426" y="146681"/>
                  </a:lnTo>
                  <a:lnTo>
                    <a:pt x="166644" y="154575"/>
                  </a:lnTo>
                  <a:lnTo>
                    <a:pt x="175381" y="161439"/>
                  </a:lnTo>
                  <a:lnTo>
                    <a:pt x="185262" y="167256"/>
                  </a:lnTo>
                  <a:lnTo>
                    <a:pt x="196737" y="172505"/>
                  </a:lnTo>
                  <a:lnTo>
                    <a:pt x="213049" y="177649"/>
                  </a:lnTo>
                  <a:lnTo>
                    <a:pt x="239730" y="1835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85015" y="315854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0" y="40465"/>
                  </a:lnTo>
                  <a:lnTo>
                    <a:pt x="0" y="57860"/>
                  </a:lnTo>
                  <a:lnTo>
                    <a:pt x="0" y="76172"/>
                  </a:lnTo>
                  <a:lnTo>
                    <a:pt x="0" y="94721"/>
                  </a:lnTo>
                  <a:lnTo>
                    <a:pt x="0" y="113193"/>
                  </a:lnTo>
                  <a:lnTo>
                    <a:pt x="0" y="131487"/>
                  </a:lnTo>
                  <a:lnTo>
                    <a:pt x="5" y="149592"/>
                  </a:lnTo>
                  <a:lnTo>
                    <a:pt x="178" y="167373"/>
                  </a:lnTo>
                  <a:lnTo>
                    <a:pt x="826" y="184559"/>
                  </a:lnTo>
                  <a:lnTo>
                    <a:pt x="2074" y="201052"/>
                  </a:lnTo>
                  <a:lnTo>
                    <a:pt x="3727" y="216910"/>
                  </a:lnTo>
                  <a:lnTo>
                    <a:pt x="5375" y="232254"/>
                  </a:lnTo>
                  <a:lnTo>
                    <a:pt x="6778" y="247209"/>
                  </a:lnTo>
                  <a:lnTo>
                    <a:pt x="7871" y="261880"/>
                  </a:lnTo>
                  <a:lnTo>
                    <a:pt x="8679" y="276352"/>
                  </a:lnTo>
                  <a:lnTo>
                    <a:pt x="9257" y="290689"/>
                  </a:lnTo>
                  <a:lnTo>
                    <a:pt x="9662" y="305098"/>
                  </a:lnTo>
                  <a:lnTo>
                    <a:pt x="9941" y="319919"/>
                  </a:lnTo>
                  <a:lnTo>
                    <a:pt x="10132" y="335291"/>
                  </a:lnTo>
                  <a:lnTo>
                    <a:pt x="10262" y="351013"/>
                  </a:lnTo>
                  <a:lnTo>
                    <a:pt x="10365" y="368491"/>
                  </a:lnTo>
                  <a:lnTo>
                    <a:pt x="10448" y="392616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8145" y="431668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59072" y="67"/>
                  </a:lnTo>
                  <a:lnTo>
                    <a:pt x="245161" y="707"/>
                  </a:lnTo>
                  <a:lnTo>
                    <a:pt x="230672" y="2004"/>
                  </a:lnTo>
                  <a:lnTo>
                    <a:pt x="215816" y="3863"/>
                  </a:lnTo>
                  <a:lnTo>
                    <a:pt x="201287" y="6180"/>
                  </a:lnTo>
                  <a:lnTo>
                    <a:pt x="187465" y="8842"/>
                  </a:lnTo>
                  <a:lnTo>
                    <a:pt x="174081" y="11593"/>
                  </a:lnTo>
                  <a:lnTo>
                    <a:pt x="160421" y="14051"/>
                  </a:lnTo>
                  <a:lnTo>
                    <a:pt x="146082" y="16034"/>
                  </a:lnTo>
                  <a:lnTo>
                    <a:pt x="130994" y="17532"/>
                  </a:lnTo>
                  <a:lnTo>
                    <a:pt x="115247" y="18620"/>
                  </a:lnTo>
                  <a:lnTo>
                    <a:pt x="98989" y="19389"/>
                  </a:lnTo>
                  <a:lnTo>
                    <a:pt x="82535" y="19925"/>
                  </a:lnTo>
                  <a:lnTo>
                    <a:pt x="64419" y="20351"/>
                  </a:lnTo>
                  <a:lnTo>
                    <a:pt x="39700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64000" y="558010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4" y="48384"/>
                  </a:lnTo>
                  <a:lnTo>
                    <a:pt x="177" y="62543"/>
                  </a:lnTo>
                  <a:lnTo>
                    <a:pt x="825" y="76728"/>
                  </a:lnTo>
                  <a:lnTo>
                    <a:pt x="2074" y="90892"/>
                  </a:lnTo>
                  <a:lnTo>
                    <a:pt x="3735" y="104995"/>
                  </a:lnTo>
                  <a:lnTo>
                    <a:pt x="5562" y="120685"/>
                  </a:lnTo>
                  <a:lnTo>
                    <a:pt x="7716" y="142697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64000" y="4527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77099" y="494839"/>
              <a:ext cx="120664" cy="186453"/>
            </a:xfrm>
            <a:custGeom>
              <a:avLst/>
              <a:gdLst/>
              <a:ahLst/>
              <a:cxnLst/>
              <a:rect l="0" t="0" r="0" b="0"/>
              <a:pathLst>
                <a:path w="120664" h="186453">
                  <a:moveTo>
                    <a:pt x="76414" y="10528"/>
                  </a:moveTo>
                  <a:lnTo>
                    <a:pt x="70546" y="16463"/>
                  </a:lnTo>
                  <a:lnTo>
                    <a:pt x="64981" y="22668"/>
                  </a:lnTo>
                  <a:lnTo>
                    <a:pt x="59182" y="29763"/>
                  </a:lnTo>
                  <a:lnTo>
                    <a:pt x="53102" y="37704"/>
                  </a:lnTo>
                  <a:lnTo>
                    <a:pt x="46772" y="46350"/>
                  </a:lnTo>
                  <a:lnTo>
                    <a:pt x="40244" y="55545"/>
                  </a:lnTo>
                  <a:lnTo>
                    <a:pt x="33568" y="65144"/>
                  </a:lnTo>
                  <a:lnTo>
                    <a:pt x="26786" y="75034"/>
                  </a:lnTo>
                  <a:lnTo>
                    <a:pt x="19937" y="85136"/>
                  </a:lnTo>
                  <a:lnTo>
                    <a:pt x="13373" y="95715"/>
                  </a:lnTo>
                  <a:lnTo>
                    <a:pt x="7725" y="107341"/>
                  </a:lnTo>
                  <a:lnTo>
                    <a:pt x="3276" y="120229"/>
                  </a:lnTo>
                  <a:lnTo>
                    <a:pt x="459" y="133800"/>
                  </a:lnTo>
                  <a:lnTo>
                    <a:pt x="0" y="146916"/>
                  </a:lnTo>
                  <a:lnTo>
                    <a:pt x="2069" y="158943"/>
                  </a:lnTo>
                  <a:lnTo>
                    <a:pt x="6373" y="169286"/>
                  </a:lnTo>
                  <a:lnTo>
                    <a:pt x="12459" y="177171"/>
                  </a:lnTo>
                  <a:lnTo>
                    <a:pt x="19881" y="182428"/>
                  </a:lnTo>
                  <a:lnTo>
                    <a:pt x="28266" y="185364"/>
                  </a:lnTo>
                  <a:lnTo>
                    <a:pt x="37331" y="186452"/>
                  </a:lnTo>
                  <a:lnTo>
                    <a:pt x="46862" y="186153"/>
                  </a:lnTo>
                  <a:lnTo>
                    <a:pt x="56546" y="184687"/>
                  </a:lnTo>
                  <a:lnTo>
                    <a:pt x="65975" y="182043"/>
                  </a:lnTo>
                  <a:lnTo>
                    <a:pt x="74942" y="178304"/>
                  </a:lnTo>
                  <a:lnTo>
                    <a:pt x="83270" y="173489"/>
                  </a:lnTo>
                  <a:lnTo>
                    <a:pt x="90717" y="167502"/>
                  </a:lnTo>
                  <a:lnTo>
                    <a:pt x="97245" y="160397"/>
                  </a:lnTo>
                  <a:lnTo>
                    <a:pt x="102970" y="152353"/>
                  </a:lnTo>
                  <a:lnTo>
                    <a:pt x="108056" y="143583"/>
                  </a:lnTo>
                  <a:lnTo>
                    <a:pt x="112658" y="134277"/>
                  </a:lnTo>
                  <a:lnTo>
                    <a:pt x="116582" y="124589"/>
                  </a:lnTo>
                  <a:lnTo>
                    <a:pt x="119313" y="114633"/>
                  </a:lnTo>
                  <a:lnTo>
                    <a:pt x="120663" y="104492"/>
                  </a:lnTo>
                  <a:lnTo>
                    <a:pt x="120586" y="94225"/>
                  </a:lnTo>
                  <a:lnTo>
                    <a:pt x="119014" y="83872"/>
                  </a:lnTo>
                  <a:lnTo>
                    <a:pt x="116065" y="73466"/>
                  </a:lnTo>
                  <a:lnTo>
                    <a:pt x="111984" y="63189"/>
                  </a:lnTo>
                  <a:lnTo>
                    <a:pt x="107037" y="53362"/>
                  </a:lnTo>
                  <a:lnTo>
                    <a:pt x="101463" y="44127"/>
                  </a:lnTo>
                  <a:lnTo>
                    <a:pt x="95752" y="35563"/>
                  </a:lnTo>
                  <a:lnTo>
                    <a:pt x="90082" y="26832"/>
                  </a:lnTo>
                  <a:lnTo>
                    <a:pt x="83957" y="16050"/>
                  </a:lnTo>
                  <a:lnTo>
                    <a:pt x="764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48269" y="452953"/>
              <a:ext cx="177336" cy="305099"/>
            </a:xfrm>
            <a:custGeom>
              <a:avLst/>
              <a:gdLst/>
              <a:ahLst/>
              <a:cxnLst/>
              <a:rect l="0" t="0" r="0" b="0"/>
              <a:pathLst>
                <a:path w="177336" h="305099">
                  <a:moveTo>
                    <a:pt x="0" y="41886"/>
                  </a:moveTo>
                  <a:lnTo>
                    <a:pt x="0" y="56488"/>
                  </a:lnTo>
                  <a:lnTo>
                    <a:pt x="0" y="69759"/>
                  </a:lnTo>
                  <a:lnTo>
                    <a:pt x="5" y="82965"/>
                  </a:lnTo>
                  <a:lnTo>
                    <a:pt x="177" y="96479"/>
                  </a:lnTo>
                  <a:lnTo>
                    <a:pt x="826" y="110636"/>
                  </a:lnTo>
                  <a:lnTo>
                    <a:pt x="2074" y="125538"/>
                  </a:lnTo>
                  <a:lnTo>
                    <a:pt x="3727" y="140957"/>
                  </a:lnTo>
                  <a:lnTo>
                    <a:pt x="5375" y="156455"/>
                  </a:lnTo>
                  <a:lnTo>
                    <a:pt x="6780" y="171659"/>
                  </a:lnTo>
                  <a:lnTo>
                    <a:pt x="7949" y="182740"/>
                  </a:lnTo>
                  <a:lnTo>
                    <a:pt x="8899" y="185097"/>
                  </a:lnTo>
                  <a:lnTo>
                    <a:pt x="9537" y="180356"/>
                  </a:lnTo>
                  <a:lnTo>
                    <a:pt x="9927" y="170942"/>
                  </a:lnTo>
                  <a:lnTo>
                    <a:pt x="10160" y="158413"/>
                  </a:lnTo>
                  <a:lnTo>
                    <a:pt x="10299" y="143554"/>
                  </a:lnTo>
                  <a:lnTo>
                    <a:pt x="10389" y="126924"/>
                  </a:lnTo>
                  <a:lnTo>
                    <a:pt x="10614" y="109307"/>
                  </a:lnTo>
                  <a:lnTo>
                    <a:pt x="11295" y="91684"/>
                  </a:lnTo>
                  <a:lnTo>
                    <a:pt x="12574" y="74605"/>
                  </a:lnTo>
                  <a:lnTo>
                    <a:pt x="14585" y="58538"/>
                  </a:lnTo>
                  <a:lnTo>
                    <a:pt x="17538" y="44042"/>
                  </a:lnTo>
                  <a:lnTo>
                    <a:pt x="21467" y="31265"/>
                  </a:lnTo>
                  <a:lnTo>
                    <a:pt x="26733" y="20344"/>
                  </a:lnTo>
                  <a:lnTo>
                    <a:pt x="34082" y="11590"/>
                  </a:lnTo>
                  <a:lnTo>
                    <a:pt x="43724" y="4974"/>
                  </a:lnTo>
                  <a:lnTo>
                    <a:pt x="55098" y="833"/>
                  </a:lnTo>
                  <a:lnTo>
                    <a:pt x="67180" y="0"/>
                  </a:lnTo>
                  <a:lnTo>
                    <a:pt x="79297" y="2618"/>
                  </a:lnTo>
                  <a:lnTo>
                    <a:pt x="91004" y="7934"/>
                  </a:lnTo>
                  <a:lnTo>
                    <a:pt x="101933" y="14705"/>
                  </a:lnTo>
                  <a:lnTo>
                    <a:pt x="111974" y="22069"/>
                  </a:lnTo>
                  <a:lnTo>
                    <a:pt x="121054" y="29753"/>
                  </a:lnTo>
                  <a:lnTo>
                    <a:pt x="129023" y="37883"/>
                  </a:lnTo>
                  <a:lnTo>
                    <a:pt x="135907" y="46530"/>
                  </a:lnTo>
                  <a:lnTo>
                    <a:pt x="141873" y="55657"/>
                  </a:lnTo>
                  <a:lnTo>
                    <a:pt x="147124" y="65177"/>
                  </a:lnTo>
                  <a:lnTo>
                    <a:pt x="151845" y="75006"/>
                  </a:lnTo>
                  <a:lnTo>
                    <a:pt x="156187" y="85389"/>
                  </a:lnTo>
                  <a:lnTo>
                    <a:pt x="160265" y="96878"/>
                  </a:lnTo>
                  <a:lnTo>
                    <a:pt x="164154" y="109685"/>
                  </a:lnTo>
                  <a:lnTo>
                    <a:pt x="167751" y="123710"/>
                  </a:lnTo>
                  <a:lnTo>
                    <a:pt x="170786" y="138727"/>
                  </a:lnTo>
                  <a:lnTo>
                    <a:pt x="173160" y="154498"/>
                  </a:lnTo>
                  <a:lnTo>
                    <a:pt x="174922" y="170816"/>
                  </a:lnTo>
                  <a:lnTo>
                    <a:pt x="176187" y="187522"/>
                  </a:lnTo>
                  <a:lnTo>
                    <a:pt x="177066" y="204489"/>
                  </a:lnTo>
                  <a:lnTo>
                    <a:pt x="177335" y="221304"/>
                  </a:lnTo>
                  <a:lnTo>
                    <a:pt x="176459" y="237295"/>
                  </a:lnTo>
                  <a:lnTo>
                    <a:pt x="174247" y="252147"/>
                  </a:lnTo>
                  <a:lnTo>
                    <a:pt x="171119" y="265452"/>
                  </a:lnTo>
                  <a:lnTo>
                    <a:pt x="167617" y="277831"/>
                  </a:lnTo>
                  <a:lnTo>
                    <a:pt x="163432" y="290370"/>
                  </a:lnTo>
                  <a:lnTo>
                    <a:pt x="157928" y="305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48020" y="758453"/>
              <a:ext cx="1379234" cy="20656"/>
            </a:xfrm>
            <a:custGeom>
              <a:avLst/>
              <a:gdLst/>
              <a:ahLst/>
              <a:cxnLst/>
              <a:rect l="0" t="0" r="0" b="0"/>
              <a:pathLst>
                <a:path w="1379234" h="20656">
                  <a:moveTo>
                    <a:pt x="1379233" y="20655"/>
                  </a:moveTo>
                  <a:lnTo>
                    <a:pt x="1364565" y="20655"/>
                  </a:lnTo>
                  <a:lnTo>
                    <a:pt x="1350653" y="20655"/>
                  </a:lnTo>
                  <a:lnTo>
                    <a:pt x="1336151" y="20655"/>
                  </a:lnTo>
                  <a:lnTo>
                    <a:pt x="1320777" y="20655"/>
                  </a:lnTo>
                  <a:lnTo>
                    <a:pt x="1304303" y="20655"/>
                  </a:lnTo>
                  <a:lnTo>
                    <a:pt x="1286726" y="20655"/>
                  </a:lnTo>
                  <a:lnTo>
                    <a:pt x="1268037" y="20655"/>
                  </a:lnTo>
                  <a:lnTo>
                    <a:pt x="1248136" y="20655"/>
                  </a:lnTo>
                  <a:lnTo>
                    <a:pt x="1227083" y="20655"/>
                  </a:lnTo>
                  <a:lnTo>
                    <a:pt x="1205065" y="20655"/>
                  </a:lnTo>
                  <a:lnTo>
                    <a:pt x="1182301" y="20655"/>
                  </a:lnTo>
                  <a:lnTo>
                    <a:pt x="1159002" y="20655"/>
                  </a:lnTo>
                  <a:lnTo>
                    <a:pt x="1135815" y="20655"/>
                  </a:lnTo>
                  <a:lnTo>
                    <a:pt x="1113779" y="20655"/>
                  </a:lnTo>
                  <a:lnTo>
                    <a:pt x="1093365" y="20655"/>
                  </a:lnTo>
                  <a:lnTo>
                    <a:pt x="1074370" y="20655"/>
                  </a:lnTo>
                  <a:lnTo>
                    <a:pt x="1056225" y="20655"/>
                  </a:lnTo>
                  <a:lnTo>
                    <a:pt x="1038499" y="20655"/>
                  </a:lnTo>
                  <a:lnTo>
                    <a:pt x="1021115" y="20655"/>
                  </a:lnTo>
                  <a:lnTo>
                    <a:pt x="1004268" y="20655"/>
                  </a:lnTo>
                  <a:lnTo>
                    <a:pt x="988033" y="20655"/>
                  </a:lnTo>
                  <a:lnTo>
                    <a:pt x="972195" y="20655"/>
                  </a:lnTo>
                  <a:lnTo>
                    <a:pt x="956340" y="20655"/>
                  </a:lnTo>
                  <a:lnTo>
                    <a:pt x="940228" y="20655"/>
                  </a:lnTo>
                  <a:lnTo>
                    <a:pt x="923798" y="20655"/>
                  </a:lnTo>
                  <a:lnTo>
                    <a:pt x="907075" y="20655"/>
                  </a:lnTo>
                  <a:lnTo>
                    <a:pt x="890118" y="20651"/>
                  </a:lnTo>
                  <a:lnTo>
                    <a:pt x="872983" y="20478"/>
                  </a:lnTo>
                  <a:lnTo>
                    <a:pt x="855720" y="19830"/>
                  </a:lnTo>
                  <a:lnTo>
                    <a:pt x="838368" y="18581"/>
                  </a:lnTo>
                  <a:lnTo>
                    <a:pt x="820952" y="16928"/>
                  </a:lnTo>
                  <a:lnTo>
                    <a:pt x="803494" y="15280"/>
                  </a:lnTo>
                  <a:lnTo>
                    <a:pt x="786006" y="13877"/>
                  </a:lnTo>
                  <a:lnTo>
                    <a:pt x="768499" y="12785"/>
                  </a:lnTo>
                  <a:lnTo>
                    <a:pt x="750979" y="11977"/>
                  </a:lnTo>
                  <a:lnTo>
                    <a:pt x="733445" y="11398"/>
                  </a:lnTo>
                  <a:lnTo>
                    <a:pt x="715737" y="10994"/>
                  </a:lnTo>
                  <a:lnTo>
                    <a:pt x="697549" y="10714"/>
                  </a:lnTo>
                  <a:lnTo>
                    <a:pt x="678758" y="10523"/>
                  </a:lnTo>
                  <a:lnTo>
                    <a:pt x="659561" y="10393"/>
                  </a:lnTo>
                  <a:lnTo>
                    <a:pt x="640368" y="10306"/>
                  </a:lnTo>
                  <a:lnTo>
                    <a:pt x="621415" y="10242"/>
                  </a:lnTo>
                  <a:lnTo>
                    <a:pt x="602603" y="10030"/>
                  </a:lnTo>
                  <a:lnTo>
                    <a:pt x="583599" y="9355"/>
                  </a:lnTo>
                  <a:lnTo>
                    <a:pt x="564221" y="8088"/>
                  </a:lnTo>
                  <a:lnTo>
                    <a:pt x="544444" y="6424"/>
                  </a:lnTo>
                  <a:lnTo>
                    <a:pt x="524320" y="4768"/>
                  </a:lnTo>
                  <a:lnTo>
                    <a:pt x="503926" y="3359"/>
                  </a:lnTo>
                  <a:lnTo>
                    <a:pt x="483330" y="2263"/>
                  </a:lnTo>
                  <a:lnTo>
                    <a:pt x="462591" y="1453"/>
                  </a:lnTo>
                  <a:lnTo>
                    <a:pt x="441755" y="873"/>
                  </a:lnTo>
                  <a:lnTo>
                    <a:pt x="421017" y="467"/>
                  </a:lnTo>
                  <a:lnTo>
                    <a:pt x="400708" y="187"/>
                  </a:lnTo>
                  <a:lnTo>
                    <a:pt x="380966" y="0"/>
                  </a:lnTo>
                  <a:lnTo>
                    <a:pt x="361606" y="43"/>
                  </a:lnTo>
                  <a:lnTo>
                    <a:pt x="342227" y="603"/>
                  </a:lnTo>
                  <a:lnTo>
                    <a:pt x="322593" y="1793"/>
                  </a:lnTo>
                  <a:lnTo>
                    <a:pt x="302642" y="3406"/>
                  </a:lnTo>
                  <a:lnTo>
                    <a:pt x="282402" y="5027"/>
                  </a:lnTo>
                  <a:lnTo>
                    <a:pt x="261934" y="6412"/>
                  </a:lnTo>
                  <a:lnTo>
                    <a:pt x="241459" y="7493"/>
                  </a:lnTo>
                  <a:lnTo>
                    <a:pt x="221332" y="8293"/>
                  </a:lnTo>
                  <a:lnTo>
                    <a:pt x="201717" y="8870"/>
                  </a:lnTo>
                  <a:lnTo>
                    <a:pt x="182443" y="9445"/>
                  </a:lnTo>
                  <a:lnTo>
                    <a:pt x="163123" y="10370"/>
                  </a:lnTo>
                  <a:lnTo>
                    <a:pt x="143537" y="11808"/>
                  </a:lnTo>
                  <a:lnTo>
                    <a:pt x="123958" y="13590"/>
                  </a:lnTo>
                  <a:lnTo>
                    <a:pt x="105033" y="15325"/>
                  </a:lnTo>
                  <a:lnTo>
                    <a:pt x="87088" y="16786"/>
                  </a:lnTo>
                  <a:lnTo>
                    <a:pt x="70331" y="17921"/>
                  </a:lnTo>
                  <a:lnTo>
                    <a:pt x="53166" y="18880"/>
                  </a:lnTo>
                  <a:lnTo>
                    <a:pt x="31852" y="19743"/>
                  </a:lnTo>
                  <a:lnTo>
                    <a:pt x="0" y="206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4853637" y="558010"/>
            <a:ext cx="52643" cy="1"/>
          </a:xfrm>
          <a:custGeom>
            <a:avLst/>
            <a:gdLst/>
            <a:ahLst/>
            <a:cxnLst/>
            <a:rect l="0" t="0" r="0" b="0"/>
            <a:pathLst>
              <a:path w="52643" h="1">
                <a:moveTo>
                  <a:pt x="52642" y="0"/>
                </a:moveTo>
                <a:lnTo>
                  <a:pt x="38266" y="0"/>
                </a:lnTo>
                <a:lnTo>
                  <a:pt x="25929" y="0"/>
                </a:lnTo>
                <a:lnTo>
                  <a:pt x="1409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5077449" y="277257"/>
            <a:ext cx="4282386" cy="807179"/>
            <a:chOff x="5077449" y="277257"/>
            <a:chExt cx="4282386" cy="807179"/>
          </a:xfrm>
        </p:grpSpPr>
        <p:sp>
          <p:nvSpPr>
            <p:cNvPr id="26" name="Freeform 25"/>
            <p:cNvSpPr/>
            <p:nvPr/>
          </p:nvSpPr>
          <p:spPr>
            <a:xfrm>
              <a:off x="5077449" y="277257"/>
              <a:ext cx="260500" cy="586080"/>
            </a:xfrm>
            <a:custGeom>
              <a:avLst/>
              <a:gdLst/>
              <a:ahLst/>
              <a:cxnLst/>
              <a:rect l="0" t="0" r="0" b="0"/>
              <a:pathLst>
                <a:path w="260500" h="586080">
                  <a:moveTo>
                    <a:pt x="7815" y="565022"/>
                  </a:moveTo>
                  <a:lnTo>
                    <a:pt x="4948" y="556154"/>
                  </a:lnTo>
                  <a:lnTo>
                    <a:pt x="2806" y="547167"/>
                  </a:lnTo>
                  <a:lnTo>
                    <a:pt x="1208" y="537163"/>
                  </a:lnTo>
                  <a:lnTo>
                    <a:pt x="200" y="525836"/>
                  </a:lnTo>
                  <a:lnTo>
                    <a:pt x="0" y="512728"/>
                  </a:lnTo>
                  <a:lnTo>
                    <a:pt x="651" y="497759"/>
                  </a:lnTo>
                  <a:lnTo>
                    <a:pt x="1889" y="480997"/>
                  </a:lnTo>
                  <a:lnTo>
                    <a:pt x="3254" y="462475"/>
                  </a:lnTo>
                  <a:lnTo>
                    <a:pt x="4462" y="442388"/>
                  </a:lnTo>
                  <a:lnTo>
                    <a:pt x="5424" y="421037"/>
                  </a:lnTo>
                  <a:lnTo>
                    <a:pt x="6144" y="398730"/>
                  </a:lnTo>
                  <a:lnTo>
                    <a:pt x="6663" y="375727"/>
                  </a:lnTo>
                  <a:lnTo>
                    <a:pt x="7029" y="352230"/>
                  </a:lnTo>
                  <a:lnTo>
                    <a:pt x="7281" y="328391"/>
                  </a:lnTo>
                  <a:lnTo>
                    <a:pt x="7454" y="304321"/>
                  </a:lnTo>
                  <a:lnTo>
                    <a:pt x="7573" y="280258"/>
                  </a:lnTo>
                  <a:lnTo>
                    <a:pt x="7652" y="256562"/>
                  </a:lnTo>
                  <a:lnTo>
                    <a:pt x="7711" y="233412"/>
                  </a:lnTo>
                  <a:lnTo>
                    <a:pt x="7920" y="211289"/>
                  </a:lnTo>
                  <a:lnTo>
                    <a:pt x="8592" y="191031"/>
                  </a:lnTo>
                  <a:lnTo>
                    <a:pt x="9857" y="172920"/>
                  </a:lnTo>
                  <a:lnTo>
                    <a:pt x="11520" y="156606"/>
                  </a:lnTo>
                  <a:lnTo>
                    <a:pt x="13175" y="141405"/>
                  </a:lnTo>
                  <a:lnTo>
                    <a:pt x="14609" y="126843"/>
                  </a:lnTo>
                  <a:lnTo>
                    <a:pt x="16651" y="114159"/>
                  </a:lnTo>
                  <a:lnTo>
                    <a:pt x="20194" y="106276"/>
                  </a:lnTo>
                  <a:lnTo>
                    <a:pt x="24353" y="104460"/>
                  </a:lnTo>
                  <a:lnTo>
                    <a:pt x="28206" y="108029"/>
                  </a:lnTo>
                  <a:lnTo>
                    <a:pt x="31356" y="115762"/>
                  </a:lnTo>
                  <a:lnTo>
                    <a:pt x="33920" y="126530"/>
                  </a:lnTo>
                  <a:lnTo>
                    <a:pt x="36311" y="139443"/>
                  </a:lnTo>
                  <a:lnTo>
                    <a:pt x="38798" y="153836"/>
                  </a:lnTo>
                  <a:lnTo>
                    <a:pt x="41483" y="168913"/>
                  </a:lnTo>
                  <a:lnTo>
                    <a:pt x="44369" y="183734"/>
                  </a:lnTo>
                  <a:lnTo>
                    <a:pt x="47428" y="197816"/>
                  </a:lnTo>
                  <a:lnTo>
                    <a:pt x="50618" y="211069"/>
                  </a:lnTo>
                  <a:lnTo>
                    <a:pt x="53906" y="223593"/>
                  </a:lnTo>
                  <a:lnTo>
                    <a:pt x="57273" y="235522"/>
                  </a:lnTo>
                  <a:lnTo>
                    <a:pt x="61025" y="246350"/>
                  </a:lnTo>
                  <a:lnTo>
                    <a:pt x="65761" y="254967"/>
                  </a:lnTo>
                  <a:lnTo>
                    <a:pt x="71725" y="260938"/>
                  </a:lnTo>
                  <a:lnTo>
                    <a:pt x="78681" y="264134"/>
                  </a:lnTo>
                  <a:lnTo>
                    <a:pt x="86114" y="264393"/>
                  </a:lnTo>
                  <a:lnTo>
                    <a:pt x="93669" y="261925"/>
                  </a:lnTo>
                  <a:lnTo>
                    <a:pt x="101180" y="256879"/>
                  </a:lnTo>
                  <a:lnTo>
                    <a:pt x="108596" y="249165"/>
                  </a:lnTo>
                  <a:lnTo>
                    <a:pt x="115913" y="238981"/>
                  </a:lnTo>
                  <a:lnTo>
                    <a:pt x="123147" y="226758"/>
                  </a:lnTo>
                  <a:lnTo>
                    <a:pt x="130319" y="212967"/>
                  </a:lnTo>
                  <a:lnTo>
                    <a:pt x="137444" y="198028"/>
                  </a:lnTo>
                  <a:lnTo>
                    <a:pt x="144534" y="182269"/>
                  </a:lnTo>
                  <a:lnTo>
                    <a:pt x="151603" y="165940"/>
                  </a:lnTo>
                  <a:lnTo>
                    <a:pt x="158651" y="149221"/>
                  </a:lnTo>
                  <a:lnTo>
                    <a:pt x="165519" y="132402"/>
                  </a:lnTo>
                  <a:lnTo>
                    <a:pt x="171905" y="115877"/>
                  </a:lnTo>
                  <a:lnTo>
                    <a:pt x="177686" y="99833"/>
                  </a:lnTo>
                  <a:lnTo>
                    <a:pt x="183058" y="84278"/>
                  </a:lnTo>
                  <a:lnTo>
                    <a:pt x="188434" y="69140"/>
                  </a:lnTo>
                  <a:lnTo>
                    <a:pt x="194049" y="54328"/>
                  </a:lnTo>
                  <a:lnTo>
                    <a:pt x="199804" y="39921"/>
                  </a:lnTo>
                  <a:lnTo>
                    <a:pt x="205368" y="26160"/>
                  </a:lnTo>
                  <a:lnTo>
                    <a:pt x="210572" y="13189"/>
                  </a:lnTo>
                  <a:lnTo>
                    <a:pt x="215908" y="3300"/>
                  </a:lnTo>
                  <a:lnTo>
                    <a:pt x="221532" y="0"/>
                  </a:lnTo>
                  <a:lnTo>
                    <a:pt x="226436" y="3393"/>
                  </a:lnTo>
                  <a:lnTo>
                    <a:pt x="230255" y="12099"/>
                  </a:lnTo>
                  <a:lnTo>
                    <a:pt x="233066" y="24659"/>
                  </a:lnTo>
                  <a:lnTo>
                    <a:pt x="235068" y="39595"/>
                  </a:lnTo>
                  <a:lnTo>
                    <a:pt x="236466" y="55449"/>
                  </a:lnTo>
                  <a:lnTo>
                    <a:pt x="237428" y="71367"/>
                  </a:lnTo>
                  <a:lnTo>
                    <a:pt x="238085" y="87005"/>
                  </a:lnTo>
                  <a:lnTo>
                    <a:pt x="238530" y="102284"/>
                  </a:lnTo>
                  <a:lnTo>
                    <a:pt x="238830" y="117250"/>
                  </a:lnTo>
                  <a:lnTo>
                    <a:pt x="239033" y="132458"/>
                  </a:lnTo>
                  <a:lnTo>
                    <a:pt x="239168" y="148897"/>
                  </a:lnTo>
                  <a:lnTo>
                    <a:pt x="239259" y="166999"/>
                  </a:lnTo>
                  <a:lnTo>
                    <a:pt x="239319" y="186383"/>
                  </a:lnTo>
                  <a:lnTo>
                    <a:pt x="239360" y="206159"/>
                  </a:lnTo>
                  <a:lnTo>
                    <a:pt x="239387" y="225766"/>
                  </a:lnTo>
                  <a:lnTo>
                    <a:pt x="239405" y="245320"/>
                  </a:lnTo>
                  <a:lnTo>
                    <a:pt x="239417" y="265419"/>
                  </a:lnTo>
                  <a:lnTo>
                    <a:pt x="239426" y="286370"/>
                  </a:lnTo>
                  <a:lnTo>
                    <a:pt x="239431" y="307693"/>
                  </a:lnTo>
                  <a:lnTo>
                    <a:pt x="239435" y="328336"/>
                  </a:lnTo>
                  <a:lnTo>
                    <a:pt x="239442" y="347743"/>
                  </a:lnTo>
                  <a:lnTo>
                    <a:pt x="239616" y="365859"/>
                  </a:lnTo>
                  <a:lnTo>
                    <a:pt x="240265" y="382867"/>
                  </a:lnTo>
                  <a:lnTo>
                    <a:pt x="241515" y="399010"/>
                  </a:lnTo>
                  <a:lnTo>
                    <a:pt x="243168" y="414513"/>
                  </a:lnTo>
                  <a:lnTo>
                    <a:pt x="244817" y="429559"/>
                  </a:lnTo>
                  <a:lnTo>
                    <a:pt x="246224" y="444288"/>
                  </a:lnTo>
                  <a:lnTo>
                    <a:pt x="247490" y="458963"/>
                  </a:lnTo>
                  <a:lnTo>
                    <a:pt x="248946" y="473963"/>
                  </a:lnTo>
                  <a:lnTo>
                    <a:pt x="250773" y="489456"/>
                  </a:lnTo>
                  <a:lnTo>
                    <a:pt x="252840" y="505260"/>
                  </a:lnTo>
                  <a:lnTo>
                    <a:pt x="254991" y="522801"/>
                  </a:lnTo>
                  <a:lnTo>
                    <a:pt x="257417" y="546977"/>
                  </a:lnTo>
                  <a:lnTo>
                    <a:pt x="260499" y="5860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96010" y="680757"/>
              <a:ext cx="149551" cy="194548"/>
            </a:xfrm>
            <a:custGeom>
              <a:avLst/>
              <a:gdLst/>
              <a:ahLst/>
              <a:cxnLst/>
              <a:rect l="0" t="0" r="0" b="0"/>
              <a:pathLst>
                <a:path w="149551" h="194548">
                  <a:moveTo>
                    <a:pt x="120923" y="3595"/>
                  </a:moveTo>
                  <a:lnTo>
                    <a:pt x="112121" y="862"/>
                  </a:lnTo>
                  <a:lnTo>
                    <a:pt x="103774" y="0"/>
                  </a:lnTo>
                  <a:lnTo>
                    <a:pt x="95076" y="991"/>
                  </a:lnTo>
                  <a:lnTo>
                    <a:pt x="85954" y="3530"/>
                  </a:lnTo>
                  <a:lnTo>
                    <a:pt x="76459" y="7314"/>
                  </a:lnTo>
                  <a:lnTo>
                    <a:pt x="66672" y="12054"/>
                  </a:lnTo>
                  <a:lnTo>
                    <a:pt x="56831" y="17660"/>
                  </a:lnTo>
                  <a:lnTo>
                    <a:pt x="47305" y="24238"/>
                  </a:lnTo>
                  <a:lnTo>
                    <a:pt x="38277" y="31769"/>
                  </a:lnTo>
                  <a:lnTo>
                    <a:pt x="29911" y="40111"/>
                  </a:lnTo>
                  <a:lnTo>
                    <a:pt x="22438" y="49088"/>
                  </a:lnTo>
                  <a:lnTo>
                    <a:pt x="15898" y="58540"/>
                  </a:lnTo>
                  <a:lnTo>
                    <a:pt x="10337" y="68498"/>
                  </a:lnTo>
                  <a:lnTo>
                    <a:pt x="5891" y="79167"/>
                  </a:lnTo>
                  <a:lnTo>
                    <a:pt x="2537" y="90605"/>
                  </a:lnTo>
                  <a:lnTo>
                    <a:pt x="436" y="102728"/>
                  </a:lnTo>
                  <a:lnTo>
                    <a:pt x="0" y="115397"/>
                  </a:lnTo>
                  <a:lnTo>
                    <a:pt x="1304" y="128463"/>
                  </a:lnTo>
                  <a:lnTo>
                    <a:pt x="4298" y="141321"/>
                  </a:lnTo>
                  <a:lnTo>
                    <a:pt x="8975" y="152962"/>
                  </a:lnTo>
                  <a:lnTo>
                    <a:pt x="15157" y="162934"/>
                  </a:lnTo>
                  <a:lnTo>
                    <a:pt x="22561" y="171288"/>
                  </a:lnTo>
                  <a:lnTo>
                    <a:pt x="30893" y="178297"/>
                  </a:lnTo>
                  <a:lnTo>
                    <a:pt x="39900" y="184264"/>
                  </a:lnTo>
                  <a:lnTo>
                    <a:pt x="49387" y="189139"/>
                  </a:lnTo>
                  <a:lnTo>
                    <a:pt x="59208" y="192525"/>
                  </a:lnTo>
                  <a:lnTo>
                    <a:pt x="69253" y="194321"/>
                  </a:lnTo>
                  <a:lnTo>
                    <a:pt x="79286" y="194547"/>
                  </a:lnTo>
                  <a:lnTo>
                    <a:pt x="88949" y="193179"/>
                  </a:lnTo>
                  <a:lnTo>
                    <a:pt x="98079" y="190368"/>
                  </a:lnTo>
                  <a:lnTo>
                    <a:pt x="106685" y="186379"/>
                  </a:lnTo>
                  <a:lnTo>
                    <a:pt x="114852" y="181493"/>
                  </a:lnTo>
                  <a:lnTo>
                    <a:pt x="122672" y="175938"/>
                  </a:lnTo>
                  <a:lnTo>
                    <a:pt x="129908" y="169413"/>
                  </a:lnTo>
                  <a:lnTo>
                    <a:pt x="136015" y="161138"/>
                  </a:lnTo>
                  <a:lnTo>
                    <a:pt x="140790" y="150825"/>
                  </a:lnTo>
                  <a:lnTo>
                    <a:pt x="144335" y="138643"/>
                  </a:lnTo>
                  <a:lnTo>
                    <a:pt x="146881" y="124945"/>
                  </a:lnTo>
                  <a:lnTo>
                    <a:pt x="148660" y="110109"/>
                  </a:lnTo>
                  <a:lnTo>
                    <a:pt x="149550" y="94775"/>
                  </a:lnTo>
                  <a:lnTo>
                    <a:pt x="149099" y="79803"/>
                  </a:lnTo>
                  <a:lnTo>
                    <a:pt x="147168" y="65639"/>
                  </a:lnTo>
                  <a:lnTo>
                    <a:pt x="143832" y="52604"/>
                  </a:lnTo>
                  <a:lnTo>
                    <a:pt x="138680" y="39691"/>
                  </a:lnTo>
                  <a:lnTo>
                    <a:pt x="129023" y="24655"/>
                  </a:lnTo>
                  <a:lnTo>
                    <a:pt x="110394" y="35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59046" y="631709"/>
              <a:ext cx="157929" cy="204263"/>
            </a:xfrm>
            <a:custGeom>
              <a:avLst/>
              <a:gdLst/>
              <a:ahLst/>
              <a:cxnLst/>
              <a:rect l="0" t="0" r="0" b="0"/>
              <a:pathLst>
                <a:path w="157929" h="204263">
                  <a:moveTo>
                    <a:pt x="0" y="31586"/>
                  </a:moveTo>
                  <a:lnTo>
                    <a:pt x="3001" y="40387"/>
                  </a:lnTo>
                  <a:lnTo>
                    <a:pt x="6423" y="48734"/>
                  </a:lnTo>
                  <a:lnTo>
                    <a:pt x="10620" y="57442"/>
                  </a:lnTo>
                  <a:lnTo>
                    <a:pt x="15520" y="66908"/>
                  </a:lnTo>
                  <a:lnTo>
                    <a:pt x="21001" y="77700"/>
                  </a:lnTo>
                  <a:lnTo>
                    <a:pt x="26932" y="89985"/>
                  </a:lnTo>
                  <a:lnTo>
                    <a:pt x="33193" y="103131"/>
                  </a:lnTo>
                  <a:lnTo>
                    <a:pt x="39692" y="115953"/>
                  </a:lnTo>
                  <a:lnTo>
                    <a:pt x="46356" y="127801"/>
                  </a:lnTo>
                  <a:lnTo>
                    <a:pt x="53135" y="138871"/>
                  </a:lnTo>
                  <a:lnTo>
                    <a:pt x="59992" y="149905"/>
                  </a:lnTo>
                  <a:lnTo>
                    <a:pt x="66901" y="161356"/>
                  </a:lnTo>
                  <a:lnTo>
                    <a:pt x="73847" y="173031"/>
                  </a:lnTo>
                  <a:lnTo>
                    <a:pt x="80817" y="184277"/>
                  </a:lnTo>
                  <a:lnTo>
                    <a:pt x="87819" y="194682"/>
                  </a:lnTo>
                  <a:lnTo>
                    <a:pt x="95356" y="202262"/>
                  </a:lnTo>
                  <a:lnTo>
                    <a:pt x="103206" y="204262"/>
                  </a:lnTo>
                  <a:lnTo>
                    <a:pt x="109826" y="200832"/>
                  </a:lnTo>
                  <a:lnTo>
                    <a:pt x="114828" y="193153"/>
                  </a:lnTo>
                  <a:lnTo>
                    <a:pt x="118431" y="182396"/>
                  </a:lnTo>
                  <a:lnTo>
                    <a:pt x="121127" y="169643"/>
                  </a:lnTo>
                  <a:lnTo>
                    <a:pt x="123516" y="155872"/>
                  </a:lnTo>
                  <a:lnTo>
                    <a:pt x="125959" y="141690"/>
                  </a:lnTo>
                  <a:lnTo>
                    <a:pt x="128592" y="127558"/>
                  </a:lnTo>
                  <a:lnTo>
                    <a:pt x="131434" y="113905"/>
                  </a:lnTo>
                  <a:lnTo>
                    <a:pt x="134456" y="100903"/>
                  </a:lnTo>
                  <a:lnTo>
                    <a:pt x="137621" y="88525"/>
                  </a:lnTo>
                  <a:lnTo>
                    <a:pt x="140890" y="76663"/>
                  </a:lnTo>
                  <a:lnTo>
                    <a:pt x="144229" y="65200"/>
                  </a:lnTo>
                  <a:lnTo>
                    <a:pt x="147466" y="54098"/>
                  </a:lnTo>
                  <a:lnTo>
                    <a:pt x="150602" y="42102"/>
                  </a:lnTo>
                  <a:lnTo>
                    <a:pt x="153914" y="2592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83438" y="652012"/>
              <a:ext cx="143100" cy="221854"/>
            </a:xfrm>
            <a:custGeom>
              <a:avLst/>
              <a:gdLst/>
              <a:ahLst/>
              <a:cxnLst/>
              <a:rect l="0" t="0" r="0" b="0"/>
              <a:pathLst>
                <a:path w="143100" h="221854">
                  <a:moveTo>
                    <a:pt x="17764" y="53397"/>
                  </a:moveTo>
                  <a:lnTo>
                    <a:pt x="20832" y="62064"/>
                  </a:lnTo>
                  <a:lnTo>
                    <a:pt x="24894" y="69130"/>
                  </a:lnTo>
                  <a:lnTo>
                    <a:pt x="30391" y="75231"/>
                  </a:lnTo>
                  <a:lnTo>
                    <a:pt x="37324" y="80460"/>
                  </a:lnTo>
                  <a:lnTo>
                    <a:pt x="45770" y="84674"/>
                  </a:lnTo>
                  <a:lnTo>
                    <a:pt x="55621" y="87880"/>
                  </a:lnTo>
                  <a:lnTo>
                    <a:pt x="66632" y="90221"/>
                  </a:lnTo>
                  <a:lnTo>
                    <a:pt x="78533" y="91884"/>
                  </a:lnTo>
                  <a:lnTo>
                    <a:pt x="91075" y="93030"/>
                  </a:lnTo>
                  <a:lnTo>
                    <a:pt x="103577" y="93309"/>
                  </a:lnTo>
                  <a:lnTo>
                    <a:pt x="114978" y="91909"/>
                  </a:lnTo>
                  <a:lnTo>
                    <a:pt x="124779" y="88514"/>
                  </a:lnTo>
                  <a:lnTo>
                    <a:pt x="132679" y="83113"/>
                  </a:lnTo>
                  <a:lnTo>
                    <a:pt x="138319" y="75743"/>
                  </a:lnTo>
                  <a:lnTo>
                    <a:pt x="141735" y="66643"/>
                  </a:lnTo>
                  <a:lnTo>
                    <a:pt x="143099" y="56483"/>
                  </a:lnTo>
                  <a:lnTo>
                    <a:pt x="142519" y="46221"/>
                  </a:lnTo>
                  <a:lnTo>
                    <a:pt x="140242" y="36407"/>
                  </a:lnTo>
                  <a:lnTo>
                    <a:pt x="136447" y="27365"/>
                  </a:lnTo>
                  <a:lnTo>
                    <a:pt x="131160" y="19365"/>
                  </a:lnTo>
                  <a:lnTo>
                    <a:pt x="124527" y="12440"/>
                  </a:lnTo>
                  <a:lnTo>
                    <a:pt x="116635" y="6772"/>
                  </a:lnTo>
                  <a:lnTo>
                    <a:pt x="107434" y="2780"/>
                  </a:lnTo>
                  <a:lnTo>
                    <a:pt x="97027" y="540"/>
                  </a:lnTo>
                  <a:lnTo>
                    <a:pt x="85785" y="0"/>
                  </a:lnTo>
                  <a:lnTo>
                    <a:pt x="74246" y="1149"/>
                  </a:lnTo>
                  <a:lnTo>
                    <a:pt x="62751" y="3809"/>
                  </a:lnTo>
                  <a:lnTo>
                    <a:pt x="51594" y="7695"/>
                  </a:lnTo>
                  <a:lnTo>
                    <a:pt x="41102" y="12512"/>
                  </a:lnTo>
                  <a:lnTo>
                    <a:pt x="31388" y="18020"/>
                  </a:lnTo>
                  <a:lnTo>
                    <a:pt x="22713" y="24513"/>
                  </a:lnTo>
                  <a:lnTo>
                    <a:pt x="15557" y="32767"/>
                  </a:lnTo>
                  <a:lnTo>
                    <a:pt x="10039" y="43061"/>
                  </a:lnTo>
                  <a:lnTo>
                    <a:pt x="5976" y="55061"/>
                  </a:lnTo>
                  <a:lnTo>
                    <a:pt x="3075" y="68104"/>
                  </a:lnTo>
                  <a:lnTo>
                    <a:pt x="1055" y="81687"/>
                  </a:lnTo>
                  <a:lnTo>
                    <a:pt x="0" y="95366"/>
                  </a:lnTo>
                  <a:lnTo>
                    <a:pt x="340" y="108688"/>
                  </a:lnTo>
                  <a:lnTo>
                    <a:pt x="2197" y="121456"/>
                  </a:lnTo>
                  <a:lnTo>
                    <a:pt x="5410" y="133672"/>
                  </a:lnTo>
                  <a:lnTo>
                    <a:pt x="9708" y="145423"/>
                  </a:lnTo>
                  <a:lnTo>
                    <a:pt x="14821" y="156810"/>
                  </a:lnTo>
                  <a:lnTo>
                    <a:pt x="20525" y="167765"/>
                  </a:lnTo>
                  <a:lnTo>
                    <a:pt x="26646" y="178056"/>
                  </a:lnTo>
                  <a:lnTo>
                    <a:pt x="33063" y="187603"/>
                  </a:lnTo>
                  <a:lnTo>
                    <a:pt x="40015" y="196149"/>
                  </a:lnTo>
                  <a:lnTo>
                    <a:pt x="48054" y="203212"/>
                  </a:lnTo>
                  <a:lnTo>
                    <a:pt x="57388" y="208664"/>
                  </a:lnTo>
                  <a:lnTo>
                    <a:pt x="67888" y="212689"/>
                  </a:lnTo>
                  <a:lnTo>
                    <a:pt x="80599" y="216000"/>
                  </a:lnTo>
                  <a:lnTo>
                    <a:pt x="99993" y="218889"/>
                  </a:lnTo>
                  <a:lnTo>
                    <a:pt x="133577" y="2218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63797" y="621181"/>
              <a:ext cx="174345" cy="237025"/>
            </a:xfrm>
            <a:custGeom>
              <a:avLst/>
              <a:gdLst/>
              <a:ahLst/>
              <a:cxnLst/>
              <a:rect l="0" t="0" r="0" b="0"/>
              <a:pathLst>
                <a:path w="174345" h="237025">
                  <a:moveTo>
                    <a:pt x="132203" y="0"/>
                  </a:moveTo>
                  <a:lnTo>
                    <a:pt x="120602" y="3001"/>
                  </a:lnTo>
                  <a:lnTo>
                    <a:pt x="110754" y="6423"/>
                  </a:lnTo>
                  <a:lnTo>
                    <a:pt x="101744" y="10615"/>
                  </a:lnTo>
                  <a:lnTo>
                    <a:pt x="93129" y="15342"/>
                  </a:lnTo>
                  <a:lnTo>
                    <a:pt x="84453" y="20175"/>
                  </a:lnTo>
                  <a:lnTo>
                    <a:pt x="75482" y="24857"/>
                  </a:lnTo>
                  <a:lnTo>
                    <a:pt x="66325" y="29466"/>
                  </a:lnTo>
                  <a:lnTo>
                    <a:pt x="57325" y="34316"/>
                  </a:lnTo>
                  <a:lnTo>
                    <a:pt x="48674" y="39577"/>
                  </a:lnTo>
                  <a:lnTo>
                    <a:pt x="40238" y="45263"/>
                  </a:lnTo>
                  <a:lnTo>
                    <a:pt x="31659" y="51312"/>
                  </a:lnTo>
                  <a:lnTo>
                    <a:pt x="22758" y="57649"/>
                  </a:lnTo>
                  <a:lnTo>
                    <a:pt x="14154" y="64363"/>
                  </a:lnTo>
                  <a:lnTo>
                    <a:pt x="7121" y="71701"/>
                  </a:lnTo>
                  <a:lnTo>
                    <a:pt x="2260" y="79745"/>
                  </a:lnTo>
                  <a:lnTo>
                    <a:pt x="0" y="88265"/>
                  </a:lnTo>
                  <a:lnTo>
                    <a:pt x="912" y="96830"/>
                  </a:lnTo>
                  <a:lnTo>
                    <a:pt x="4977" y="105174"/>
                  </a:lnTo>
                  <a:lnTo>
                    <a:pt x="11740" y="112894"/>
                  </a:lnTo>
                  <a:lnTo>
                    <a:pt x="20616" y="119393"/>
                  </a:lnTo>
                  <a:lnTo>
                    <a:pt x="31052" y="124459"/>
                  </a:lnTo>
                  <a:lnTo>
                    <a:pt x="42441" y="128045"/>
                  </a:lnTo>
                  <a:lnTo>
                    <a:pt x="54143" y="130093"/>
                  </a:lnTo>
                  <a:lnTo>
                    <a:pt x="65785" y="130732"/>
                  </a:lnTo>
                  <a:lnTo>
                    <a:pt x="77226" y="130214"/>
                  </a:lnTo>
                  <a:lnTo>
                    <a:pt x="88448" y="128813"/>
                  </a:lnTo>
                  <a:lnTo>
                    <a:pt x="99482" y="126774"/>
                  </a:lnTo>
                  <a:lnTo>
                    <a:pt x="110368" y="124612"/>
                  </a:lnTo>
                  <a:lnTo>
                    <a:pt x="121146" y="123081"/>
                  </a:lnTo>
                  <a:lnTo>
                    <a:pt x="131837" y="122548"/>
                  </a:lnTo>
                  <a:lnTo>
                    <a:pt x="142136" y="123346"/>
                  </a:lnTo>
                  <a:lnTo>
                    <a:pt x="151447" y="125935"/>
                  </a:lnTo>
                  <a:lnTo>
                    <a:pt x="159513" y="130388"/>
                  </a:lnTo>
                  <a:lnTo>
                    <a:pt x="166080" y="136633"/>
                  </a:lnTo>
                  <a:lnTo>
                    <a:pt x="170744" y="144637"/>
                  </a:lnTo>
                  <a:lnTo>
                    <a:pt x="173465" y="154198"/>
                  </a:lnTo>
                  <a:lnTo>
                    <a:pt x="174344" y="164852"/>
                  </a:lnTo>
                  <a:lnTo>
                    <a:pt x="173429" y="175987"/>
                  </a:lnTo>
                  <a:lnTo>
                    <a:pt x="170924" y="187202"/>
                  </a:lnTo>
                  <a:lnTo>
                    <a:pt x="166974" y="198000"/>
                  </a:lnTo>
                  <a:lnTo>
                    <a:pt x="161583" y="207719"/>
                  </a:lnTo>
                  <a:lnTo>
                    <a:pt x="154876" y="216099"/>
                  </a:lnTo>
                  <a:lnTo>
                    <a:pt x="146764" y="223065"/>
                  </a:lnTo>
                  <a:lnTo>
                    <a:pt x="136884" y="228535"/>
                  </a:lnTo>
                  <a:lnTo>
                    <a:pt x="125206" y="232620"/>
                  </a:lnTo>
                  <a:lnTo>
                    <a:pt x="112297" y="235400"/>
                  </a:lnTo>
                  <a:lnTo>
                    <a:pt x="99101" y="236833"/>
                  </a:lnTo>
                  <a:lnTo>
                    <a:pt x="86192" y="237024"/>
                  </a:lnTo>
                  <a:lnTo>
                    <a:pt x="73765" y="236189"/>
                  </a:lnTo>
                  <a:lnTo>
                    <a:pt x="61813" y="234567"/>
                  </a:lnTo>
                  <a:lnTo>
                    <a:pt x="50271" y="232371"/>
                  </a:lnTo>
                  <a:lnTo>
                    <a:pt x="39500" y="229922"/>
                  </a:lnTo>
                  <a:lnTo>
                    <a:pt x="29244" y="227408"/>
                  </a:lnTo>
                  <a:lnTo>
                    <a:pt x="18601" y="224611"/>
                  </a:lnTo>
                  <a:lnTo>
                    <a:pt x="5861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62330" y="663589"/>
              <a:ext cx="223266" cy="201995"/>
            </a:xfrm>
            <a:custGeom>
              <a:avLst/>
              <a:gdLst/>
              <a:ahLst/>
              <a:cxnLst/>
              <a:rect l="0" t="0" r="0" b="0"/>
              <a:pathLst>
                <a:path w="223266" h="201995">
                  <a:moveTo>
                    <a:pt x="117981" y="104991"/>
                  </a:moveTo>
                  <a:lnTo>
                    <a:pt x="120780" y="96123"/>
                  </a:lnTo>
                  <a:lnTo>
                    <a:pt x="122282" y="87136"/>
                  </a:lnTo>
                  <a:lnTo>
                    <a:pt x="122588" y="77145"/>
                  </a:lnTo>
                  <a:lnTo>
                    <a:pt x="121909" y="66337"/>
                  </a:lnTo>
                  <a:lnTo>
                    <a:pt x="120442" y="55174"/>
                  </a:lnTo>
                  <a:lnTo>
                    <a:pt x="118364" y="43978"/>
                  </a:lnTo>
                  <a:lnTo>
                    <a:pt x="115509" y="33211"/>
                  </a:lnTo>
                  <a:lnTo>
                    <a:pt x="111389" y="23524"/>
                  </a:lnTo>
                  <a:lnTo>
                    <a:pt x="105836" y="15173"/>
                  </a:lnTo>
                  <a:lnTo>
                    <a:pt x="98819" y="8400"/>
                  </a:lnTo>
                  <a:lnTo>
                    <a:pt x="90281" y="3592"/>
                  </a:lnTo>
                  <a:lnTo>
                    <a:pt x="80359" y="775"/>
                  </a:lnTo>
                  <a:lnTo>
                    <a:pt x="69629" y="0"/>
                  </a:lnTo>
                  <a:lnTo>
                    <a:pt x="58975" y="1516"/>
                  </a:lnTo>
                  <a:lnTo>
                    <a:pt x="48895" y="5238"/>
                  </a:lnTo>
                  <a:lnTo>
                    <a:pt x="39674" y="10819"/>
                  </a:lnTo>
                  <a:lnTo>
                    <a:pt x="31553" y="17844"/>
                  </a:lnTo>
                  <a:lnTo>
                    <a:pt x="24536" y="25939"/>
                  </a:lnTo>
                  <a:lnTo>
                    <a:pt x="18468" y="34966"/>
                  </a:lnTo>
                  <a:lnTo>
                    <a:pt x="13143" y="45001"/>
                  </a:lnTo>
                  <a:lnTo>
                    <a:pt x="8377" y="56014"/>
                  </a:lnTo>
                  <a:lnTo>
                    <a:pt x="4342" y="68019"/>
                  </a:lnTo>
                  <a:lnTo>
                    <a:pt x="1536" y="81142"/>
                  </a:lnTo>
                  <a:lnTo>
                    <a:pt x="130" y="95335"/>
                  </a:lnTo>
                  <a:lnTo>
                    <a:pt x="0" y="110105"/>
                  </a:lnTo>
                  <a:lnTo>
                    <a:pt x="901" y="124632"/>
                  </a:lnTo>
                  <a:lnTo>
                    <a:pt x="2586" y="138469"/>
                  </a:lnTo>
                  <a:lnTo>
                    <a:pt x="5003" y="151368"/>
                  </a:lnTo>
                  <a:lnTo>
                    <a:pt x="8297" y="163113"/>
                  </a:lnTo>
                  <a:lnTo>
                    <a:pt x="12481" y="173705"/>
                  </a:lnTo>
                  <a:lnTo>
                    <a:pt x="17764" y="182988"/>
                  </a:lnTo>
                  <a:lnTo>
                    <a:pt x="24599" y="190561"/>
                  </a:lnTo>
                  <a:lnTo>
                    <a:pt x="33083" y="196353"/>
                  </a:lnTo>
                  <a:lnTo>
                    <a:pt x="42696" y="200261"/>
                  </a:lnTo>
                  <a:lnTo>
                    <a:pt x="52526" y="201994"/>
                  </a:lnTo>
                  <a:lnTo>
                    <a:pt x="62017" y="201600"/>
                  </a:lnTo>
                  <a:lnTo>
                    <a:pt x="70827" y="199234"/>
                  </a:lnTo>
                  <a:lnTo>
                    <a:pt x="78664" y="194989"/>
                  </a:lnTo>
                  <a:lnTo>
                    <a:pt x="85485" y="189099"/>
                  </a:lnTo>
                  <a:lnTo>
                    <a:pt x="91421" y="181892"/>
                  </a:lnTo>
                  <a:lnTo>
                    <a:pt x="96658" y="173694"/>
                  </a:lnTo>
                  <a:lnTo>
                    <a:pt x="101373" y="164775"/>
                  </a:lnTo>
                  <a:lnTo>
                    <a:pt x="105713" y="155348"/>
                  </a:lnTo>
                  <a:lnTo>
                    <a:pt x="109789" y="145568"/>
                  </a:lnTo>
                  <a:lnTo>
                    <a:pt x="113683" y="135545"/>
                  </a:lnTo>
                  <a:lnTo>
                    <a:pt x="117452" y="125357"/>
                  </a:lnTo>
                  <a:lnTo>
                    <a:pt x="121137" y="115057"/>
                  </a:lnTo>
                  <a:lnTo>
                    <a:pt x="124769" y="104753"/>
                  </a:lnTo>
                  <a:lnTo>
                    <a:pt x="128560" y="96956"/>
                  </a:lnTo>
                  <a:lnTo>
                    <a:pt x="132510" y="94811"/>
                  </a:lnTo>
                  <a:lnTo>
                    <a:pt x="136389" y="97354"/>
                  </a:lnTo>
                  <a:lnTo>
                    <a:pt x="140530" y="102944"/>
                  </a:lnTo>
                  <a:lnTo>
                    <a:pt x="145182" y="110406"/>
                  </a:lnTo>
                  <a:lnTo>
                    <a:pt x="150389" y="119009"/>
                  </a:lnTo>
                  <a:lnTo>
                    <a:pt x="156085" y="128306"/>
                  </a:lnTo>
                  <a:lnTo>
                    <a:pt x="162333" y="137704"/>
                  </a:lnTo>
                  <a:lnTo>
                    <a:pt x="169341" y="146427"/>
                  </a:lnTo>
                  <a:lnTo>
                    <a:pt x="177151" y="154113"/>
                  </a:lnTo>
                  <a:lnTo>
                    <a:pt x="185402" y="160619"/>
                  </a:lnTo>
                  <a:lnTo>
                    <a:pt x="194336" y="166473"/>
                  </a:lnTo>
                  <a:lnTo>
                    <a:pt x="205856" y="172184"/>
                  </a:lnTo>
                  <a:lnTo>
                    <a:pt x="223265" y="1786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42564" y="378305"/>
              <a:ext cx="195758" cy="474504"/>
            </a:xfrm>
            <a:custGeom>
              <a:avLst/>
              <a:gdLst/>
              <a:ahLst/>
              <a:cxnLst/>
              <a:rect l="0" t="0" r="0" b="0"/>
              <a:pathLst>
                <a:path w="195758" h="474504">
                  <a:moveTo>
                    <a:pt x="111529" y="474503"/>
                  </a:moveTo>
                  <a:lnTo>
                    <a:pt x="108595" y="465702"/>
                  </a:lnTo>
                  <a:lnTo>
                    <a:pt x="105813" y="457355"/>
                  </a:lnTo>
                  <a:lnTo>
                    <a:pt x="102918" y="448651"/>
                  </a:lnTo>
                  <a:lnTo>
                    <a:pt x="100050" y="439358"/>
                  </a:lnTo>
                  <a:lnTo>
                    <a:pt x="97534" y="429214"/>
                  </a:lnTo>
                  <a:lnTo>
                    <a:pt x="95514" y="418169"/>
                  </a:lnTo>
                  <a:lnTo>
                    <a:pt x="93656" y="406330"/>
                  </a:lnTo>
                  <a:lnTo>
                    <a:pt x="91265" y="393859"/>
                  </a:lnTo>
                  <a:lnTo>
                    <a:pt x="87990" y="380908"/>
                  </a:lnTo>
                  <a:lnTo>
                    <a:pt x="83976" y="367280"/>
                  </a:lnTo>
                  <a:lnTo>
                    <a:pt x="79663" y="352461"/>
                  </a:lnTo>
                  <a:lnTo>
                    <a:pt x="75349" y="336271"/>
                  </a:lnTo>
                  <a:lnTo>
                    <a:pt x="70995" y="318991"/>
                  </a:lnTo>
                  <a:lnTo>
                    <a:pt x="66320" y="301167"/>
                  </a:lnTo>
                  <a:lnTo>
                    <a:pt x="61182" y="283186"/>
                  </a:lnTo>
                  <a:lnTo>
                    <a:pt x="55750" y="265554"/>
                  </a:lnTo>
                  <a:lnTo>
                    <a:pt x="50403" y="248948"/>
                  </a:lnTo>
                  <a:lnTo>
                    <a:pt x="45362" y="233637"/>
                  </a:lnTo>
                  <a:lnTo>
                    <a:pt x="40670" y="219543"/>
                  </a:lnTo>
                  <a:lnTo>
                    <a:pt x="36292" y="206449"/>
                  </a:lnTo>
                  <a:lnTo>
                    <a:pt x="32164" y="194111"/>
                  </a:lnTo>
                  <a:lnTo>
                    <a:pt x="28223" y="182161"/>
                  </a:lnTo>
                  <a:lnTo>
                    <a:pt x="24416" y="170128"/>
                  </a:lnTo>
                  <a:lnTo>
                    <a:pt x="20703" y="157765"/>
                  </a:lnTo>
                  <a:lnTo>
                    <a:pt x="17055" y="145018"/>
                  </a:lnTo>
                  <a:lnTo>
                    <a:pt x="13453" y="131928"/>
                  </a:lnTo>
                  <a:lnTo>
                    <a:pt x="9886" y="118565"/>
                  </a:lnTo>
                  <a:lnTo>
                    <a:pt x="6506" y="104999"/>
                  </a:lnTo>
                  <a:lnTo>
                    <a:pt x="3616" y="91286"/>
                  </a:lnTo>
                  <a:lnTo>
                    <a:pt x="1350" y="77479"/>
                  </a:lnTo>
                  <a:lnTo>
                    <a:pt x="0" y="63938"/>
                  </a:lnTo>
                  <a:lnTo>
                    <a:pt x="75" y="51298"/>
                  </a:lnTo>
                  <a:lnTo>
                    <a:pt x="1727" y="39839"/>
                  </a:lnTo>
                  <a:lnTo>
                    <a:pt x="4956" y="29671"/>
                  </a:lnTo>
                  <a:lnTo>
                    <a:pt x="9790" y="20905"/>
                  </a:lnTo>
                  <a:lnTo>
                    <a:pt x="16079" y="13462"/>
                  </a:lnTo>
                  <a:lnTo>
                    <a:pt x="23554" y="7446"/>
                  </a:lnTo>
                  <a:lnTo>
                    <a:pt x="31933" y="3219"/>
                  </a:lnTo>
                  <a:lnTo>
                    <a:pt x="40971" y="818"/>
                  </a:lnTo>
                  <a:lnTo>
                    <a:pt x="50479" y="0"/>
                  </a:lnTo>
                  <a:lnTo>
                    <a:pt x="60314" y="430"/>
                  </a:lnTo>
                  <a:lnTo>
                    <a:pt x="70373" y="1791"/>
                  </a:lnTo>
                  <a:lnTo>
                    <a:pt x="80586" y="3820"/>
                  </a:lnTo>
                  <a:lnTo>
                    <a:pt x="90902" y="6319"/>
                  </a:lnTo>
                  <a:lnTo>
                    <a:pt x="101292" y="9148"/>
                  </a:lnTo>
                  <a:lnTo>
                    <a:pt x="111898" y="12368"/>
                  </a:lnTo>
                  <a:lnTo>
                    <a:pt x="123011" y="16214"/>
                  </a:lnTo>
                  <a:lnTo>
                    <a:pt x="134737" y="20759"/>
                  </a:lnTo>
                  <a:lnTo>
                    <a:pt x="146618" y="25629"/>
                  </a:lnTo>
                  <a:lnTo>
                    <a:pt x="158999" y="30572"/>
                  </a:lnTo>
                  <a:lnTo>
                    <a:pt x="174086" y="36022"/>
                  </a:lnTo>
                  <a:lnTo>
                    <a:pt x="195757" y="428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27751" y="642238"/>
              <a:ext cx="168457" cy="13932"/>
            </a:xfrm>
            <a:custGeom>
              <a:avLst/>
              <a:gdLst/>
              <a:ahLst/>
              <a:cxnLst/>
              <a:rect l="0" t="0" r="0" b="0"/>
              <a:pathLst>
                <a:path w="168457" h="13932">
                  <a:moveTo>
                    <a:pt x="168456" y="0"/>
                  </a:moveTo>
                  <a:lnTo>
                    <a:pt x="156721" y="2934"/>
                  </a:lnTo>
                  <a:lnTo>
                    <a:pt x="145592" y="5716"/>
                  </a:lnTo>
                  <a:lnTo>
                    <a:pt x="133993" y="8606"/>
                  </a:lnTo>
                  <a:lnTo>
                    <a:pt x="121831" y="11301"/>
                  </a:lnTo>
                  <a:lnTo>
                    <a:pt x="109172" y="13169"/>
                  </a:lnTo>
                  <a:lnTo>
                    <a:pt x="96116" y="13931"/>
                  </a:lnTo>
                  <a:lnTo>
                    <a:pt x="82764" y="13791"/>
                  </a:lnTo>
                  <a:lnTo>
                    <a:pt x="69199" y="13238"/>
                  </a:lnTo>
                  <a:lnTo>
                    <a:pt x="55502" y="12608"/>
                  </a:lnTo>
                  <a:lnTo>
                    <a:pt x="42326" y="12050"/>
                  </a:lnTo>
                  <a:lnTo>
                    <a:pt x="29598" y="11549"/>
                  </a:lnTo>
                  <a:lnTo>
                    <a:pt x="16202" y="1106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86355" y="726466"/>
              <a:ext cx="15138" cy="157928"/>
            </a:xfrm>
            <a:custGeom>
              <a:avLst/>
              <a:gdLst/>
              <a:ahLst/>
              <a:cxnLst/>
              <a:rect l="0" t="0" r="0" b="0"/>
              <a:pathLst>
                <a:path w="15138" h="157928">
                  <a:moveTo>
                    <a:pt x="4609" y="0"/>
                  </a:moveTo>
                  <a:lnTo>
                    <a:pt x="1809" y="11802"/>
                  </a:lnTo>
                  <a:lnTo>
                    <a:pt x="307" y="23571"/>
                  </a:lnTo>
                  <a:lnTo>
                    <a:pt x="0" y="36457"/>
                  </a:lnTo>
                  <a:lnTo>
                    <a:pt x="680" y="50132"/>
                  </a:lnTo>
                  <a:lnTo>
                    <a:pt x="2148" y="63812"/>
                  </a:lnTo>
                  <a:lnTo>
                    <a:pt x="4212" y="77028"/>
                  </a:lnTo>
                  <a:lnTo>
                    <a:pt x="6558" y="89781"/>
                  </a:lnTo>
                  <a:lnTo>
                    <a:pt x="8987" y="103941"/>
                  </a:lnTo>
                  <a:lnTo>
                    <a:pt x="11707" y="124100"/>
                  </a:lnTo>
                  <a:lnTo>
                    <a:pt x="15137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90964" y="60012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22549" y="716574"/>
              <a:ext cx="217580" cy="367862"/>
            </a:xfrm>
            <a:custGeom>
              <a:avLst/>
              <a:gdLst/>
              <a:ahLst/>
              <a:cxnLst/>
              <a:rect l="0" t="0" r="0" b="0"/>
              <a:pathLst>
                <a:path w="217580" h="367862">
                  <a:moveTo>
                    <a:pt x="178985" y="94120"/>
                  </a:moveTo>
                  <a:lnTo>
                    <a:pt x="184651" y="88185"/>
                  </a:lnTo>
                  <a:lnTo>
                    <a:pt x="188294" y="81981"/>
                  </a:lnTo>
                  <a:lnTo>
                    <a:pt x="190200" y="74880"/>
                  </a:lnTo>
                  <a:lnTo>
                    <a:pt x="190528" y="66767"/>
                  </a:lnTo>
                  <a:lnTo>
                    <a:pt x="189261" y="57472"/>
                  </a:lnTo>
                  <a:lnTo>
                    <a:pt x="186532" y="47038"/>
                  </a:lnTo>
                  <a:lnTo>
                    <a:pt x="182438" y="36132"/>
                  </a:lnTo>
                  <a:lnTo>
                    <a:pt x="176954" y="25890"/>
                  </a:lnTo>
                  <a:lnTo>
                    <a:pt x="170192" y="16910"/>
                  </a:lnTo>
                  <a:lnTo>
                    <a:pt x="162213" y="9581"/>
                  </a:lnTo>
                  <a:lnTo>
                    <a:pt x="152955" y="4333"/>
                  </a:lnTo>
                  <a:lnTo>
                    <a:pt x="142514" y="1183"/>
                  </a:lnTo>
                  <a:lnTo>
                    <a:pt x="131419" y="0"/>
                  </a:lnTo>
                  <a:lnTo>
                    <a:pt x="120512" y="703"/>
                  </a:lnTo>
                  <a:lnTo>
                    <a:pt x="110260" y="3061"/>
                  </a:lnTo>
                  <a:lnTo>
                    <a:pt x="100921" y="6911"/>
                  </a:lnTo>
                  <a:lnTo>
                    <a:pt x="92719" y="12235"/>
                  </a:lnTo>
                  <a:lnTo>
                    <a:pt x="85659" y="18888"/>
                  </a:lnTo>
                  <a:lnTo>
                    <a:pt x="79900" y="26624"/>
                  </a:lnTo>
                  <a:lnTo>
                    <a:pt x="75847" y="35187"/>
                  </a:lnTo>
                  <a:lnTo>
                    <a:pt x="73566" y="44348"/>
                  </a:lnTo>
                  <a:lnTo>
                    <a:pt x="73000" y="53770"/>
                  </a:lnTo>
                  <a:lnTo>
                    <a:pt x="74131" y="63015"/>
                  </a:lnTo>
                  <a:lnTo>
                    <a:pt x="76788" y="71852"/>
                  </a:lnTo>
                  <a:lnTo>
                    <a:pt x="81012" y="79920"/>
                  </a:lnTo>
                  <a:lnTo>
                    <a:pt x="87120" y="86661"/>
                  </a:lnTo>
                  <a:lnTo>
                    <a:pt x="95108" y="91883"/>
                  </a:lnTo>
                  <a:lnTo>
                    <a:pt x="104385" y="95236"/>
                  </a:lnTo>
                  <a:lnTo>
                    <a:pt x="113989" y="96064"/>
                  </a:lnTo>
                  <a:lnTo>
                    <a:pt x="123328" y="94247"/>
                  </a:lnTo>
                  <a:lnTo>
                    <a:pt x="132035" y="90113"/>
                  </a:lnTo>
                  <a:lnTo>
                    <a:pt x="139804" y="84142"/>
                  </a:lnTo>
                  <a:lnTo>
                    <a:pt x="146597" y="76831"/>
                  </a:lnTo>
                  <a:lnTo>
                    <a:pt x="153101" y="69812"/>
                  </a:lnTo>
                  <a:lnTo>
                    <a:pt x="160110" y="66725"/>
                  </a:lnTo>
                  <a:lnTo>
                    <a:pt x="166909" y="69229"/>
                  </a:lnTo>
                  <a:lnTo>
                    <a:pt x="172625" y="75513"/>
                  </a:lnTo>
                  <a:lnTo>
                    <a:pt x="177407" y="84081"/>
                  </a:lnTo>
                  <a:lnTo>
                    <a:pt x="181617" y="93846"/>
                  </a:lnTo>
                  <a:lnTo>
                    <a:pt x="185508" y="104167"/>
                  </a:lnTo>
                  <a:lnTo>
                    <a:pt x="189228" y="114879"/>
                  </a:lnTo>
                  <a:lnTo>
                    <a:pt x="192854" y="126139"/>
                  </a:lnTo>
                  <a:lnTo>
                    <a:pt x="196431" y="138010"/>
                  </a:lnTo>
                  <a:lnTo>
                    <a:pt x="199980" y="150272"/>
                  </a:lnTo>
                  <a:lnTo>
                    <a:pt x="203512" y="162512"/>
                  </a:lnTo>
                  <a:lnTo>
                    <a:pt x="207032" y="174495"/>
                  </a:lnTo>
                  <a:lnTo>
                    <a:pt x="210377" y="186323"/>
                  </a:lnTo>
                  <a:lnTo>
                    <a:pt x="213244" y="198331"/>
                  </a:lnTo>
                  <a:lnTo>
                    <a:pt x="215499" y="210702"/>
                  </a:lnTo>
                  <a:lnTo>
                    <a:pt x="217013" y="223299"/>
                  </a:lnTo>
                  <a:lnTo>
                    <a:pt x="217579" y="235763"/>
                  </a:lnTo>
                  <a:lnTo>
                    <a:pt x="217170" y="247881"/>
                  </a:lnTo>
                  <a:lnTo>
                    <a:pt x="215591" y="259290"/>
                  </a:lnTo>
                  <a:lnTo>
                    <a:pt x="212404" y="269420"/>
                  </a:lnTo>
                  <a:lnTo>
                    <a:pt x="207516" y="278081"/>
                  </a:lnTo>
                  <a:lnTo>
                    <a:pt x="201134" y="285404"/>
                  </a:lnTo>
                  <a:lnTo>
                    <a:pt x="193562" y="291646"/>
                  </a:lnTo>
                  <a:lnTo>
                    <a:pt x="185100" y="297072"/>
                  </a:lnTo>
                  <a:lnTo>
                    <a:pt x="175997" y="301905"/>
                  </a:lnTo>
                  <a:lnTo>
                    <a:pt x="166441" y="306321"/>
                  </a:lnTo>
                  <a:lnTo>
                    <a:pt x="156568" y="310445"/>
                  </a:lnTo>
                  <a:lnTo>
                    <a:pt x="146313" y="314371"/>
                  </a:lnTo>
                  <a:lnTo>
                    <a:pt x="135436" y="318160"/>
                  </a:lnTo>
                  <a:lnTo>
                    <a:pt x="123861" y="321857"/>
                  </a:lnTo>
                  <a:lnTo>
                    <a:pt x="111814" y="325493"/>
                  </a:lnTo>
                  <a:lnTo>
                    <a:pt x="99728" y="329087"/>
                  </a:lnTo>
                  <a:lnTo>
                    <a:pt x="87858" y="332653"/>
                  </a:lnTo>
                  <a:lnTo>
                    <a:pt x="76277" y="336200"/>
                  </a:lnTo>
                  <a:lnTo>
                    <a:pt x="64966" y="339734"/>
                  </a:lnTo>
                  <a:lnTo>
                    <a:pt x="53887" y="343261"/>
                  </a:lnTo>
                  <a:lnTo>
                    <a:pt x="43245" y="346823"/>
                  </a:lnTo>
                  <a:lnTo>
                    <a:pt x="32354" y="350958"/>
                  </a:lnTo>
                  <a:lnTo>
                    <a:pt x="19138" y="357147"/>
                  </a:lnTo>
                  <a:lnTo>
                    <a:pt x="0" y="3678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57445" y="673823"/>
              <a:ext cx="140277" cy="179220"/>
            </a:xfrm>
            <a:custGeom>
              <a:avLst/>
              <a:gdLst/>
              <a:ahLst/>
              <a:cxnLst/>
              <a:rect l="0" t="0" r="0" b="0"/>
              <a:pathLst>
                <a:path w="140277" h="179220">
                  <a:moveTo>
                    <a:pt x="17788" y="0"/>
                  </a:moveTo>
                  <a:lnTo>
                    <a:pt x="14854" y="8802"/>
                  </a:lnTo>
                  <a:lnTo>
                    <a:pt x="12072" y="17148"/>
                  </a:lnTo>
                  <a:lnTo>
                    <a:pt x="9177" y="25856"/>
                  </a:lnTo>
                  <a:lnTo>
                    <a:pt x="6310" y="35323"/>
                  </a:lnTo>
                  <a:lnTo>
                    <a:pt x="3793" y="46114"/>
                  </a:lnTo>
                  <a:lnTo>
                    <a:pt x="1787" y="58408"/>
                  </a:lnTo>
                  <a:lnTo>
                    <a:pt x="447" y="71901"/>
                  </a:lnTo>
                  <a:lnTo>
                    <a:pt x="0" y="86019"/>
                  </a:lnTo>
                  <a:lnTo>
                    <a:pt x="485" y="100360"/>
                  </a:lnTo>
                  <a:lnTo>
                    <a:pt x="1947" y="114562"/>
                  </a:lnTo>
                  <a:lnTo>
                    <a:pt x="4525" y="128244"/>
                  </a:lnTo>
                  <a:lnTo>
                    <a:pt x="8193" y="141243"/>
                  </a:lnTo>
                  <a:lnTo>
                    <a:pt x="13112" y="153106"/>
                  </a:lnTo>
                  <a:lnTo>
                    <a:pt x="19697" y="163023"/>
                  </a:lnTo>
                  <a:lnTo>
                    <a:pt x="28011" y="170720"/>
                  </a:lnTo>
                  <a:lnTo>
                    <a:pt x="37678" y="176076"/>
                  </a:lnTo>
                  <a:lnTo>
                    <a:pt x="48078" y="178863"/>
                  </a:lnTo>
                  <a:lnTo>
                    <a:pt x="58769" y="179219"/>
                  </a:lnTo>
                  <a:lnTo>
                    <a:pt x="69369" y="177546"/>
                  </a:lnTo>
                  <a:lnTo>
                    <a:pt x="79477" y="174306"/>
                  </a:lnTo>
                  <a:lnTo>
                    <a:pt x="88933" y="169908"/>
                  </a:lnTo>
                  <a:lnTo>
                    <a:pt x="97604" y="164520"/>
                  </a:lnTo>
                  <a:lnTo>
                    <a:pt x="105290" y="158080"/>
                  </a:lnTo>
                  <a:lnTo>
                    <a:pt x="111982" y="150639"/>
                  </a:lnTo>
                  <a:lnTo>
                    <a:pt x="117816" y="142355"/>
                  </a:lnTo>
                  <a:lnTo>
                    <a:pt x="122978" y="133417"/>
                  </a:lnTo>
                  <a:lnTo>
                    <a:pt x="127635" y="123990"/>
                  </a:lnTo>
                  <a:lnTo>
                    <a:pt x="131766" y="114049"/>
                  </a:lnTo>
                  <a:lnTo>
                    <a:pt x="135167" y="103390"/>
                  </a:lnTo>
                  <a:lnTo>
                    <a:pt x="137785" y="91964"/>
                  </a:lnTo>
                  <a:lnTo>
                    <a:pt x="139544" y="80020"/>
                  </a:lnTo>
                  <a:lnTo>
                    <a:pt x="140276" y="68002"/>
                  </a:lnTo>
                  <a:lnTo>
                    <a:pt x="139992" y="56191"/>
                  </a:lnTo>
                  <a:lnTo>
                    <a:pt x="138998" y="45121"/>
                  </a:lnTo>
                  <a:lnTo>
                    <a:pt x="137699" y="34574"/>
                  </a:lnTo>
                  <a:lnTo>
                    <a:pt x="135984" y="23628"/>
                  </a:lnTo>
                  <a:lnTo>
                    <a:pt x="133601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75274" y="621181"/>
              <a:ext cx="94758" cy="208269"/>
            </a:xfrm>
            <a:custGeom>
              <a:avLst/>
              <a:gdLst/>
              <a:ahLst/>
              <a:cxnLst/>
              <a:rect l="0" t="0" r="0" b="0"/>
              <a:pathLst>
                <a:path w="94758" h="208269">
                  <a:moveTo>
                    <a:pt x="0" y="105285"/>
                  </a:moveTo>
                  <a:lnTo>
                    <a:pt x="5868" y="116953"/>
                  </a:lnTo>
                  <a:lnTo>
                    <a:pt x="11432" y="127442"/>
                  </a:lnTo>
                  <a:lnTo>
                    <a:pt x="17227" y="137743"/>
                  </a:lnTo>
                  <a:lnTo>
                    <a:pt x="23135" y="148045"/>
                  </a:lnTo>
                  <a:lnTo>
                    <a:pt x="28816" y="158388"/>
                  </a:lnTo>
                  <a:lnTo>
                    <a:pt x="34095" y="168778"/>
                  </a:lnTo>
                  <a:lnTo>
                    <a:pt x="39119" y="179206"/>
                  </a:lnTo>
                  <a:lnTo>
                    <a:pt x="44254" y="189664"/>
                  </a:lnTo>
                  <a:lnTo>
                    <a:pt x="49648" y="200060"/>
                  </a:lnTo>
                  <a:lnTo>
                    <a:pt x="53243" y="207451"/>
                  </a:lnTo>
                  <a:lnTo>
                    <a:pt x="53115" y="208268"/>
                  </a:lnTo>
                  <a:lnTo>
                    <a:pt x="50924" y="203964"/>
                  </a:lnTo>
                  <a:lnTo>
                    <a:pt x="47478" y="196672"/>
                  </a:lnTo>
                  <a:lnTo>
                    <a:pt x="43085" y="187788"/>
                  </a:lnTo>
                  <a:lnTo>
                    <a:pt x="38120" y="177923"/>
                  </a:lnTo>
                  <a:lnTo>
                    <a:pt x="33071" y="167171"/>
                  </a:lnTo>
                  <a:lnTo>
                    <a:pt x="28222" y="155611"/>
                  </a:lnTo>
                  <a:lnTo>
                    <a:pt x="23656" y="143542"/>
                  </a:lnTo>
                  <a:lnTo>
                    <a:pt x="19360" y="131424"/>
                  </a:lnTo>
                  <a:lnTo>
                    <a:pt x="15291" y="119520"/>
                  </a:lnTo>
                  <a:lnTo>
                    <a:pt x="11558" y="107742"/>
                  </a:lnTo>
                  <a:lnTo>
                    <a:pt x="8423" y="95767"/>
                  </a:lnTo>
                  <a:lnTo>
                    <a:pt x="5993" y="83422"/>
                  </a:lnTo>
                  <a:lnTo>
                    <a:pt x="4700" y="71012"/>
                  </a:lnTo>
                  <a:lnTo>
                    <a:pt x="5345" y="59205"/>
                  </a:lnTo>
                  <a:lnTo>
                    <a:pt x="8198" y="48342"/>
                  </a:lnTo>
                  <a:lnTo>
                    <a:pt x="13218" y="38590"/>
                  </a:lnTo>
                  <a:lnTo>
                    <a:pt x="20325" y="30111"/>
                  </a:lnTo>
                  <a:lnTo>
                    <a:pt x="29244" y="22860"/>
                  </a:lnTo>
                  <a:lnTo>
                    <a:pt x="39379" y="16786"/>
                  </a:lnTo>
                  <a:lnTo>
                    <a:pt x="51118" y="11338"/>
                  </a:lnTo>
                  <a:lnTo>
                    <a:pt x="67721" y="603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06147" y="642527"/>
              <a:ext cx="163927" cy="202752"/>
            </a:xfrm>
            <a:custGeom>
              <a:avLst/>
              <a:gdLst/>
              <a:ahLst/>
              <a:cxnLst/>
              <a:rect l="0" t="0" r="0" b="0"/>
              <a:pathLst>
                <a:path w="163927" h="202752">
                  <a:moveTo>
                    <a:pt x="37583" y="62882"/>
                  </a:moveTo>
                  <a:lnTo>
                    <a:pt x="43518" y="71549"/>
                  </a:lnTo>
                  <a:lnTo>
                    <a:pt x="49722" y="78615"/>
                  </a:lnTo>
                  <a:lnTo>
                    <a:pt x="56823" y="84716"/>
                  </a:lnTo>
                  <a:lnTo>
                    <a:pt x="64936" y="89945"/>
                  </a:lnTo>
                  <a:lnTo>
                    <a:pt x="74231" y="94159"/>
                  </a:lnTo>
                  <a:lnTo>
                    <a:pt x="84675" y="97356"/>
                  </a:lnTo>
                  <a:lnTo>
                    <a:pt x="95926" y="99351"/>
                  </a:lnTo>
                  <a:lnTo>
                    <a:pt x="107464" y="99717"/>
                  </a:lnTo>
                  <a:lnTo>
                    <a:pt x="118942" y="98357"/>
                  </a:lnTo>
                  <a:lnTo>
                    <a:pt x="129577" y="94985"/>
                  </a:lnTo>
                  <a:lnTo>
                    <a:pt x="138122" y="88992"/>
                  </a:lnTo>
                  <a:lnTo>
                    <a:pt x="144077" y="80298"/>
                  </a:lnTo>
                  <a:lnTo>
                    <a:pt x="147445" y="69580"/>
                  </a:lnTo>
                  <a:lnTo>
                    <a:pt x="148358" y="57945"/>
                  </a:lnTo>
                  <a:lnTo>
                    <a:pt x="147156" y="46137"/>
                  </a:lnTo>
                  <a:lnTo>
                    <a:pt x="144115" y="34808"/>
                  </a:lnTo>
                  <a:lnTo>
                    <a:pt x="139350" y="24666"/>
                  </a:lnTo>
                  <a:lnTo>
                    <a:pt x="133071" y="15975"/>
                  </a:lnTo>
                  <a:lnTo>
                    <a:pt x="125250" y="8955"/>
                  </a:lnTo>
                  <a:lnTo>
                    <a:pt x="115565" y="3973"/>
                  </a:lnTo>
                  <a:lnTo>
                    <a:pt x="104024" y="1030"/>
                  </a:lnTo>
                  <a:lnTo>
                    <a:pt x="91376" y="0"/>
                  </a:lnTo>
                  <a:lnTo>
                    <a:pt x="78887" y="811"/>
                  </a:lnTo>
                  <a:lnTo>
                    <a:pt x="67272" y="3241"/>
                  </a:lnTo>
                  <a:lnTo>
                    <a:pt x="56697" y="6971"/>
                  </a:lnTo>
                  <a:lnTo>
                    <a:pt x="47059" y="11683"/>
                  </a:lnTo>
                  <a:lnTo>
                    <a:pt x="38176" y="17115"/>
                  </a:lnTo>
                  <a:lnTo>
                    <a:pt x="30024" y="23388"/>
                  </a:lnTo>
                  <a:lnTo>
                    <a:pt x="22752" y="30962"/>
                  </a:lnTo>
                  <a:lnTo>
                    <a:pt x="16375" y="39986"/>
                  </a:lnTo>
                  <a:lnTo>
                    <a:pt x="10937" y="50319"/>
                  </a:lnTo>
                  <a:lnTo>
                    <a:pt x="6579" y="61704"/>
                  </a:lnTo>
                  <a:lnTo>
                    <a:pt x="3284" y="73883"/>
                  </a:lnTo>
                  <a:lnTo>
                    <a:pt x="1055" y="86637"/>
                  </a:lnTo>
                  <a:lnTo>
                    <a:pt x="0" y="99797"/>
                  </a:lnTo>
                  <a:lnTo>
                    <a:pt x="76" y="113230"/>
                  </a:lnTo>
                  <a:lnTo>
                    <a:pt x="1432" y="126519"/>
                  </a:lnTo>
                  <a:lnTo>
                    <a:pt x="4470" y="138989"/>
                  </a:lnTo>
                  <a:lnTo>
                    <a:pt x="9255" y="150339"/>
                  </a:lnTo>
                  <a:lnTo>
                    <a:pt x="15570" y="160604"/>
                  </a:lnTo>
                  <a:lnTo>
                    <a:pt x="23098" y="169967"/>
                  </a:lnTo>
                  <a:lnTo>
                    <a:pt x="31533" y="178629"/>
                  </a:lnTo>
                  <a:lnTo>
                    <a:pt x="40790" y="186448"/>
                  </a:lnTo>
                  <a:lnTo>
                    <a:pt x="50979" y="192957"/>
                  </a:lnTo>
                  <a:lnTo>
                    <a:pt x="62092" y="197994"/>
                  </a:lnTo>
                  <a:lnTo>
                    <a:pt x="73994" y="201378"/>
                  </a:lnTo>
                  <a:lnTo>
                    <a:pt x="86514" y="202751"/>
                  </a:lnTo>
                  <a:lnTo>
                    <a:pt x="99481" y="202125"/>
                  </a:lnTo>
                  <a:lnTo>
                    <a:pt x="112349" y="200097"/>
                  </a:lnTo>
                  <a:lnTo>
                    <a:pt x="125573" y="197469"/>
                  </a:lnTo>
                  <a:lnTo>
                    <a:pt x="141432" y="194013"/>
                  </a:lnTo>
                  <a:lnTo>
                    <a:pt x="163926" y="1892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66824" y="637806"/>
              <a:ext cx="240203" cy="225425"/>
            </a:xfrm>
            <a:custGeom>
              <a:avLst/>
              <a:gdLst/>
              <a:ahLst/>
              <a:cxnLst/>
              <a:rect l="0" t="0" r="0" b="0"/>
              <a:pathLst>
                <a:path w="240203" h="225425">
                  <a:moveTo>
                    <a:pt x="103331" y="130774"/>
                  </a:moveTo>
                  <a:lnTo>
                    <a:pt x="106132" y="121906"/>
                  </a:lnTo>
                  <a:lnTo>
                    <a:pt x="107633" y="112919"/>
                  </a:lnTo>
                  <a:lnTo>
                    <a:pt x="107940" y="102923"/>
                  </a:lnTo>
                  <a:lnTo>
                    <a:pt x="107260" y="91943"/>
                  </a:lnTo>
                  <a:lnTo>
                    <a:pt x="105792" y="80131"/>
                  </a:lnTo>
                  <a:lnTo>
                    <a:pt x="103719" y="67677"/>
                  </a:lnTo>
                  <a:lnTo>
                    <a:pt x="101036" y="54912"/>
                  </a:lnTo>
                  <a:lnTo>
                    <a:pt x="97565" y="42280"/>
                  </a:lnTo>
                  <a:lnTo>
                    <a:pt x="93261" y="30029"/>
                  </a:lnTo>
                  <a:lnTo>
                    <a:pt x="87896" y="18858"/>
                  </a:lnTo>
                  <a:lnTo>
                    <a:pt x="81006" y="9946"/>
                  </a:lnTo>
                  <a:lnTo>
                    <a:pt x="72487" y="3745"/>
                  </a:lnTo>
                  <a:lnTo>
                    <a:pt x="62850" y="379"/>
                  </a:lnTo>
                  <a:lnTo>
                    <a:pt x="53004" y="0"/>
                  </a:lnTo>
                  <a:lnTo>
                    <a:pt x="43503" y="2379"/>
                  </a:lnTo>
                  <a:lnTo>
                    <a:pt x="34687" y="7193"/>
                  </a:lnTo>
                  <a:lnTo>
                    <a:pt x="26845" y="14220"/>
                  </a:lnTo>
                  <a:lnTo>
                    <a:pt x="20025" y="23123"/>
                  </a:lnTo>
                  <a:lnTo>
                    <a:pt x="14259" y="33503"/>
                  </a:lnTo>
                  <a:lnTo>
                    <a:pt x="9670" y="44984"/>
                  </a:lnTo>
                  <a:lnTo>
                    <a:pt x="6206" y="57260"/>
                  </a:lnTo>
                  <a:lnTo>
                    <a:pt x="3691" y="70094"/>
                  </a:lnTo>
                  <a:lnTo>
                    <a:pt x="1910" y="83315"/>
                  </a:lnTo>
                  <a:lnTo>
                    <a:pt x="678" y="96807"/>
                  </a:lnTo>
                  <a:lnTo>
                    <a:pt x="0" y="110646"/>
                  </a:lnTo>
                  <a:lnTo>
                    <a:pt x="68" y="125084"/>
                  </a:lnTo>
                  <a:lnTo>
                    <a:pt x="934" y="140199"/>
                  </a:lnTo>
                  <a:lnTo>
                    <a:pt x="2668" y="155605"/>
                  </a:lnTo>
                  <a:lnTo>
                    <a:pt x="5434" y="170568"/>
                  </a:lnTo>
                  <a:lnTo>
                    <a:pt x="9234" y="184692"/>
                  </a:lnTo>
                  <a:lnTo>
                    <a:pt x="14243" y="197446"/>
                  </a:lnTo>
                  <a:lnTo>
                    <a:pt x="20887" y="208028"/>
                  </a:lnTo>
                  <a:lnTo>
                    <a:pt x="29237" y="216204"/>
                  </a:lnTo>
                  <a:lnTo>
                    <a:pt x="38761" y="221897"/>
                  </a:lnTo>
                  <a:lnTo>
                    <a:pt x="48530" y="224917"/>
                  </a:lnTo>
                  <a:lnTo>
                    <a:pt x="57980" y="225424"/>
                  </a:lnTo>
                  <a:lnTo>
                    <a:pt x="66762" y="223514"/>
                  </a:lnTo>
                  <a:lnTo>
                    <a:pt x="74579" y="219051"/>
                  </a:lnTo>
                  <a:lnTo>
                    <a:pt x="81388" y="212205"/>
                  </a:lnTo>
                  <a:lnTo>
                    <a:pt x="87318" y="203544"/>
                  </a:lnTo>
                  <a:lnTo>
                    <a:pt x="92549" y="193830"/>
                  </a:lnTo>
                  <a:lnTo>
                    <a:pt x="97260" y="183594"/>
                  </a:lnTo>
                  <a:lnTo>
                    <a:pt x="101597" y="172962"/>
                  </a:lnTo>
                  <a:lnTo>
                    <a:pt x="105673" y="161766"/>
                  </a:lnTo>
                  <a:lnTo>
                    <a:pt x="109555" y="150036"/>
                  </a:lnTo>
                  <a:lnTo>
                    <a:pt x="112966" y="141264"/>
                  </a:lnTo>
                  <a:lnTo>
                    <a:pt x="115662" y="139395"/>
                  </a:lnTo>
                  <a:lnTo>
                    <a:pt x="118234" y="142528"/>
                  </a:lnTo>
                  <a:lnTo>
                    <a:pt x="121330" y="148626"/>
                  </a:lnTo>
                  <a:lnTo>
                    <a:pt x="125216" y="156453"/>
                  </a:lnTo>
                  <a:lnTo>
                    <a:pt x="129882" y="165140"/>
                  </a:lnTo>
                  <a:lnTo>
                    <a:pt x="135199" y="173972"/>
                  </a:lnTo>
                  <a:lnTo>
                    <a:pt x="141032" y="182571"/>
                  </a:lnTo>
                  <a:lnTo>
                    <a:pt x="147737" y="190499"/>
                  </a:lnTo>
                  <a:lnTo>
                    <a:pt x="156130" y="197156"/>
                  </a:lnTo>
                  <a:lnTo>
                    <a:pt x="166506" y="202331"/>
                  </a:lnTo>
                  <a:lnTo>
                    <a:pt x="178220" y="205825"/>
                  </a:lnTo>
                  <a:lnTo>
                    <a:pt x="190007" y="207280"/>
                  </a:lnTo>
                  <a:lnTo>
                    <a:pt x="201106" y="206713"/>
                  </a:lnTo>
                  <a:lnTo>
                    <a:pt x="211010" y="204727"/>
                  </a:lnTo>
                  <a:lnTo>
                    <a:pt x="220181" y="202133"/>
                  </a:lnTo>
                  <a:lnTo>
                    <a:pt x="229415" y="198706"/>
                  </a:lnTo>
                  <a:lnTo>
                    <a:pt x="240202" y="1939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07026" y="452725"/>
              <a:ext cx="194832" cy="383941"/>
            </a:xfrm>
            <a:custGeom>
              <a:avLst/>
              <a:gdLst/>
              <a:ahLst/>
              <a:cxnLst/>
              <a:rect l="0" t="0" r="0" b="0"/>
              <a:pathLst>
                <a:path w="194832" h="383941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5" y="36471"/>
                  </a:lnTo>
                  <a:lnTo>
                    <a:pt x="177" y="50664"/>
                  </a:lnTo>
                  <a:lnTo>
                    <a:pt x="825" y="66289"/>
                  </a:lnTo>
                  <a:lnTo>
                    <a:pt x="2078" y="83265"/>
                  </a:lnTo>
                  <a:lnTo>
                    <a:pt x="3904" y="101366"/>
                  </a:lnTo>
                  <a:lnTo>
                    <a:pt x="6200" y="120335"/>
                  </a:lnTo>
                  <a:lnTo>
                    <a:pt x="8857" y="139937"/>
                  </a:lnTo>
                  <a:lnTo>
                    <a:pt x="11776" y="159825"/>
                  </a:lnTo>
                  <a:lnTo>
                    <a:pt x="14880" y="179556"/>
                  </a:lnTo>
                  <a:lnTo>
                    <a:pt x="18108" y="198901"/>
                  </a:lnTo>
                  <a:lnTo>
                    <a:pt x="21258" y="217823"/>
                  </a:lnTo>
                  <a:lnTo>
                    <a:pt x="23995" y="236375"/>
                  </a:lnTo>
                  <a:lnTo>
                    <a:pt x="26170" y="254632"/>
                  </a:lnTo>
                  <a:lnTo>
                    <a:pt x="27971" y="272505"/>
                  </a:lnTo>
                  <a:lnTo>
                    <a:pt x="29795" y="289746"/>
                  </a:lnTo>
                  <a:lnTo>
                    <a:pt x="31858" y="306191"/>
                  </a:lnTo>
                  <a:lnTo>
                    <a:pt x="33576" y="318949"/>
                  </a:lnTo>
                  <a:lnTo>
                    <a:pt x="34185" y="323934"/>
                  </a:lnTo>
                  <a:lnTo>
                    <a:pt x="34037" y="321661"/>
                  </a:lnTo>
                  <a:lnTo>
                    <a:pt x="33605" y="314167"/>
                  </a:lnTo>
                  <a:lnTo>
                    <a:pt x="33470" y="303365"/>
                  </a:lnTo>
                  <a:lnTo>
                    <a:pt x="34351" y="290771"/>
                  </a:lnTo>
                  <a:lnTo>
                    <a:pt x="36533" y="277315"/>
                  </a:lnTo>
                  <a:lnTo>
                    <a:pt x="39944" y="263803"/>
                  </a:lnTo>
                  <a:lnTo>
                    <a:pt x="44365" y="251082"/>
                  </a:lnTo>
                  <a:lnTo>
                    <a:pt x="49565" y="239523"/>
                  </a:lnTo>
                  <a:lnTo>
                    <a:pt x="55665" y="229432"/>
                  </a:lnTo>
                  <a:lnTo>
                    <a:pt x="63114" y="221239"/>
                  </a:lnTo>
                  <a:lnTo>
                    <a:pt x="72044" y="214993"/>
                  </a:lnTo>
                  <a:lnTo>
                    <a:pt x="82144" y="210761"/>
                  </a:lnTo>
                  <a:lnTo>
                    <a:pt x="92839" y="208802"/>
                  </a:lnTo>
                  <a:lnTo>
                    <a:pt x="103736" y="209042"/>
                  </a:lnTo>
                  <a:lnTo>
                    <a:pt x="114646" y="211302"/>
                  </a:lnTo>
                  <a:lnTo>
                    <a:pt x="125496" y="215476"/>
                  </a:lnTo>
                  <a:lnTo>
                    <a:pt x="136264" y="221317"/>
                  </a:lnTo>
                  <a:lnTo>
                    <a:pt x="146629" y="228491"/>
                  </a:lnTo>
                  <a:lnTo>
                    <a:pt x="155990" y="236668"/>
                  </a:lnTo>
                  <a:lnTo>
                    <a:pt x="164103" y="245571"/>
                  </a:lnTo>
                  <a:lnTo>
                    <a:pt x="171044" y="254988"/>
                  </a:lnTo>
                  <a:lnTo>
                    <a:pt x="177021" y="264762"/>
                  </a:lnTo>
                  <a:lnTo>
                    <a:pt x="182262" y="274785"/>
                  </a:lnTo>
                  <a:lnTo>
                    <a:pt x="186802" y="285143"/>
                  </a:lnTo>
                  <a:lnTo>
                    <a:pt x="190486" y="296090"/>
                  </a:lnTo>
                  <a:lnTo>
                    <a:pt x="193287" y="307708"/>
                  </a:lnTo>
                  <a:lnTo>
                    <a:pt x="194831" y="319612"/>
                  </a:lnTo>
                  <a:lnTo>
                    <a:pt x="194355" y="331072"/>
                  </a:lnTo>
                  <a:lnTo>
                    <a:pt x="191620" y="341699"/>
                  </a:lnTo>
                  <a:lnTo>
                    <a:pt x="186849" y="351291"/>
                  </a:lnTo>
                  <a:lnTo>
                    <a:pt x="180442" y="359662"/>
                  </a:lnTo>
                  <a:lnTo>
                    <a:pt x="172796" y="366841"/>
                  </a:lnTo>
                  <a:lnTo>
                    <a:pt x="164088" y="372849"/>
                  </a:lnTo>
                  <a:lnTo>
                    <a:pt x="154274" y="377601"/>
                  </a:lnTo>
                  <a:lnTo>
                    <a:pt x="143424" y="381164"/>
                  </a:lnTo>
                  <a:lnTo>
                    <a:pt x="131868" y="383407"/>
                  </a:lnTo>
                  <a:lnTo>
                    <a:pt x="120112" y="383940"/>
                  </a:lnTo>
                  <a:lnTo>
                    <a:pt x="108473" y="382709"/>
                  </a:lnTo>
                  <a:lnTo>
                    <a:pt x="97320" y="380059"/>
                  </a:lnTo>
                  <a:lnTo>
                    <a:pt x="85962" y="376194"/>
                  </a:lnTo>
                  <a:lnTo>
                    <a:pt x="72292" y="369658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69151" y="672213"/>
              <a:ext cx="131965" cy="183606"/>
            </a:xfrm>
            <a:custGeom>
              <a:avLst/>
              <a:gdLst/>
              <a:ahLst/>
              <a:cxnLst/>
              <a:rect l="0" t="0" r="0" b="0"/>
              <a:pathLst>
                <a:path w="131965" h="183606">
                  <a:moveTo>
                    <a:pt x="74787" y="22667"/>
                  </a:moveTo>
                  <a:lnTo>
                    <a:pt x="71652" y="14067"/>
                  </a:lnTo>
                  <a:lnTo>
                    <a:pt x="66949" y="7641"/>
                  </a:lnTo>
                  <a:lnTo>
                    <a:pt x="60168" y="2850"/>
                  </a:lnTo>
                  <a:lnTo>
                    <a:pt x="51895" y="0"/>
                  </a:lnTo>
                  <a:lnTo>
                    <a:pt x="43077" y="47"/>
                  </a:lnTo>
                  <a:lnTo>
                    <a:pt x="34325" y="3263"/>
                  </a:lnTo>
                  <a:lnTo>
                    <a:pt x="26040" y="9150"/>
                  </a:lnTo>
                  <a:lnTo>
                    <a:pt x="18568" y="16835"/>
                  </a:lnTo>
                  <a:lnTo>
                    <a:pt x="12007" y="25630"/>
                  </a:lnTo>
                  <a:lnTo>
                    <a:pt x="6589" y="35258"/>
                  </a:lnTo>
                  <a:lnTo>
                    <a:pt x="2765" y="45763"/>
                  </a:lnTo>
                  <a:lnTo>
                    <a:pt x="635" y="57119"/>
                  </a:lnTo>
                  <a:lnTo>
                    <a:pt x="0" y="69200"/>
                  </a:lnTo>
                  <a:lnTo>
                    <a:pt x="552" y="81849"/>
                  </a:lnTo>
                  <a:lnTo>
                    <a:pt x="1998" y="94909"/>
                  </a:lnTo>
                  <a:lnTo>
                    <a:pt x="4255" y="107935"/>
                  </a:lnTo>
                  <a:lnTo>
                    <a:pt x="7439" y="120221"/>
                  </a:lnTo>
                  <a:lnTo>
                    <a:pt x="11540" y="131444"/>
                  </a:lnTo>
                  <a:lnTo>
                    <a:pt x="16429" y="141624"/>
                  </a:lnTo>
                  <a:lnTo>
                    <a:pt x="21934" y="150929"/>
                  </a:lnTo>
                  <a:lnTo>
                    <a:pt x="27908" y="159552"/>
                  </a:lnTo>
                  <a:lnTo>
                    <a:pt x="34546" y="167344"/>
                  </a:lnTo>
                  <a:lnTo>
                    <a:pt x="42366" y="173835"/>
                  </a:lnTo>
                  <a:lnTo>
                    <a:pt x="51547" y="178861"/>
                  </a:lnTo>
                  <a:lnTo>
                    <a:pt x="61644" y="182237"/>
                  </a:lnTo>
                  <a:lnTo>
                    <a:pt x="71807" y="183605"/>
                  </a:lnTo>
                  <a:lnTo>
                    <a:pt x="81530" y="182965"/>
                  </a:lnTo>
                  <a:lnTo>
                    <a:pt x="90666" y="180604"/>
                  </a:lnTo>
                  <a:lnTo>
                    <a:pt x="99255" y="176893"/>
                  </a:lnTo>
                  <a:lnTo>
                    <a:pt x="107390" y="172171"/>
                  </a:lnTo>
                  <a:lnTo>
                    <a:pt x="114853" y="166393"/>
                  </a:lnTo>
                  <a:lnTo>
                    <a:pt x="121121" y="159160"/>
                  </a:lnTo>
                  <a:lnTo>
                    <a:pt x="126002" y="150363"/>
                  </a:lnTo>
                  <a:lnTo>
                    <a:pt x="129451" y="140016"/>
                  </a:lnTo>
                  <a:lnTo>
                    <a:pt x="131398" y="128088"/>
                  </a:lnTo>
                  <a:lnTo>
                    <a:pt x="131964" y="114732"/>
                  </a:lnTo>
                  <a:lnTo>
                    <a:pt x="131226" y="100373"/>
                  </a:lnTo>
                  <a:lnTo>
                    <a:pt x="129143" y="85597"/>
                  </a:lnTo>
                  <a:lnTo>
                    <a:pt x="125820" y="70788"/>
                  </a:lnTo>
                  <a:lnTo>
                    <a:pt x="121394" y="56513"/>
                  </a:lnTo>
                  <a:lnTo>
                    <a:pt x="115319" y="42111"/>
                  </a:lnTo>
                  <a:lnTo>
                    <a:pt x="104829" y="25203"/>
                  </a:lnTo>
                  <a:lnTo>
                    <a:pt x="85315" y="16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18359" y="684352"/>
              <a:ext cx="173466" cy="153163"/>
            </a:xfrm>
            <a:custGeom>
              <a:avLst/>
              <a:gdLst/>
              <a:ahLst/>
              <a:cxnLst/>
              <a:rect l="0" t="0" r="0" b="0"/>
              <a:pathLst>
                <a:path w="173466" h="153163">
                  <a:moveTo>
                    <a:pt x="41392" y="10528"/>
                  </a:moveTo>
                  <a:lnTo>
                    <a:pt x="35523" y="16396"/>
                  </a:lnTo>
                  <a:lnTo>
                    <a:pt x="29960" y="21960"/>
                  </a:lnTo>
                  <a:lnTo>
                    <a:pt x="24165" y="27764"/>
                  </a:lnTo>
                  <a:lnTo>
                    <a:pt x="18257" y="34018"/>
                  </a:lnTo>
                  <a:lnTo>
                    <a:pt x="12576" y="40996"/>
                  </a:lnTo>
                  <a:lnTo>
                    <a:pt x="7315" y="48782"/>
                  </a:lnTo>
                  <a:lnTo>
                    <a:pt x="2983" y="57456"/>
                  </a:lnTo>
                  <a:lnTo>
                    <a:pt x="443" y="67183"/>
                  </a:lnTo>
                  <a:lnTo>
                    <a:pt x="0" y="77941"/>
                  </a:lnTo>
                  <a:lnTo>
                    <a:pt x="1486" y="89249"/>
                  </a:lnTo>
                  <a:lnTo>
                    <a:pt x="4534" y="100298"/>
                  </a:lnTo>
                  <a:lnTo>
                    <a:pt x="8772" y="110647"/>
                  </a:lnTo>
                  <a:lnTo>
                    <a:pt x="14037" y="120050"/>
                  </a:lnTo>
                  <a:lnTo>
                    <a:pt x="20386" y="128294"/>
                  </a:lnTo>
                  <a:lnTo>
                    <a:pt x="27767" y="135387"/>
                  </a:lnTo>
                  <a:lnTo>
                    <a:pt x="36178" y="141338"/>
                  </a:lnTo>
                  <a:lnTo>
                    <a:pt x="45735" y="146052"/>
                  </a:lnTo>
                  <a:lnTo>
                    <a:pt x="56390" y="149594"/>
                  </a:lnTo>
                  <a:lnTo>
                    <a:pt x="67970" y="151992"/>
                  </a:lnTo>
                  <a:lnTo>
                    <a:pt x="80266" y="153161"/>
                  </a:lnTo>
                  <a:lnTo>
                    <a:pt x="93084" y="153162"/>
                  </a:lnTo>
                  <a:lnTo>
                    <a:pt x="105945" y="151859"/>
                  </a:lnTo>
                  <a:lnTo>
                    <a:pt x="118119" y="148857"/>
                  </a:lnTo>
                  <a:lnTo>
                    <a:pt x="129263" y="144094"/>
                  </a:lnTo>
                  <a:lnTo>
                    <a:pt x="139218" y="137795"/>
                  </a:lnTo>
                  <a:lnTo>
                    <a:pt x="147841" y="130278"/>
                  </a:lnTo>
                  <a:lnTo>
                    <a:pt x="155192" y="121845"/>
                  </a:lnTo>
                  <a:lnTo>
                    <a:pt x="161316" y="112421"/>
                  </a:lnTo>
                  <a:lnTo>
                    <a:pt x="166148" y="101586"/>
                  </a:lnTo>
                  <a:lnTo>
                    <a:pt x="169769" y="89231"/>
                  </a:lnTo>
                  <a:lnTo>
                    <a:pt x="172221" y="75851"/>
                  </a:lnTo>
                  <a:lnTo>
                    <a:pt x="173426" y="62331"/>
                  </a:lnTo>
                  <a:lnTo>
                    <a:pt x="173465" y="49215"/>
                  </a:lnTo>
                  <a:lnTo>
                    <a:pt x="172688" y="37115"/>
                  </a:lnTo>
                  <a:lnTo>
                    <a:pt x="171559" y="25691"/>
                  </a:lnTo>
                  <a:lnTo>
                    <a:pt x="169983" y="13948"/>
                  </a:lnTo>
                  <a:lnTo>
                    <a:pt x="16773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83562" y="442196"/>
              <a:ext cx="18346" cy="410613"/>
            </a:xfrm>
            <a:custGeom>
              <a:avLst/>
              <a:gdLst/>
              <a:ahLst/>
              <a:cxnLst/>
              <a:rect l="0" t="0" r="0" b="0"/>
              <a:pathLst>
                <a:path w="18346" h="410613">
                  <a:moveTo>
                    <a:pt x="7816" y="0"/>
                  </a:moveTo>
                  <a:lnTo>
                    <a:pt x="4950" y="14736"/>
                  </a:lnTo>
                  <a:lnTo>
                    <a:pt x="2807" y="29288"/>
                  </a:lnTo>
                  <a:lnTo>
                    <a:pt x="1209" y="45073"/>
                  </a:lnTo>
                  <a:lnTo>
                    <a:pt x="202" y="61789"/>
                  </a:lnTo>
                  <a:lnTo>
                    <a:pt x="0" y="78633"/>
                  </a:lnTo>
                  <a:lnTo>
                    <a:pt x="652" y="95113"/>
                  </a:lnTo>
                  <a:lnTo>
                    <a:pt x="1891" y="111076"/>
                  </a:lnTo>
                  <a:lnTo>
                    <a:pt x="3255" y="126546"/>
                  </a:lnTo>
                  <a:lnTo>
                    <a:pt x="4464" y="141614"/>
                  </a:lnTo>
                  <a:lnTo>
                    <a:pt x="5426" y="156375"/>
                  </a:lnTo>
                  <a:lnTo>
                    <a:pt x="6146" y="170913"/>
                  </a:lnTo>
                  <a:lnTo>
                    <a:pt x="6669" y="185293"/>
                  </a:lnTo>
                  <a:lnTo>
                    <a:pt x="7207" y="199564"/>
                  </a:lnTo>
                  <a:lnTo>
                    <a:pt x="8107" y="213759"/>
                  </a:lnTo>
                  <a:lnTo>
                    <a:pt x="9531" y="227912"/>
                  </a:lnTo>
                  <a:lnTo>
                    <a:pt x="11301" y="242367"/>
                  </a:lnTo>
                  <a:lnTo>
                    <a:pt x="13028" y="257749"/>
                  </a:lnTo>
                  <a:lnTo>
                    <a:pt x="14485" y="274321"/>
                  </a:lnTo>
                  <a:lnTo>
                    <a:pt x="15612" y="291859"/>
                  </a:lnTo>
                  <a:lnTo>
                    <a:pt x="16446" y="309856"/>
                  </a:lnTo>
                  <a:lnTo>
                    <a:pt x="17040" y="327944"/>
                  </a:lnTo>
                  <a:lnTo>
                    <a:pt x="17457" y="345399"/>
                  </a:lnTo>
                  <a:lnTo>
                    <a:pt x="17790" y="362888"/>
                  </a:lnTo>
                  <a:lnTo>
                    <a:pt x="18069" y="383059"/>
                  </a:lnTo>
                  <a:lnTo>
                    <a:pt x="18345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96580" y="463253"/>
              <a:ext cx="463255" cy="147400"/>
            </a:xfrm>
            <a:custGeom>
              <a:avLst/>
              <a:gdLst/>
              <a:ahLst/>
              <a:cxnLst/>
              <a:rect l="0" t="0" r="0" b="0"/>
              <a:pathLst>
                <a:path w="463255" h="147400">
                  <a:moveTo>
                    <a:pt x="463254" y="147399"/>
                  </a:moveTo>
                  <a:lnTo>
                    <a:pt x="454252" y="144399"/>
                  </a:lnTo>
                  <a:lnTo>
                    <a:pt x="443984" y="140976"/>
                  </a:lnTo>
                  <a:lnTo>
                    <a:pt x="431410" y="136785"/>
                  </a:lnTo>
                  <a:lnTo>
                    <a:pt x="417228" y="132057"/>
                  </a:lnTo>
                  <a:lnTo>
                    <a:pt x="402728" y="127224"/>
                  </a:lnTo>
                  <a:lnTo>
                    <a:pt x="388692" y="122547"/>
                  </a:lnTo>
                  <a:lnTo>
                    <a:pt x="375211" y="118111"/>
                  </a:lnTo>
                  <a:lnTo>
                    <a:pt x="361957" y="113909"/>
                  </a:lnTo>
                  <a:lnTo>
                    <a:pt x="348684" y="109896"/>
                  </a:lnTo>
                  <a:lnTo>
                    <a:pt x="335450" y="105863"/>
                  </a:lnTo>
                  <a:lnTo>
                    <a:pt x="322544" y="101462"/>
                  </a:lnTo>
                  <a:lnTo>
                    <a:pt x="310105" y="96538"/>
                  </a:lnTo>
                  <a:lnTo>
                    <a:pt x="297798" y="91262"/>
                  </a:lnTo>
                  <a:lnTo>
                    <a:pt x="284936" y="86028"/>
                  </a:lnTo>
                  <a:lnTo>
                    <a:pt x="271173" y="81064"/>
                  </a:lnTo>
                  <a:lnTo>
                    <a:pt x="256658" y="76427"/>
                  </a:lnTo>
                  <a:lnTo>
                    <a:pt x="241836" y="72087"/>
                  </a:lnTo>
                  <a:lnTo>
                    <a:pt x="227005" y="67979"/>
                  </a:lnTo>
                  <a:lnTo>
                    <a:pt x="212133" y="63882"/>
                  </a:lnTo>
                  <a:lnTo>
                    <a:pt x="196935" y="59437"/>
                  </a:lnTo>
                  <a:lnTo>
                    <a:pt x="181268" y="54483"/>
                  </a:lnTo>
                  <a:lnTo>
                    <a:pt x="165138" y="49188"/>
                  </a:lnTo>
                  <a:lnTo>
                    <a:pt x="148616" y="43941"/>
                  </a:lnTo>
                  <a:lnTo>
                    <a:pt x="131802" y="38968"/>
                  </a:lnTo>
                  <a:lnTo>
                    <a:pt x="115103" y="34325"/>
                  </a:lnTo>
                  <a:lnTo>
                    <a:pt x="99198" y="29981"/>
                  </a:lnTo>
                  <a:lnTo>
                    <a:pt x="84392" y="25875"/>
                  </a:lnTo>
                  <a:lnTo>
                    <a:pt x="70654" y="21948"/>
                  </a:lnTo>
                  <a:lnTo>
                    <a:pt x="57808" y="18151"/>
                  </a:lnTo>
                  <a:lnTo>
                    <a:pt x="45658" y="14450"/>
                  </a:lnTo>
                  <a:lnTo>
                    <a:pt x="34476" y="10967"/>
                  </a:lnTo>
                  <a:lnTo>
                    <a:pt x="23899" y="7638"/>
                  </a:lnTo>
                  <a:lnTo>
                    <a:pt x="12993" y="41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275808" y="1126549"/>
            <a:ext cx="1261560" cy="529481"/>
            <a:chOff x="1275808" y="1126549"/>
            <a:chExt cx="1261560" cy="529481"/>
          </a:xfrm>
        </p:grpSpPr>
        <p:sp>
          <p:nvSpPr>
            <p:cNvPr id="47" name="Freeform 46"/>
            <p:cNvSpPr/>
            <p:nvPr/>
          </p:nvSpPr>
          <p:spPr>
            <a:xfrm>
              <a:off x="1275808" y="1312550"/>
              <a:ext cx="271882" cy="246044"/>
            </a:xfrm>
            <a:custGeom>
              <a:avLst/>
              <a:gdLst/>
              <a:ahLst/>
              <a:cxnLst/>
              <a:rect l="0" t="0" r="0" b="0"/>
              <a:pathLst>
                <a:path w="271882" h="246044">
                  <a:moveTo>
                    <a:pt x="177124" y="119325"/>
                  </a:moveTo>
                  <a:lnTo>
                    <a:pt x="176990" y="107590"/>
                  </a:lnTo>
                  <a:lnTo>
                    <a:pt x="175710" y="96461"/>
                  </a:lnTo>
                  <a:lnTo>
                    <a:pt x="173112" y="84867"/>
                  </a:lnTo>
                  <a:lnTo>
                    <a:pt x="169220" y="72879"/>
                  </a:lnTo>
                  <a:lnTo>
                    <a:pt x="163939" y="60867"/>
                  </a:lnTo>
                  <a:lnTo>
                    <a:pt x="157352" y="49074"/>
                  </a:lnTo>
                  <a:lnTo>
                    <a:pt x="149679" y="37893"/>
                  </a:lnTo>
                  <a:lnTo>
                    <a:pt x="141169" y="27921"/>
                  </a:lnTo>
                  <a:lnTo>
                    <a:pt x="132037" y="19373"/>
                  </a:lnTo>
                  <a:lnTo>
                    <a:pt x="122298" y="12296"/>
                  </a:lnTo>
                  <a:lnTo>
                    <a:pt x="111777" y="6752"/>
                  </a:lnTo>
                  <a:lnTo>
                    <a:pt x="100448" y="2626"/>
                  </a:lnTo>
                  <a:lnTo>
                    <a:pt x="88739" y="159"/>
                  </a:lnTo>
                  <a:lnTo>
                    <a:pt x="77411" y="0"/>
                  </a:lnTo>
                  <a:lnTo>
                    <a:pt x="66868" y="2306"/>
                  </a:lnTo>
                  <a:lnTo>
                    <a:pt x="57162" y="6955"/>
                  </a:lnTo>
                  <a:lnTo>
                    <a:pt x="48183" y="13812"/>
                  </a:lnTo>
                  <a:lnTo>
                    <a:pt x="39777" y="22569"/>
                  </a:lnTo>
                  <a:lnTo>
                    <a:pt x="31962" y="32666"/>
                  </a:lnTo>
                  <a:lnTo>
                    <a:pt x="24925" y="43420"/>
                  </a:lnTo>
                  <a:lnTo>
                    <a:pt x="18709" y="54389"/>
                  </a:lnTo>
                  <a:lnTo>
                    <a:pt x="13380" y="65531"/>
                  </a:lnTo>
                  <a:lnTo>
                    <a:pt x="9099" y="77077"/>
                  </a:lnTo>
                  <a:lnTo>
                    <a:pt x="5849" y="89147"/>
                  </a:lnTo>
                  <a:lnTo>
                    <a:pt x="3480" y="101881"/>
                  </a:lnTo>
                  <a:lnTo>
                    <a:pt x="1799" y="115502"/>
                  </a:lnTo>
                  <a:lnTo>
                    <a:pt x="633" y="130033"/>
                  </a:lnTo>
                  <a:lnTo>
                    <a:pt x="0" y="145031"/>
                  </a:lnTo>
                  <a:lnTo>
                    <a:pt x="100" y="159712"/>
                  </a:lnTo>
                  <a:lnTo>
                    <a:pt x="985" y="173652"/>
                  </a:lnTo>
                  <a:lnTo>
                    <a:pt x="2732" y="186620"/>
                  </a:lnTo>
                  <a:lnTo>
                    <a:pt x="5508" y="198411"/>
                  </a:lnTo>
                  <a:lnTo>
                    <a:pt x="9309" y="209039"/>
                  </a:lnTo>
                  <a:lnTo>
                    <a:pt x="14150" y="218515"/>
                  </a:lnTo>
                  <a:lnTo>
                    <a:pt x="20148" y="226750"/>
                  </a:lnTo>
                  <a:lnTo>
                    <a:pt x="27262" y="233805"/>
                  </a:lnTo>
                  <a:lnTo>
                    <a:pt x="35480" y="239545"/>
                  </a:lnTo>
                  <a:lnTo>
                    <a:pt x="44898" y="243579"/>
                  </a:lnTo>
                  <a:lnTo>
                    <a:pt x="55447" y="245833"/>
                  </a:lnTo>
                  <a:lnTo>
                    <a:pt x="66615" y="246043"/>
                  </a:lnTo>
                  <a:lnTo>
                    <a:pt x="77570" y="243606"/>
                  </a:lnTo>
                  <a:lnTo>
                    <a:pt x="87856" y="238449"/>
                  </a:lnTo>
                  <a:lnTo>
                    <a:pt x="97217" y="231088"/>
                  </a:lnTo>
                  <a:lnTo>
                    <a:pt x="105433" y="222329"/>
                  </a:lnTo>
                  <a:lnTo>
                    <a:pt x="112512" y="212773"/>
                  </a:lnTo>
                  <a:lnTo>
                    <a:pt x="118623" y="202615"/>
                  </a:lnTo>
                  <a:lnTo>
                    <a:pt x="123977" y="191746"/>
                  </a:lnTo>
                  <a:lnTo>
                    <a:pt x="128771" y="180147"/>
                  </a:lnTo>
                  <a:lnTo>
                    <a:pt x="133164" y="168070"/>
                  </a:lnTo>
                  <a:lnTo>
                    <a:pt x="137276" y="155957"/>
                  </a:lnTo>
                  <a:lnTo>
                    <a:pt x="141189" y="144060"/>
                  </a:lnTo>
                  <a:lnTo>
                    <a:pt x="144801" y="132290"/>
                  </a:lnTo>
                  <a:lnTo>
                    <a:pt x="147848" y="120321"/>
                  </a:lnTo>
                  <a:lnTo>
                    <a:pt x="150231" y="108060"/>
                  </a:lnTo>
                  <a:lnTo>
                    <a:pt x="152115" y="98622"/>
                  </a:lnTo>
                  <a:lnTo>
                    <a:pt x="153766" y="95927"/>
                  </a:lnTo>
                  <a:lnTo>
                    <a:pt x="155394" y="98653"/>
                  </a:lnTo>
                  <a:lnTo>
                    <a:pt x="157241" y="104707"/>
                  </a:lnTo>
                  <a:lnTo>
                    <a:pt x="159419" y="112662"/>
                  </a:lnTo>
                  <a:lnTo>
                    <a:pt x="161925" y="121689"/>
                  </a:lnTo>
                  <a:lnTo>
                    <a:pt x="164718" y="131324"/>
                  </a:lnTo>
                  <a:lnTo>
                    <a:pt x="168060" y="141310"/>
                  </a:lnTo>
                  <a:lnTo>
                    <a:pt x="172510" y="151504"/>
                  </a:lnTo>
                  <a:lnTo>
                    <a:pt x="178286" y="161803"/>
                  </a:lnTo>
                  <a:lnTo>
                    <a:pt x="185453" y="171507"/>
                  </a:lnTo>
                  <a:lnTo>
                    <a:pt x="194092" y="179356"/>
                  </a:lnTo>
                  <a:lnTo>
                    <a:pt x="204081" y="184816"/>
                  </a:lnTo>
                  <a:lnTo>
                    <a:pt x="214957" y="187979"/>
                  </a:lnTo>
                  <a:lnTo>
                    <a:pt x="227281" y="189417"/>
                  </a:lnTo>
                  <a:lnTo>
                    <a:pt x="244370" y="188133"/>
                  </a:lnTo>
                  <a:lnTo>
                    <a:pt x="271881" y="1824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68787" y="1240047"/>
              <a:ext cx="138977" cy="415983"/>
            </a:xfrm>
            <a:custGeom>
              <a:avLst/>
              <a:gdLst/>
              <a:ahLst/>
              <a:cxnLst/>
              <a:rect l="0" t="0" r="0" b="0"/>
              <a:pathLst>
                <a:path w="138977" h="415983">
                  <a:moveTo>
                    <a:pt x="21057" y="181300"/>
                  </a:moveTo>
                  <a:lnTo>
                    <a:pt x="18190" y="190168"/>
                  </a:lnTo>
                  <a:lnTo>
                    <a:pt x="16048" y="199155"/>
                  </a:lnTo>
                  <a:lnTo>
                    <a:pt x="14450" y="209146"/>
                  </a:lnTo>
                  <a:lnTo>
                    <a:pt x="13442" y="219953"/>
                  </a:lnTo>
                  <a:lnTo>
                    <a:pt x="13242" y="231117"/>
                  </a:lnTo>
                  <a:lnTo>
                    <a:pt x="13893" y="242331"/>
                  </a:lnTo>
                  <a:lnTo>
                    <a:pt x="15132" y="253789"/>
                  </a:lnTo>
                  <a:lnTo>
                    <a:pt x="16496" y="266070"/>
                  </a:lnTo>
                  <a:lnTo>
                    <a:pt x="17705" y="279437"/>
                  </a:lnTo>
                  <a:lnTo>
                    <a:pt x="18667" y="293686"/>
                  </a:lnTo>
                  <a:lnTo>
                    <a:pt x="19387" y="308328"/>
                  </a:lnTo>
                  <a:lnTo>
                    <a:pt x="19910" y="323027"/>
                  </a:lnTo>
                  <a:lnTo>
                    <a:pt x="20448" y="337474"/>
                  </a:lnTo>
                  <a:lnTo>
                    <a:pt x="21349" y="351320"/>
                  </a:lnTo>
                  <a:lnTo>
                    <a:pt x="22771" y="364449"/>
                  </a:lnTo>
                  <a:lnTo>
                    <a:pt x="24542" y="377078"/>
                  </a:lnTo>
                  <a:lnTo>
                    <a:pt x="26270" y="389638"/>
                  </a:lnTo>
                  <a:lnTo>
                    <a:pt x="27701" y="402314"/>
                  </a:lnTo>
                  <a:lnTo>
                    <a:pt x="27902" y="412459"/>
                  </a:lnTo>
                  <a:lnTo>
                    <a:pt x="26513" y="415982"/>
                  </a:lnTo>
                  <a:lnTo>
                    <a:pt x="24954" y="412904"/>
                  </a:lnTo>
                  <a:lnTo>
                    <a:pt x="23564" y="404945"/>
                  </a:lnTo>
                  <a:lnTo>
                    <a:pt x="22051" y="393696"/>
                  </a:lnTo>
                  <a:lnTo>
                    <a:pt x="20204" y="380282"/>
                  </a:lnTo>
                  <a:lnTo>
                    <a:pt x="17976" y="365287"/>
                  </a:lnTo>
                  <a:lnTo>
                    <a:pt x="15407" y="348891"/>
                  </a:lnTo>
                  <a:lnTo>
                    <a:pt x="12574" y="331281"/>
                  </a:lnTo>
                  <a:lnTo>
                    <a:pt x="9706" y="312698"/>
                  </a:lnTo>
                  <a:lnTo>
                    <a:pt x="7168" y="293379"/>
                  </a:lnTo>
                  <a:lnTo>
                    <a:pt x="5132" y="273529"/>
                  </a:lnTo>
                  <a:lnTo>
                    <a:pt x="3598" y="253467"/>
                  </a:lnTo>
                  <a:lnTo>
                    <a:pt x="2486" y="233618"/>
                  </a:lnTo>
                  <a:lnTo>
                    <a:pt x="1700" y="214193"/>
                  </a:lnTo>
                  <a:lnTo>
                    <a:pt x="1155" y="195216"/>
                  </a:lnTo>
                  <a:lnTo>
                    <a:pt x="780" y="176626"/>
                  </a:lnTo>
                  <a:lnTo>
                    <a:pt x="526" y="158345"/>
                  </a:lnTo>
                  <a:lnTo>
                    <a:pt x="353" y="140456"/>
                  </a:lnTo>
                  <a:lnTo>
                    <a:pt x="236" y="123203"/>
                  </a:lnTo>
                  <a:lnTo>
                    <a:pt x="163" y="106672"/>
                  </a:lnTo>
                  <a:lnTo>
                    <a:pt x="284" y="90959"/>
                  </a:lnTo>
                  <a:lnTo>
                    <a:pt x="897" y="76247"/>
                  </a:lnTo>
                  <a:lnTo>
                    <a:pt x="2131" y="62539"/>
                  </a:lnTo>
                  <a:lnTo>
                    <a:pt x="4113" y="49858"/>
                  </a:lnTo>
                  <a:lnTo>
                    <a:pt x="7048" y="38327"/>
                  </a:lnTo>
                  <a:lnTo>
                    <a:pt x="10959" y="27910"/>
                  </a:lnTo>
                  <a:lnTo>
                    <a:pt x="16044" y="18760"/>
                  </a:lnTo>
                  <a:lnTo>
                    <a:pt x="22738" y="11284"/>
                  </a:lnTo>
                  <a:lnTo>
                    <a:pt x="31128" y="5561"/>
                  </a:lnTo>
                  <a:lnTo>
                    <a:pt x="40847" y="1700"/>
                  </a:lnTo>
                  <a:lnTo>
                    <a:pt x="51279" y="0"/>
                  </a:lnTo>
                  <a:lnTo>
                    <a:pt x="61992" y="412"/>
                  </a:lnTo>
                  <a:lnTo>
                    <a:pt x="72606" y="2620"/>
                  </a:lnTo>
                  <a:lnTo>
                    <a:pt x="82726" y="6227"/>
                  </a:lnTo>
                  <a:lnTo>
                    <a:pt x="92190" y="10880"/>
                  </a:lnTo>
                  <a:lnTo>
                    <a:pt x="100865" y="16611"/>
                  </a:lnTo>
                  <a:lnTo>
                    <a:pt x="108553" y="23813"/>
                  </a:lnTo>
                  <a:lnTo>
                    <a:pt x="115247" y="32580"/>
                  </a:lnTo>
                  <a:lnTo>
                    <a:pt x="121083" y="42568"/>
                  </a:lnTo>
                  <a:lnTo>
                    <a:pt x="126245" y="53189"/>
                  </a:lnTo>
                  <a:lnTo>
                    <a:pt x="130898" y="64046"/>
                  </a:lnTo>
                  <a:lnTo>
                    <a:pt x="134856" y="75268"/>
                  </a:lnTo>
                  <a:lnTo>
                    <a:pt x="137610" y="87394"/>
                  </a:lnTo>
                  <a:lnTo>
                    <a:pt x="138976" y="100649"/>
                  </a:lnTo>
                  <a:lnTo>
                    <a:pt x="138909" y="114483"/>
                  </a:lnTo>
                  <a:lnTo>
                    <a:pt x="137343" y="127783"/>
                  </a:lnTo>
                  <a:lnTo>
                    <a:pt x="134395" y="139950"/>
                  </a:lnTo>
                  <a:lnTo>
                    <a:pt x="130144" y="150898"/>
                  </a:lnTo>
                  <a:lnTo>
                    <a:pt x="124550" y="160787"/>
                  </a:lnTo>
                  <a:lnTo>
                    <a:pt x="117706" y="169834"/>
                  </a:lnTo>
                  <a:lnTo>
                    <a:pt x="109502" y="177927"/>
                  </a:lnTo>
                  <a:lnTo>
                    <a:pt x="99561" y="184626"/>
                  </a:lnTo>
                  <a:lnTo>
                    <a:pt x="87843" y="189804"/>
                  </a:lnTo>
                  <a:lnTo>
                    <a:pt x="74767" y="193632"/>
                  </a:lnTo>
                  <a:lnTo>
                    <a:pt x="59443" y="196782"/>
                  </a:lnTo>
                  <a:lnTo>
                    <a:pt x="37173" y="199532"/>
                  </a:lnTo>
                  <a:lnTo>
                    <a:pt x="0" y="2023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51606" y="1221305"/>
              <a:ext cx="114631" cy="214504"/>
            </a:xfrm>
            <a:custGeom>
              <a:avLst/>
              <a:gdLst/>
              <a:ahLst/>
              <a:cxnLst/>
              <a:rect l="0" t="0" r="0" b="0"/>
              <a:pathLst>
                <a:path w="114631" h="214504">
                  <a:moveTo>
                    <a:pt x="80394" y="31586"/>
                  </a:moveTo>
                  <a:lnTo>
                    <a:pt x="68792" y="34654"/>
                  </a:lnTo>
                  <a:lnTo>
                    <a:pt x="58944" y="38716"/>
                  </a:lnTo>
                  <a:lnTo>
                    <a:pt x="49943" y="44209"/>
                  </a:lnTo>
                  <a:lnTo>
                    <a:pt x="41675" y="50969"/>
                  </a:lnTo>
                  <a:lnTo>
                    <a:pt x="34296" y="58767"/>
                  </a:lnTo>
                  <a:lnTo>
                    <a:pt x="27826" y="67364"/>
                  </a:lnTo>
                  <a:lnTo>
                    <a:pt x="22147" y="76549"/>
                  </a:lnTo>
                  <a:lnTo>
                    <a:pt x="17092" y="86154"/>
                  </a:lnTo>
                  <a:lnTo>
                    <a:pt x="12508" y="96059"/>
                  </a:lnTo>
                  <a:lnTo>
                    <a:pt x="8429" y="106334"/>
                  </a:lnTo>
                  <a:lnTo>
                    <a:pt x="5060" y="117224"/>
                  </a:lnTo>
                  <a:lnTo>
                    <a:pt x="2464" y="128808"/>
                  </a:lnTo>
                  <a:lnTo>
                    <a:pt x="721" y="140859"/>
                  </a:lnTo>
                  <a:lnTo>
                    <a:pt x="0" y="152949"/>
                  </a:lnTo>
                  <a:lnTo>
                    <a:pt x="304" y="164818"/>
                  </a:lnTo>
                  <a:lnTo>
                    <a:pt x="1813" y="176228"/>
                  </a:lnTo>
                  <a:lnTo>
                    <a:pt x="4954" y="186890"/>
                  </a:lnTo>
                  <a:lnTo>
                    <a:pt x="9810" y="196707"/>
                  </a:lnTo>
                  <a:lnTo>
                    <a:pt x="16172" y="205113"/>
                  </a:lnTo>
                  <a:lnTo>
                    <a:pt x="23730" y="211023"/>
                  </a:lnTo>
                  <a:lnTo>
                    <a:pt x="32178" y="214069"/>
                  </a:lnTo>
                  <a:lnTo>
                    <a:pt x="41102" y="214503"/>
                  </a:lnTo>
                  <a:lnTo>
                    <a:pt x="50005" y="212826"/>
                  </a:lnTo>
                  <a:lnTo>
                    <a:pt x="58613" y="209550"/>
                  </a:lnTo>
                  <a:lnTo>
                    <a:pt x="66695" y="204947"/>
                  </a:lnTo>
                  <a:lnTo>
                    <a:pt x="73977" y="199051"/>
                  </a:lnTo>
                  <a:lnTo>
                    <a:pt x="80394" y="191982"/>
                  </a:lnTo>
                  <a:lnTo>
                    <a:pt x="86044" y="183951"/>
                  </a:lnTo>
                  <a:lnTo>
                    <a:pt x="91081" y="175183"/>
                  </a:lnTo>
                  <a:lnTo>
                    <a:pt x="95658" y="165875"/>
                  </a:lnTo>
                  <a:lnTo>
                    <a:pt x="99905" y="156184"/>
                  </a:lnTo>
                  <a:lnTo>
                    <a:pt x="103918" y="146226"/>
                  </a:lnTo>
                  <a:lnTo>
                    <a:pt x="107760" y="136078"/>
                  </a:lnTo>
                  <a:lnTo>
                    <a:pt x="111154" y="125637"/>
                  </a:lnTo>
                  <a:lnTo>
                    <a:pt x="113522" y="114635"/>
                  </a:lnTo>
                  <a:lnTo>
                    <a:pt x="114630" y="102975"/>
                  </a:lnTo>
                  <a:lnTo>
                    <a:pt x="114558" y="90872"/>
                  </a:lnTo>
                  <a:lnTo>
                    <a:pt x="113521" y="78748"/>
                  </a:lnTo>
                  <a:lnTo>
                    <a:pt x="111745" y="66856"/>
                  </a:lnTo>
                  <a:lnTo>
                    <a:pt x="109266" y="55431"/>
                  </a:lnTo>
                  <a:lnTo>
                    <a:pt x="105932" y="44758"/>
                  </a:lnTo>
                  <a:lnTo>
                    <a:pt x="101730" y="34925"/>
                  </a:lnTo>
                  <a:lnTo>
                    <a:pt x="96696" y="26141"/>
                  </a:lnTo>
                  <a:lnTo>
                    <a:pt x="90137" y="17974"/>
                  </a:lnTo>
                  <a:lnTo>
                    <a:pt x="79244" y="9707"/>
                  </a:lnTo>
                  <a:lnTo>
                    <a:pt x="5933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2672" y="1263419"/>
              <a:ext cx="4614" cy="178986"/>
            </a:xfrm>
            <a:custGeom>
              <a:avLst/>
              <a:gdLst/>
              <a:ahLst/>
              <a:cxnLst/>
              <a:rect l="0" t="0" r="0" b="0"/>
              <a:pathLst>
                <a:path w="4614" h="178986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0"/>
                  </a:lnTo>
                  <a:lnTo>
                    <a:pt x="506" y="42518"/>
                  </a:lnTo>
                  <a:lnTo>
                    <a:pt x="1326" y="55997"/>
                  </a:lnTo>
                  <a:lnTo>
                    <a:pt x="2141" y="69869"/>
                  </a:lnTo>
                  <a:lnTo>
                    <a:pt x="2825" y="83905"/>
                  </a:lnTo>
                  <a:lnTo>
                    <a:pt x="3352" y="97996"/>
                  </a:lnTo>
                  <a:lnTo>
                    <a:pt x="3738" y="112084"/>
                  </a:lnTo>
                  <a:lnTo>
                    <a:pt x="4013" y="125737"/>
                  </a:lnTo>
                  <a:lnTo>
                    <a:pt x="4235" y="139588"/>
                  </a:lnTo>
                  <a:lnTo>
                    <a:pt x="4424" y="155971"/>
                  </a:lnTo>
                  <a:lnTo>
                    <a:pt x="4613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26756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21513" y="1260004"/>
              <a:ext cx="126342" cy="213986"/>
            </a:xfrm>
            <a:custGeom>
              <a:avLst/>
              <a:gdLst/>
              <a:ahLst/>
              <a:cxnLst/>
              <a:rect l="0" t="0" r="0" b="0"/>
              <a:pathLst>
                <a:path w="126342" h="213986">
                  <a:moveTo>
                    <a:pt x="0" y="45529"/>
                  </a:moveTo>
                  <a:lnTo>
                    <a:pt x="2933" y="57197"/>
                  </a:lnTo>
                  <a:lnTo>
                    <a:pt x="5715" y="67686"/>
                  </a:lnTo>
                  <a:lnTo>
                    <a:pt x="8615" y="77988"/>
                  </a:lnTo>
                  <a:lnTo>
                    <a:pt x="11655" y="88289"/>
                  </a:lnTo>
                  <a:lnTo>
                    <a:pt x="14821" y="98633"/>
                  </a:lnTo>
                  <a:lnTo>
                    <a:pt x="18075" y="109022"/>
                  </a:lnTo>
                  <a:lnTo>
                    <a:pt x="21068" y="119451"/>
                  </a:lnTo>
                  <a:lnTo>
                    <a:pt x="23162" y="129909"/>
                  </a:lnTo>
                  <a:lnTo>
                    <a:pt x="24085" y="140296"/>
                  </a:lnTo>
                  <a:lnTo>
                    <a:pt x="23906" y="147365"/>
                  </a:lnTo>
                  <a:lnTo>
                    <a:pt x="22978" y="147416"/>
                  </a:lnTo>
                  <a:lnTo>
                    <a:pt x="21636" y="142213"/>
                  </a:lnTo>
                  <a:lnTo>
                    <a:pt x="19904" y="133726"/>
                  </a:lnTo>
                  <a:lnTo>
                    <a:pt x="18103" y="123044"/>
                  </a:lnTo>
                  <a:lnTo>
                    <a:pt x="16896" y="110623"/>
                  </a:lnTo>
                  <a:lnTo>
                    <a:pt x="16612" y="96807"/>
                  </a:lnTo>
                  <a:lnTo>
                    <a:pt x="17257" y="82245"/>
                  </a:lnTo>
                  <a:lnTo>
                    <a:pt x="18689" y="67833"/>
                  </a:lnTo>
                  <a:lnTo>
                    <a:pt x="20734" y="54063"/>
                  </a:lnTo>
                  <a:lnTo>
                    <a:pt x="23396" y="41203"/>
                  </a:lnTo>
                  <a:lnTo>
                    <a:pt x="26853" y="29482"/>
                  </a:lnTo>
                  <a:lnTo>
                    <a:pt x="31138" y="18913"/>
                  </a:lnTo>
                  <a:lnTo>
                    <a:pt x="36150" y="9985"/>
                  </a:lnTo>
                  <a:lnTo>
                    <a:pt x="41738" y="3714"/>
                  </a:lnTo>
                  <a:lnTo>
                    <a:pt x="47757" y="428"/>
                  </a:lnTo>
                  <a:lnTo>
                    <a:pt x="54087" y="0"/>
                  </a:lnTo>
                  <a:lnTo>
                    <a:pt x="60635" y="2213"/>
                  </a:lnTo>
                  <a:lnTo>
                    <a:pt x="67330" y="6668"/>
                  </a:lnTo>
                  <a:lnTo>
                    <a:pt x="73961" y="13045"/>
                  </a:lnTo>
                  <a:lnTo>
                    <a:pt x="80186" y="21203"/>
                  </a:lnTo>
                  <a:lnTo>
                    <a:pt x="85855" y="30910"/>
                  </a:lnTo>
                  <a:lnTo>
                    <a:pt x="90983" y="42018"/>
                  </a:lnTo>
                  <a:lnTo>
                    <a:pt x="95662" y="54528"/>
                  </a:lnTo>
                  <a:lnTo>
                    <a:pt x="99996" y="68312"/>
                  </a:lnTo>
                  <a:lnTo>
                    <a:pt x="104077" y="82974"/>
                  </a:lnTo>
                  <a:lnTo>
                    <a:pt x="107978" y="97962"/>
                  </a:lnTo>
                  <a:lnTo>
                    <a:pt x="111750" y="112931"/>
                  </a:lnTo>
                  <a:lnTo>
                    <a:pt x="115267" y="127744"/>
                  </a:lnTo>
                  <a:lnTo>
                    <a:pt x="118250" y="142377"/>
                  </a:lnTo>
                  <a:lnTo>
                    <a:pt x="120588" y="156831"/>
                  </a:lnTo>
                  <a:lnTo>
                    <a:pt x="122330" y="170537"/>
                  </a:lnTo>
                  <a:lnTo>
                    <a:pt x="123771" y="183686"/>
                  </a:lnTo>
                  <a:lnTo>
                    <a:pt x="125036" y="197435"/>
                  </a:lnTo>
                  <a:lnTo>
                    <a:pt x="126341" y="213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32082" y="1137077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1869"/>
                  </a:lnTo>
                  <a:lnTo>
                    <a:pt x="1" y="24279"/>
                  </a:lnTo>
                  <a:lnTo>
                    <a:pt x="1" y="38461"/>
                  </a:lnTo>
                  <a:lnTo>
                    <a:pt x="1" y="53996"/>
                  </a:lnTo>
                  <a:lnTo>
                    <a:pt x="1" y="69992"/>
                  </a:lnTo>
                  <a:lnTo>
                    <a:pt x="5" y="85884"/>
                  </a:lnTo>
                  <a:lnTo>
                    <a:pt x="178" y="101778"/>
                  </a:lnTo>
                  <a:lnTo>
                    <a:pt x="826" y="118261"/>
                  </a:lnTo>
                  <a:lnTo>
                    <a:pt x="2075" y="135641"/>
                  </a:lnTo>
                  <a:lnTo>
                    <a:pt x="3728" y="153922"/>
                  </a:lnTo>
                  <a:lnTo>
                    <a:pt x="5376" y="172966"/>
                  </a:lnTo>
                  <a:lnTo>
                    <a:pt x="6779" y="192589"/>
                  </a:lnTo>
                  <a:lnTo>
                    <a:pt x="7872" y="212311"/>
                  </a:lnTo>
                  <a:lnTo>
                    <a:pt x="8679" y="231392"/>
                  </a:lnTo>
                  <a:lnTo>
                    <a:pt x="9258" y="249462"/>
                  </a:lnTo>
                  <a:lnTo>
                    <a:pt x="9663" y="265919"/>
                  </a:lnTo>
                  <a:lnTo>
                    <a:pt x="9987" y="281369"/>
                  </a:lnTo>
                  <a:lnTo>
                    <a:pt x="10260" y="297165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00455" y="1214341"/>
              <a:ext cx="336913" cy="59608"/>
            </a:xfrm>
            <a:custGeom>
              <a:avLst/>
              <a:gdLst/>
              <a:ahLst/>
              <a:cxnLst/>
              <a:rect l="0" t="0" r="0" b="0"/>
              <a:pathLst>
                <a:path w="336913" h="59608">
                  <a:moveTo>
                    <a:pt x="336912" y="59607"/>
                  </a:moveTo>
                  <a:lnTo>
                    <a:pt x="325110" y="56606"/>
                  </a:lnTo>
                  <a:lnTo>
                    <a:pt x="313341" y="53184"/>
                  </a:lnTo>
                  <a:lnTo>
                    <a:pt x="300455" y="48992"/>
                  </a:lnTo>
                  <a:lnTo>
                    <a:pt x="286780" y="44265"/>
                  </a:lnTo>
                  <a:lnTo>
                    <a:pt x="273100" y="39432"/>
                  </a:lnTo>
                  <a:lnTo>
                    <a:pt x="259866" y="34754"/>
                  </a:lnTo>
                  <a:lnTo>
                    <a:pt x="246550" y="30318"/>
                  </a:lnTo>
                  <a:lnTo>
                    <a:pt x="231878" y="26116"/>
                  </a:lnTo>
                  <a:lnTo>
                    <a:pt x="215231" y="22108"/>
                  </a:lnTo>
                  <a:lnTo>
                    <a:pt x="196795" y="18248"/>
                  </a:lnTo>
                  <a:lnTo>
                    <a:pt x="177192" y="14495"/>
                  </a:lnTo>
                  <a:lnTo>
                    <a:pt x="156935" y="10824"/>
                  </a:lnTo>
                  <a:lnTo>
                    <a:pt x="136655" y="7374"/>
                  </a:lnTo>
                  <a:lnTo>
                    <a:pt x="117133" y="4437"/>
                  </a:lnTo>
                  <a:lnTo>
                    <a:pt x="98722" y="2133"/>
                  </a:lnTo>
                  <a:lnTo>
                    <a:pt x="81566" y="588"/>
                  </a:lnTo>
                  <a:lnTo>
                    <a:pt x="65797" y="0"/>
                  </a:lnTo>
                  <a:lnTo>
                    <a:pt x="51346" y="379"/>
                  </a:lnTo>
                  <a:lnTo>
                    <a:pt x="38444" y="1438"/>
                  </a:lnTo>
                  <a:lnTo>
                    <a:pt x="26444" y="2787"/>
                  </a:lnTo>
                  <a:lnTo>
                    <a:pt x="14287" y="4543"/>
                  </a:lnTo>
                  <a:lnTo>
                    <a:pt x="0" y="69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5029200" y="2882571"/>
            <a:ext cx="526426" cy="1189721"/>
          </a:xfrm>
          <a:custGeom>
            <a:avLst/>
            <a:gdLst/>
            <a:ahLst/>
            <a:cxnLst/>
            <a:rect l="0" t="0" r="0" b="0"/>
            <a:pathLst>
              <a:path w="526426" h="1189721">
                <a:moveTo>
                  <a:pt x="526425" y="495466"/>
                </a:moveTo>
                <a:lnTo>
                  <a:pt x="394818" y="495466"/>
                </a:lnTo>
                <a:lnTo>
                  <a:pt x="394818" y="1189720"/>
                </a:lnTo>
                <a:lnTo>
                  <a:pt x="131606" y="1189720"/>
                </a:lnTo>
                <a:lnTo>
                  <a:pt x="131606" y="495466"/>
                </a:lnTo>
                <a:lnTo>
                  <a:pt x="0" y="495466"/>
                </a:lnTo>
                <a:lnTo>
                  <a:pt x="263212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 rot="16200000">
            <a:off x="4292600" y="3606470"/>
            <a:ext cx="526426" cy="1189722"/>
          </a:xfrm>
          <a:custGeom>
            <a:avLst/>
            <a:gdLst/>
            <a:ahLst/>
            <a:cxnLst/>
            <a:rect l="0" t="0" r="0" b="0"/>
            <a:pathLst>
              <a:path w="526426" h="1189722">
                <a:moveTo>
                  <a:pt x="526425" y="495467"/>
                </a:moveTo>
                <a:lnTo>
                  <a:pt x="394818" y="495467"/>
                </a:lnTo>
                <a:lnTo>
                  <a:pt x="394818" y="1189721"/>
                </a:lnTo>
                <a:lnTo>
                  <a:pt x="131606" y="1189721"/>
                </a:lnTo>
                <a:lnTo>
                  <a:pt x="131606" y="495467"/>
                </a:lnTo>
                <a:lnTo>
                  <a:pt x="0" y="495467"/>
                </a:lnTo>
                <a:lnTo>
                  <a:pt x="263212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2695295" y="1094963"/>
            <a:ext cx="6559255" cy="699179"/>
            <a:chOff x="2695295" y="1094963"/>
            <a:chExt cx="6559255" cy="699179"/>
          </a:xfrm>
        </p:grpSpPr>
        <p:sp>
          <p:nvSpPr>
            <p:cNvPr id="58" name="Freeform 57"/>
            <p:cNvSpPr/>
            <p:nvPr/>
          </p:nvSpPr>
          <p:spPr>
            <a:xfrm>
              <a:off x="2695295" y="129500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0" y="10528"/>
                  </a:moveTo>
                  <a:lnTo>
                    <a:pt x="11802" y="10461"/>
                  </a:lnTo>
                  <a:lnTo>
                    <a:pt x="23571" y="9821"/>
                  </a:lnTo>
                  <a:lnTo>
                    <a:pt x="36462" y="8529"/>
                  </a:lnTo>
                  <a:lnTo>
                    <a:pt x="50310" y="6842"/>
                  </a:lnTo>
                  <a:lnTo>
                    <a:pt x="64638" y="5174"/>
                  </a:lnTo>
                  <a:lnTo>
                    <a:pt x="79089" y="3761"/>
                  </a:lnTo>
                  <a:lnTo>
                    <a:pt x="92897" y="2660"/>
                  </a:lnTo>
                  <a:lnTo>
                    <a:pt x="106180" y="1729"/>
                  </a:lnTo>
                  <a:lnTo>
                    <a:pt x="120097" y="88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42777" y="1126549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0"/>
                  </a:lnTo>
                  <a:lnTo>
                    <a:pt x="3686" y="50664"/>
                  </a:lnTo>
                  <a:lnTo>
                    <a:pt x="5354" y="66289"/>
                  </a:lnTo>
                  <a:lnTo>
                    <a:pt x="6772" y="83256"/>
                  </a:lnTo>
                  <a:lnTo>
                    <a:pt x="8043" y="101011"/>
                  </a:lnTo>
                  <a:lnTo>
                    <a:pt x="9502" y="118683"/>
                  </a:lnTo>
                  <a:lnTo>
                    <a:pt x="11330" y="135792"/>
                  </a:lnTo>
                  <a:lnTo>
                    <a:pt x="13388" y="152548"/>
                  </a:lnTo>
                  <a:lnTo>
                    <a:pt x="15316" y="169631"/>
                  </a:lnTo>
                  <a:lnTo>
                    <a:pt x="16915" y="187414"/>
                  </a:lnTo>
                  <a:lnTo>
                    <a:pt x="18310" y="205630"/>
                  </a:lnTo>
                  <a:lnTo>
                    <a:pt x="19854" y="223567"/>
                  </a:lnTo>
                  <a:lnTo>
                    <a:pt x="21740" y="240822"/>
                  </a:lnTo>
                  <a:lnTo>
                    <a:pt x="23837" y="257325"/>
                  </a:lnTo>
                  <a:lnTo>
                    <a:pt x="25792" y="273167"/>
                  </a:lnTo>
                  <a:lnTo>
                    <a:pt x="27404" y="288474"/>
                  </a:lnTo>
                  <a:lnTo>
                    <a:pt x="28640" y="302968"/>
                  </a:lnTo>
                  <a:lnTo>
                    <a:pt x="29680" y="317484"/>
                  </a:lnTo>
                  <a:lnTo>
                    <a:pt x="30609" y="334418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74321" y="1094963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322243" y="2867"/>
                  </a:lnTo>
                  <a:lnTo>
                    <a:pt x="308332" y="5009"/>
                  </a:lnTo>
                  <a:lnTo>
                    <a:pt x="293829" y="6612"/>
                  </a:lnTo>
                  <a:lnTo>
                    <a:pt x="278455" y="7793"/>
                  </a:lnTo>
                  <a:lnTo>
                    <a:pt x="261982" y="8641"/>
                  </a:lnTo>
                  <a:lnTo>
                    <a:pt x="244408" y="9239"/>
                  </a:lnTo>
                  <a:lnTo>
                    <a:pt x="225893" y="9653"/>
                  </a:lnTo>
                  <a:lnTo>
                    <a:pt x="206640" y="9937"/>
                  </a:lnTo>
                  <a:lnTo>
                    <a:pt x="186845" y="10135"/>
                  </a:lnTo>
                  <a:lnTo>
                    <a:pt x="166825" y="10439"/>
                  </a:lnTo>
                  <a:lnTo>
                    <a:pt x="147007" y="11175"/>
                  </a:lnTo>
                  <a:lnTo>
                    <a:pt x="127607" y="12483"/>
                  </a:lnTo>
                  <a:lnTo>
                    <a:pt x="108818" y="14176"/>
                  </a:lnTo>
                  <a:lnTo>
                    <a:pt x="90887" y="15851"/>
                  </a:lnTo>
                  <a:lnTo>
                    <a:pt x="73875" y="17271"/>
                  </a:lnTo>
                  <a:lnTo>
                    <a:pt x="58079" y="18378"/>
                  </a:lnTo>
                  <a:lnTo>
                    <a:pt x="42474" y="19315"/>
                  </a:lnTo>
                  <a:lnTo>
                    <a:pt x="24568" y="201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69119" y="1105492"/>
              <a:ext cx="400084" cy="418216"/>
            </a:xfrm>
            <a:custGeom>
              <a:avLst/>
              <a:gdLst/>
              <a:ahLst/>
              <a:cxnLst/>
              <a:rect l="0" t="0" r="0" b="0"/>
              <a:pathLst>
                <a:path w="400084" h="418216">
                  <a:moveTo>
                    <a:pt x="0" y="0"/>
                  </a:moveTo>
                  <a:lnTo>
                    <a:pt x="2933" y="11802"/>
                  </a:lnTo>
                  <a:lnTo>
                    <a:pt x="5716" y="23571"/>
                  </a:lnTo>
                  <a:lnTo>
                    <a:pt x="8611" y="36461"/>
                  </a:lnTo>
                  <a:lnTo>
                    <a:pt x="11478" y="50309"/>
                  </a:lnTo>
                  <a:lnTo>
                    <a:pt x="13995" y="64638"/>
                  </a:lnTo>
                  <a:lnTo>
                    <a:pt x="16015" y="79116"/>
                  </a:lnTo>
                  <a:lnTo>
                    <a:pt x="17873" y="93912"/>
                  </a:lnTo>
                  <a:lnTo>
                    <a:pt x="20265" y="109584"/>
                  </a:lnTo>
                  <a:lnTo>
                    <a:pt x="23539" y="126371"/>
                  </a:lnTo>
                  <a:lnTo>
                    <a:pt x="27554" y="143729"/>
                  </a:lnTo>
                  <a:lnTo>
                    <a:pt x="31867" y="160547"/>
                  </a:lnTo>
                  <a:lnTo>
                    <a:pt x="36172" y="176238"/>
                  </a:lnTo>
                  <a:lnTo>
                    <a:pt x="40179" y="191045"/>
                  </a:lnTo>
                  <a:lnTo>
                    <a:pt x="43558" y="205742"/>
                  </a:lnTo>
                  <a:lnTo>
                    <a:pt x="46198" y="220811"/>
                  </a:lnTo>
                  <a:lnTo>
                    <a:pt x="48325" y="236238"/>
                  </a:lnTo>
                  <a:lnTo>
                    <a:pt x="50374" y="251689"/>
                  </a:lnTo>
                  <a:lnTo>
                    <a:pt x="52607" y="266942"/>
                  </a:lnTo>
                  <a:lnTo>
                    <a:pt x="54939" y="281934"/>
                  </a:lnTo>
                  <a:lnTo>
                    <a:pt x="57052" y="296679"/>
                  </a:lnTo>
                  <a:lnTo>
                    <a:pt x="58748" y="311195"/>
                  </a:lnTo>
                  <a:lnTo>
                    <a:pt x="59194" y="324401"/>
                  </a:lnTo>
                  <a:lnTo>
                    <a:pt x="57157" y="332618"/>
                  </a:lnTo>
                  <a:lnTo>
                    <a:pt x="53509" y="333396"/>
                  </a:lnTo>
                  <a:lnTo>
                    <a:pt x="50171" y="328394"/>
                  </a:lnTo>
                  <a:lnTo>
                    <a:pt x="47828" y="319713"/>
                  </a:lnTo>
                  <a:lnTo>
                    <a:pt x="46701" y="309228"/>
                  </a:lnTo>
                  <a:lnTo>
                    <a:pt x="46736" y="298073"/>
                  </a:lnTo>
                  <a:lnTo>
                    <a:pt x="47903" y="286790"/>
                  </a:lnTo>
                  <a:lnTo>
                    <a:pt x="50286" y="275588"/>
                  </a:lnTo>
                  <a:lnTo>
                    <a:pt x="53831" y="264544"/>
                  </a:lnTo>
                  <a:lnTo>
                    <a:pt x="58839" y="254309"/>
                  </a:lnTo>
                  <a:lnTo>
                    <a:pt x="66015" y="246089"/>
                  </a:lnTo>
                  <a:lnTo>
                    <a:pt x="75542" y="240382"/>
                  </a:lnTo>
                  <a:lnTo>
                    <a:pt x="86838" y="237362"/>
                  </a:lnTo>
                  <a:lnTo>
                    <a:pt x="98868" y="237222"/>
                  </a:lnTo>
                  <a:lnTo>
                    <a:pt x="110951" y="239760"/>
                  </a:lnTo>
                  <a:lnTo>
                    <a:pt x="122636" y="244512"/>
                  </a:lnTo>
                  <a:lnTo>
                    <a:pt x="133548" y="250965"/>
                  </a:lnTo>
                  <a:lnTo>
                    <a:pt x="143580" y="258665"/>
                  </a:lnTo>
                  <a:lnTo>
                    <a:pt x="152654" y="267253"/>
                  </a:lnTo>
                  <a:lnTo>
                    <a:pt x="160617" y="276461"/>
                  </a:lnTo>
                  <a:lnTo>
                    <a:pt x="167499" y="286096"/>
                  </a:lnTo>
                  <a:lnTo>
                    <a:pt x="173463" y="296022"/>
                  </a:lnTo>
                  <a:lnTo>
                    <a:pt x="178712" y="306145"/>
                  </a:lnTo>
                  <a:lnTo>
                    <a:pt x="183428" y="316407"/>
                  </a:lnTo>
                  <a:lnTo>
                    <a:pt x="187596" y="326926"/>
                  </a:lnTo>
                  <a:lnTo>
                    <a:pt x="191025" y="337982"/>
                  </a:lnTo>
                  <a:lnTo>
                    <a:pt x="193642" y="349608"/>
                  </a:lnTo>
                  <a:lnTo>
                    <a:pt x="194713" y="359150"/>
                  </a:lnTo>
                  <a:lnTo>
                    <a:pt x="193982" y="362734"/>
                  </a:lnTo>
                  <a:lnTo>
                    <a:pt x="192856" y="360543"/>
                  </a:lnTo>
                  <a:lnTo>
                    <a:pt x="192227" y="354537"/>
                  </a:lnTo>
                  <a:lnTo>
                    <a:pt x="192797" y="346759"/>
                  </a:lnTo>
                  <a:lnTo>
                    <a:pt x="194795" y="338452"/>
                  </a:lnTo>
                  <a:lnTo>
                    <a:pt x="198433" y="330505"/>
                  </a:lnTo>
                  <a:lnTo>
                    <a:pt x="204076" y="323728"/>
                  </a:lnTo>
                  <a:lnTo>
                    <a:pt x="211728" y="318411"/>
                  </a:lnTo>
                  <a:lnTo>
                    <a:pt x="221103" y="314456"/>
                  </a:lnTo>
                  <a:lnTo>
                    <a:pt x="231829" y="311614"/>
                  </a:lnTo>
                  <a:lnTo>
                    <a:pt x="243563" y="309613"/>
                  </a:lnTo>
                  <a:lnTo>
                    <a:pt x="256184" y="308058"/>
                  </a:lnTo>
                  <a:lnTo>
                    <a:pt x="269787" y="306464"/>
                  </a:lnTo>
                  <a:lnTo>
                    <a:pt x="284334" y="304568"/>
                  </a:lnTo>
                  <a:lnTo>
                    <a:pt x="299356" y="302308"/>
                  </a:lnTo>
                  <a:lnTo>
                    <a:pt x="314060" y="299719"/>
                  </a:lnTo>
                  <a:lnTo>
                    <a:pt x="328020" y="296862"/>
                  </a:lnTo>
                  <a:lnTo>
                    <a:pt x="341002" y="293639"/>
                  </a:lnTo>
                  <a:lnTo>
                    <a:pt x="352803" y="289798"/>
                  </a:lnTo>
                  <a:lnTo>
                    <a:pt x="363429" y="285247"/>
                  </a:lnTo>
                  <a:lnTo>
                    <a:pt x="372565" y="279886"/>
                  </a:lnTo>
                  <a:lnTo>
                    <a:pt x="379507" y="273531"/>
                  </a:lnTo>
                  <a:lnTo>
                    <a:pt x="384057" y="266179"/>
                  </a:lnTo>
                  <a:lnTo>
                    <a:pt x="386148" y="257970"/>
                  </a:lnTo>
                  <a:lnTo>
                    <a:pt x="385590" y="249090"/>
                  </a:lnTo>
                  <a:lnTo>
                    <a:pt x="382538" y="239724"/>
                  </a:lnTo>
                  <a:lnTo>
                    <a:pt x="377083" y="230505"/>
                  </a:lnTo>
                  <a:lnTo>
                    <a:pt x="369086" y="222461"/>
                  </a:lnTo>
                  <a:lnTo>
                    <a:pt x="358720" y="216067"/>
                  </a:lnTo>
                  <a:lnTo>
                    <a:pt x="346711" y="211607"/>
                  </a:lnTo>
                  <a:lnTo>
                    <a:pt x="334129" y="209431"/>
                  </a:lnTo>
                  <a:lnTo>
                    <a:pt x="321640" y="209488"/>
                  </a:lnTo>
                  <a:lnTo>
                    <a:pt x="309667" y="211440"/>
                  </a:lnTo>
                  <a:lnTo>
                    <a:pt x="298552" y="214868"/>
                  </a:lnTo>
                  <a:lnTo>
                    <a:pt x="288376" y="219397"/>
                  </a:lnTo>
                  <a:lnTo>
                    <a:pt x="279034" y="225042"/>
                  </a:lnTo>
                  <a:lnTo>
                    <a:pt x="270358" y="232187"/>
                  </a:lnTo>
                  <a:lnTo>
                    <a:pt x="262188" y="240923"/>
                  </a:lnTo>
                  <a:lnTo>
                    <a:pt x="254716" y="251230"/>
                  </a:lnTo>
                  <a:lnTo>
                    <a:pt x="248447" y="263131"/>
                  </a:lnTo>
                  <a:lnTo>
                    <a:pt x="243572" y="276464"/>
                  </a:lnTo>
                  <a:lnTo>
                    <a:pt x="240300" y="290638"/>
                  </a:lnTo>
                  <a:lnTo>
                    <a:pt x="239003" y="304758"/>
                  </a:lnTo>
                  <a:lnTo>
                    <a:pt x="239689" y="318322"/>
                  </a:lnTo>
                  <a:lnTo>
                    <a:pt x="242082" y="331207"/>
                  </a:lnTo>
                  <a:lnTo>
                    <a:pt x="245814" y="343473"/>
                  </a:lnTo>
                  <a:lnTo>
                    <a:pt x="250546" y="355238"/>
                  </a:lnTo>
                  <a:lnTo>
                    <a:pt x="256160" y="366463"/>
                  </a:lnTo>
                  <a:lnTo>
                    <a:pt x="262751" y="376942"/>
                  </a:lnTo>
                  <a:lnTo>
                    <a:pt x="270299" y="386618"/>
                  </a:lnTo>
                  <a:lnTo>
                    <a:pt x="278825" y="395253"/>
                  </a:lnTo>
                  <a:lnTo>
                    <a:pt x="288457" y="402376"/>
                  </a:lnTo>
                  <a:lnTo>
                    <a:pt x="299164" y="407869"/>
                  </a:lnTo>
                  <a:lnTo>
                    <a:pt x="310778" y="411913"/>
                  </a:lnTo>
                  <a:lnTo>
                    <a:pt x="323097" y="414800"/>
                  </a:lnTo>
                  <a:lnTo>
                    <a:pt x="335926" y="416816"/>
                  </a:lnTo>
                  <a:lnTo>
                    <a:pt x="348700" y="418011"/>
                  </a:lnTo>
                  <a:lnTo>
                    <a:pt x="361851" y="418215"/>
                  </a:lnTo>
                  <a:lnTo>
                    <a:pt x="377648" y="416335"/>
                  </a:lnTo>
                  <a:lnTo>
                    <a:pt x="400083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35761" y="1295743"/>
              <a:ext cx="175796" cy="382500"/>
            </a:xfrm>
            <a:custGeom>
              <a:avLst/>
              <a:gdLst/>
              <a:ahLst/>
              <a:cxnLst/>
              <a:rect l="0" t="0" r="0" b="0"/>
              <a:pathLst>
                <a:path w="175796" h="382500">
                  <a:moveTo>
                    <a:pt x="17710" y="115075"/>
                  </a:moveTo>
                  <a:lnTo>
                    <a:pt x="20577" y="126810"/>
                  </a:lnTo>
                  <a:lnTo>
                    <a:pt x="22718" y="137939"/>
                  </a:lnTo>
                  <a:lnTo>
                    <a:pt x="24326" y="149547"/>
                  </a:lnTo>
                  <a:lnTo>
                    <a:pt x="25679" y="162054"/>
                  </a:lnTo>
                  <a:lnTo>
                    <a:pt x="27177" y="176010"/>
                  </a:lnTo>
                  <a:lnTo>
                    <a:pt x="29023" y="191573"/>
                  </a:lnTo>
                  <a:lnTo>
                    <a:pt x="31090" y="208576"/>
                  </a:lnTo>
                  <a:lnTo>
                    <a:pt x="33023" y="226734"/>
                  </a:lnTo>
                  <a:lnTo>
                    <a:pt x="34623" y="245752"/>
                  </a:lnTo>
                  <a:lnTo>
                    <a:pt x="36020" y="265062"/>
                  </a:lnTo>
                  <a:lnTo>
                    <a:pt x="37564" y="283865"/>
                  </a:lnTo>
                  <a:lnTo>
                    <a:pt x="39450" y="301765"/>
                  </a:lnTo>
                  <a:lnTo>
                    <a:pt x="41547" y="318731"/>
                  </a:lnTo>
                  <a:lnTo>
                    <a:pt x="43502" y="334900"/>
                  </a:lnTo>
                  <a:lnTo>
                    <a:pt x="45105" y="350419"/>
                  </a:lnTo>
                  <a:lnTo>
                    <a:pt x="45975" y="364467"/>
                  </a:lnTo>
                  <a:lnTo>
                    <a:pt x="44919" y="375231"/>
                  </a:lnTo>
                  <a:lnTo>
                    <a:pt x="41656" y="381397"/>
                  </a:lnTo>
                  <a:lnTo>
                    <a:pt x="37631" y="382499"/>
                  </a:lnTo>
                  <a:lnTo>
                    <a:pt x="33525" y="379278"/>
                  </a:lnTo>
                  <a:lnTo>
                    <a:pt x="29684" y="372616"/>
                  </a:lnTo>
                  <a:lnTo>
                    <a:pt x="26441" y="363121"/>
                  </a:lnTo>
                  <a:lnTo>
                    <a:pt x="23904" y="351376"/>
                  </a:lnTo>
                  <a:lnTo>
                    <a:pt x="21854" y="338253"/>
                  </a:lnTo>
                  <a:lnTo>
                    <a:pt x="19858" y="324831"/>
                  </a:lnTo>
                  <a:lnTo>
                    <a:pt x="17660" y="311716"/>
                  </a:lnTo>
                  <a:lnTo>
                    <a:pt x="15181" y="298620"/>
                  </a:lnTo>
                  <a:lnTo>
                    <a:pt x="12437" y="284613"/>
                  </a:lnTo>
                  <a:lnTo>
                    <a:pt x="9482" y="269220"/>
                  </a:lnTo>
                  <a:lnTo>
                    <a:pt x="6531" y="252437"/>
                  </a:lnTo>
                  <a:lnTo>
                    <a:pt x="3936" y="234480"/>
                  </a:lnTo>
                  <a:lnTo>
                    <a:pt x="1868" y="215618"/>
                  </a:lnTo>
                  <a:lnTo>
                    <a:pt x="481" y="196257"/>
                  </a:lnTo>
                  <a:lnTo>
                    <a:pt x="0" y="176893"/>
                  </a:lnTo>
                  <a:lnTo>
                    <a:pt x="455" y="157801"/>
                  </a:lnTo>
                  <a:lnTo>
                    <a:pt x="1728" y="139052"/>
                  </a:lnTo>
                  <a:lnTo>
                    <a:pt x="3645" y="120616"/>
                  </a:lnTo>
                  <a:lnTo>
                    <a:pt x="6051" y="102443"/>
                  </a:lnTo>
                  <a:lnTo>
                    <a:pt x="9140" y="84796"/>
                  </a:lnTo>
                  <a:lnTo>
                    <a:pt x="13424" y="68238"/>
                  </a:lnTo>
                  <a:lnTo>
                    <a:pt x="19089" y="52996"/>
                  </a:lnTo>
                  <a:lnTo>
                    <a:pt x="26184" y="39303"/>
                  </a:lnTo>
                  <a:lnTo>
                    <a:pt x="34774" y="27549"/>
                  </a:lnTo>
                  <a:lnTo>
                    <a:pt x="44736" y="17765"/>
                  </a:lnTo>
                  <a:lnTo>
                    <a:pt x="55662" y="10007"/>
                  </a:lnTo>
                  <a:lnTo>
                    <a:pt x="66981" y="4529"/>
                  </a:lnTo>
                  <a:lnTo>
                    <a:pt x="78324" y="1253"/>
                  </a:lnTo>
                  <a:lnTo>
                    <a:pt x="89379" y="0"/>
                  </a:lnTo>
                  <a:lnTo>
                    <a:pt x="99801" y="662"/>
                  </a:lnTo>
                  <a:lnTo>
                    <a:pt x="109476" y="2993"/>
                  </a:lnTo>
                  <a:lnTo>
                    <a:pt x="118465" y="6656"/>
                  </a:lnTo>
                  <a:lnTo>
                    <a:pt x="126896" y="11323"/>
                  </a:lnTo>
                  <a:lnTo>
                    <a:pt x="134902" y="16721"/>
                  </a:lnTo>
                  <a:lnTo>
                    <a:pt x="142433" y="22801"/>
                  </a:lnTo>
                  <a:lnTo>
                    <a:pt x="149273" y="29714"/>
                  </a:lnTo>
                  <a:lnTo>
                    <a:pt x="155357" y="37480"/>
                  </a:lnTo>
                  <a:lnTo>
                    <a:pt x="160766" y="46154"/>
                  </a:lnTo>
                  <a:lnTo>
                    <a:pt x="165633" y="55888"/>
                  </a:lnTo>
                  <a:lnTo>
                    <a:pt x="170079" y="66652"/>
                  </a:lnTo>
                  <a:lnTo>
                    <a:pt x="173727" y="77966"/>
                  </a:lnTo>
                  <a:lnTo>
                    <a:pt x="175740" y="89020"/>
                  </a:lnTo>
                  <a:lnTo>
                    <a:pt x="175795" y="99376"/>
                  </a:lnTo>
                  <a:lnTo>
                    <a:pt x="174033" y="108955"/>
                  </a:lnTo>
                  <a:lnTo>
                    <a:pt x="170792" y="117849"/>
                  </a:lnTo>
                  <a:lnTo>
                    <a:pt x="166422" y="126197"/>
                  </a:lnTo>
                  <a:lnTo>
                    <a:pt x="161066" y="133973"/>
                  </a:lnTo>
                  <a:lnTo>
                    <a:pt x="154655" y="140985"/>
                  </a:lnTo>
                  <a:lnTo>
                    <a:pt x="147232" y="147183"/>
                  </a:lnTo>
                  <a:lnTo>
                    <a:pt x="138793" y="152500"/>
                  </a:lnTo>
                  <a:lnTo>
                    <a:pt x="129217" y="156774"/>
                  </a:lnTo>
                  <a:lnTo>
                    <a:pt x="118559" y="160019"/>
                  </a:lnTo>
                  <a:lnTo>
                    <a:pt x="107215" y="162389"/>
                  </a:lnTo>
                  <a:lnTo>
                    <a:pt x="94518" y="164328"/>
                  </a:lnTo>
                  <a:lnTo>
                    <a:pt x="77116" y="166006"/>
                  </a:lnTo>
                  <a:lnTo>
                    <a:pt x="49296" y="1677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48403" y="1326590"/>
              <a:ext cx="144194" cy="171527"/>
            </a:xfrm>
            <a:custGeom>
              <a:avLst/>
              <a:gdLst/>
              <a:ahLst/>
              <a:cxnLst/>
              <a:rect l="0" t="0" r="0" b="0"/>
              <a:pathLst>
                <a:path w="144194" h="171527">
                  <a:moveTo>
                    <a:pt x="120923" y="10529"/>
                  </a:moveTo>
                  <a:lnTo>
                    <a:pt x="112122" y="7729"/>
                  </a:lnTo>
                  <a:lnTo>
                    <a:pt x="103775" y="6227"/>
                  </a:lnTo>
                  <a:lnTo>
                    <a:pt x="95076" y="5925"/>
                  </a:lnTo>
                  <a:lnTo>
                    <a:pt x="85955" y="6777"/>
                  </a:lnTo>
                  <a:lnTo>
                    <a:pt x="76460" y="8893"/>
                  </a:lnTo>
                  <a:lnTo>
                    <a:pt x="66673" y="12220"/>
                  </a:lnTo>
                  <a:lnTo>
                    <a:pt x="56832" y="16728"/>
                  </a:lnTo>
                  <a:lnTo>
                    <a:pt x="47306" y="22496"/>
                  </a:lnTo>
                  <a:lnTo>
                    <a:pt x="38277" y="29447"/>
                  </a:lnTo>
                  <a:lnTo>
                    <a:pt x="29912" y="37384"/>
                  </a:lnTo>
                  <a:lnTo>
                    <a:pt x="22439" y="46081"/>
                  </a:lnTo>
                  <a:lnTo>
                    <a:pt x="15899" y="55342"/>
                  </a:lnTo>
                  <a:lnTo>
                    <a:pt x="10337" y="65170"/>
                  </a:lnTo>
                  <a:lnTo>
                    <a:pt x="5892" y="75752"/>
                  </a:lnTo>
                  <a:lnTo>
                    <a:pt x="2539" y="87121"/>
                  </a:lnTo>
                  <a:lnTo>
                    <a:pt x="438" y="98858"/>
                  </a:lnTo>
                  <a:lnTo>
                    <a:pt x="0" y="110204"/>
                  </a:lnTo>
                  <a:lnTo>
                    <a:pt x="1300" y="120760"/>
                  </a:lnTo>
                  <a:lnTo>
                    <a:pt x="4122" y="130474"/>
                  </a:lnTo>
                  <a:lnTo>
                    <a:pt x="8150" y="139459"/>
                  </a:lnTo>
                  <a:lnTo>
                    <a:pt x="13088" y="147863"/>
                  </a:lnTo>
                  <a:lnTo>
                    <a:pt x="19012" y="155508"/>
                  </a:lnTo>
                  <a:lnTo>
                    <a:pt x="26344" y="161899"/>
                  </a:lnTo>
                  <a:lnTo>
                    <a:pt x="35197" y="166858"/>
                  </a:lnTo>
                  <a:lnTo>
                    <a:pt x="45244" y="170189"/>
                  </a:lnTo>
                  <a:lnTo>
                    <a:pt x="55905" y="171526"/>
                  </a:lnTo>
                  <a:lnTo>
                    <a:pt x="66775" y="170867"/>
                  </a:lnTo>
                  <a:lnTo>
                    <a:pt x="77496" y="168492"/>
                  </a:lnTo>
                  <a:lnTo>
                    <a:pt x="87688" y="164772"/>
                  </a:lnTo>
                  <a:lnTo>
                    <a:pt x="97200" y="160049"/>
                  </a:lnTo>
                  <a:lnTo>
                    <a:pt x="105908" y="154440"/>
                  </a:lnTo>
                  <a:lnTo>
                    <a:pt x="113619" y="147852"/>
                  </a:lnTo>
                  <a:lnTo>
                    <a:pt x="120327" y="140312"/>
                  </a:lnTo>
                  <a:lnTo>
                    <a:pt x="126172" y="131961"/>
                  </a:lnTo>
                  <a:lnTo>
                    <a:pt x="131342" y="122978"/>
                  </a:lnTo>
                  <a:lnTo>
                    <a:pt x="135999" y="113526"/>
                  </a:lnTo>
                  <a:lnTo>
                    <a:pt x="139959" y="103738"/>
                  </a:lnTo>
                  <a:lnTo>
                    <a:pt x="142715" y="93714"/>
                  </a:lnTo>
                  <a:lnTo>
                    <a:pt x="144087" y="83528"/>
                  </a:lnTo>
                  <a:lnTo>
                    <a:pt x="144193" y="73230"/>
                  </a:lnTo>
                  <a:lnTo>
                    <a:pt x="143277" y="62857"/>
                  </a:lnTo>
                  <a:lnTo>
                    <a:pt x="141582" y="52442"/>
                  </a:lnTo>
                  <a:lnTo>
                    <a:pt x="139090" y="42263"/>
                  </a:lnTo>
                  <a:lnTo>
                    <a:pt x="135061" y="31741"/>
                  </a:lnTo>
                  <a:lnTo>
                    <a:pt x="126910" y="18834"/>
                  </a:lnTo>
                  <a:lnTo>
                    <a:pt x="11039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69999" y="1368704"/>
              <a:ext cx="15142" cy="157929"/>
            </a:xfrm>
            <a:custGeom>
              <a:avLst/>
              <a:gdLst/>
              <a:ahLst/>
              <a:cxnLst/>
              <a:rect l="0" t="0" r="0" b="0"/>
              <a:pathLst>
                <a:path w="15142" h="157929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50"/>
                  </a:lnTo>
                  <a:lnTo>
                    <a:pt x="506" y="42518"/>
                  </a:lnTo>
                  <a:lnTo>
                    <a:pt x="1326" y="55997"/>
                  </a:lnTo>
                  <a:lnTo>
                    <a:pt x="2146" y="69864"/>
                  </a:lnTo>
                  <a:lnTo>
                    <a:pt x="3002" y="83727"/>
                  </a:lnTo>
                  <a:lnTo>
                    <a:pt x="4177" y="97171"/>
                  </a:lnTo>
                  <a:lnTo>
                    <a:pt x="5811" y="110005"/>
                  </a:lnTo>
                  <a:lnTo>
                    <a:pt x="7749" y="121795"/>
                  </a:lnTo>
                  <a:lnTo>
                    <a:pt x="9797" y="132918"/>
                  </a:lnTo>
                  <a:lnTo>
                    <a:pt x="12140" y="144348"/>
                  </a:lnTo>
                  <a:lnTo>
                    <a:pt x="15141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74611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48311" y="1308090"/>
              <a:ext cx="150069" cy="229071"/>
            </a:xfrm>
            <a:custGeom>
              <a:avLst/>
              <a:gdLst/>
              <a:ahLst/>
              <a:cxnLst/>
              <a:rect l="0" t="0" r="0" b="0"/>
              <a:pathLst>
                <a:path w="150069" h="229071">
                  <a:moveTo>
                    <a:pt x="0" y="39557"/>
                  </a:moveTo>
                  <a:lnTo>
                    <a:pt x="2934" y="51292"/>
                  </a:lnTo>
                  <a:lnTo>
                    <a:pt x="5716" y="62421"/>
                  </a:lnTo>
                  <a:lnTo>
                    <a:pt x="8615" y="74020"/>
                  </a:lnTo>
                  <a:lnTo>
                    <a:pt x="11655" y="86181"/>
                  </a:lnTo>
                  <a:lnTo>
                    <a:pt x="14821" y="98841"/>
                  </a:lnTo>
                  <a:lnTo>
                    <a:pt x="18084" y="111892"/>
                  </a:lnTo>
                  <a:lnTo>
                    <a:pt x="21422" y="125071"/>
                  </a:lnTo>
                  <a:lnTo>
                    <a:pt x="24814" y="137988"/>
                  </a:lnTo>
                  <a:lnTo>
                    <a:pt x="28204" y="150382"/>
                  </a:lnTo>
                  <a:lnTo>
                    <a:pt x="30251" y="159844"/>
                  </a:lnTo>
                  <a:lnTo>
                    <a:pt x="29634" y="163140"/>
                  </a:lnTo>
                  <a:lnTo>
                    <a:pt x="27413" y="160829"/>
                  </a:lnTo>
                  <a:lnTo>
                    <a:pt x="24442" y="154520"/>
                  </a:lnTo>
                  <a:lnTo>
                    <a:pt x="21302" y="145551"/>
                  </a:lnTo>
                  <a:lnTo>
                    <a:pt x="18494" y="134841"/>
                  </a:lnTo>
                  <a:lnTo>
                    <a:pt x="16235" y="122990"/>
                  </a:lnTo>
                  <a:lnTo>
                    <a:pt x="14530" y="110226"/>
                  </a:lnTo>
                  <a:lnTo>
                    <a:pt x="13294" y="96498"/>
                  </a:lnTo>
                  <a:lnTo>
                    <a:pt x="12429" y="81855"/>
                  </a:lnTo>
                  <a:lnTo>
                    <a:pt x="12168" y="66932"/>
                  </a:lnTo>
                  <a:lnTo>
                    <a:pt x="13048" y="52822"/>
                  </a:lnTo>
                  <a:lnTo>
                    <a:pt x="15275" y="40079"/>
                  </a:lnTo>
                  <a:lnTo>
                    <a:pt x="18907" y="28897"/>
                  </a:lnTo>
                  <a:lnTo>
                    <a:pt x="24019" y="19375"/>
                  </a:lnTo>
                  <a:lnTo>
                    <a:pt x="30497" y="11393"/>
                  </a:lnTo>
                  <a:lnTo>
                    <a:pt x="38101" y="5167"/>
                  </a:lnTo>
                  <a:lnTo>
                    <a:pt x="46567" y="1324"/>
                  </a:lnTo>
                  <a:lnTo>
                    <a:pt x="55665" y="0"/>
                  </a:lnTo>
                  <a:lnTo>
                    <a:pt x="65213" y="1057"/>
                  </a:lnTo>
                  <a:lnTo>
                    <a:pt x="75073" y="4349"/>
                  </a:lnTo>
                  <a:lnTo>
                    <a:pt x="85141" y="9572"/>
                  </a:lnTo>
                  <a:lnTo>
                    <a:pt x="95020" y="16653"/>
                  </a:lnTo>
                  <a:lnTo>
                    <a:pt x="104047" y="25825"/>
                  </a:lnTo>
                  <a:lnTo>
                    <a:pt x="111932" y="37029"/>
                  </a:lnTo>
                  <a:lnTo>
                    <a:pt x="118717" y="49957"/>
                  </a:lnTo>
                  <a:lnTo>
                    <a:pt x="124591" y="64230"/>
                  </a:lnTo>
                  <a:lnTo>
                    <a:pt x="129766" y="79492"/>
                  </a:lnTo>
                  <a:lnTo>
                    <a:pt x="134431" y="95298"/>
                  </a:lnTo>
                  <a:lnTo>
                    <a:pt x="138732" y="111128"/>
                  </a:lnTo>
                  <a:lnTo>
                    <a:pt x="142771" y="126694"/>
                  </a:lnTo>
                  <a:lnTo>
                    <a:pt x="146300" y="141754"/>
                  </a:lnTo>
                  <a:lnTo>
                    <a:pt x="148758" y="156028"/>
                  </a:lnTo>
                  <a:lnTo>
                    <a:pt x="149930" y="169437"/>
                  </a:lnTo>
                  <a:lnTo>
                    <a:pt x="150068" y="181817"/>
                  </a:lnTo>
                  <a:lnTo>
                    <a:pt x="149725" y="194147"/>
                  </a:lnTo>
                  <a:lnTo>
                    <a:pt x="148871" y="208626"/>
                  </a:lnTo>
                  <a:lnTo>
                    <a:pt x="147398" y="2290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79938" y="1094963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86"/>
                  </a:lnTo>
                  <a:lnTo>
                    <a:pt x="177" y="66007"/>
                  </a:lnTo>
                  <a:lnTo>
                    <a:pt x="825" y="86465"/>
                  </a:lnTo>
                  <a:lnTo>
                    <a:pt x="2074" y="108104"/>
                  </a:lnTo>
                  <a:lnTo>
                    <a:pt x="3726" y="130123"/>
                  </a:lnTo>
                  <a:lnTo>
                    <a:pt x="5375" y="151349"/>
                  </a:lnTo>
                  <a:lnTo>
                    <a:pt x="6777" y="171203"/>
                  </a:lnTo>
                  <a:lnTo>
                    <a:pt x="7870" y="189649"/>
                  </a:lnTo>
                  <a:lnTo>
                    <a:pt x="8678" y="206890"/>
                  </a:lnTo>
                  <a:lnTo>
                    <a:pt x="9256" y="223201"/>
                  </a:lnTo>
                  <a:lnTo>
                    <a:pt x="9661" y="238989"/>
                  </a:lnTo>
                  <a:lnTo>
                    <a:pt x="9941" y="254759"/>
                  </a:lnTo>
                  <a:lnTo>
                    <a:pt x="10137" y="270779"/>
                  </a:lnTo>
                  <a:lnTo>
                    <a:pt x="10440" y="286797"/>
                  </a:lnTo>
                  <a:lnTo>
                    <a:pt x="11175" y="302172"/>
                  </a:lnTo>
                  <a:lnTo>
                    <a:pt x="12483" y="316591"/>
                  </a:lnTo>
                  <a:lnTo>
                    <a:pt x="14175" y="330221"/>
                  </a:lnTo>
                  <a:lnTo>
                    <a:pt x="15850" y="343520"/>
                  </a:lnTo>
                  <a:lnTo>
                    <a:pt x="17275" y="356788"/>
                  </a:lnTo>
                  <a:lnTo>
                    <a:pt x="18584" y="369741"/>
                  </a:lnTo>
                  <a:lnTo>
                    <a:pt x="20423" y="382974"/>
                  </a:lnTo>
                  <a:lnTo>
                    <a:pt x="24067" y="398772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32538" y="1210777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31585"/>
                  </a:moveTo>
                  <a:lnTo>
                    <a:pt x="275335" y="28719"/>
                  </a:lnTo>
                  <a:lnTo>
                    <a:pt x="265707" y="26576"/>
                  </a:lnTo>
                  <a:lnTo>
                    <a:pt x="254411" y="24969"/>
                  </a:lnTo>
                  <a:lnTo>
                    <a:pt x="241398" y="23615"/>
                  </a:lnTo>
                  <a:lnTo>
                    <a:pt x="226622" y="22119"/>
                  </a:lnTo>
                  <a:lnTo>
                    <a:pt x="210244" y="20272"/>
                  </a:lnTo>
                  <a:lnTo>
                    <a:pt x="192557" y="18205"/>
                  </a:lnTo>
                  <a:lnTo>
                    <a:pt x="173872" y="16273"/>
                  </a:lnTo>
                  <a:lnTo>
                    <a:pt x="154473" y="14672"/>
                  </a:lnTo>
                  <a:lnTo>
                    <a:pt x="135061" y="13276"/>
                  </a:lnTo>
                  <a:lnTo>
                    <a:pt x="116715" y="11732"/>
                  </a:lnTo>
                  <a:lnTo>
                    <a:pt x="99932" y="9845"/>
                  </a:lnTo>
                  <a:lnTo>
                    <a:pt x="84527" y="7748"/>
                  </a:lnTo>
                  <a:lnTo>
                    <a:pt x="69946" y="5794"/>
                  </a:lnTo>
                  <a:lnTo>
                    <a:pt x="55780" y="4182"/>
                  </a:lnTo>
                  <a:lnTo>
                    <a:pt x="42400" y="2945"/>
                  </a:lnTo>
                  <a:lnTo>
                    <a:pt x="29570" y="1906"/>
                  </a:lnTo>
                  <a:lnTo>
                    <a:pt x="16155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51450" y="1258811"/>
              <a:ext cx="237506" cy="251420"/>
            </a:xfrm>
            <a:custGeom>
              <a:avLst/>
              <a:gdLst/>
              <a:ahLst/>
              <a:cxnLst/>
              <a:rect l="0" t="0" r="0" b="0"/>
              <a:pathLst>
                <a:path w="237506" h="251420">
                  <a:moveTo>
                    <a:pt x="175969" y="4608"/>
                  </a:moveTo>
                  <a:lnTo>
                    <a:pt x="164301" y="1809"/>
                  </a:lnTo>
                  <a:lnTo>
                    <a:pt x="153812" y="307"/>
                  </a:lnTo>
                  <a:lnTo>
                    <a:pt x="143507" y="0"/>
                  </a:lnTo>
                  <a:lnTo>
                    <a:pt x="133032" y="679"/>
                  </a:lnTo>
                  <a:lnTo>
                    <a:pt x="122040" y="2147"/>
                  </a:lnTo>
                  <a:lnTo>
                    <a:pt x="110402" y="4221"/>
                  </a:lnTo>
                  <a:lnTo>
                    <a:pt x="98321" y="6903"/>
                  </a:lnTo>
                  <a:lnTo>
                    <a:pt x="86215" y="10374"/>
                  </a:lnTo>
                  <a:lnTo>
                    <a:pt x="74332" y="14669"/>
                  </a:lnTo>
                  <a:lnTo>
                    <a:pt x="62744" y="19688"/>
                  </a:lnTo>
                  <a:lnTo>
                    <a:pt x="51430" y="25281"/>
                  </a:lnTo>
                  <a:lnTo>
                    <a:pt x="40348" y="31307"/>
                  </a:lnTo>
                  <a:lnTo>
                    <a:pt x="29771" y="37812"/>
                  </a:lnTo>
                  <a:lnTo>
                    <a:pt x="20266" y="45010"/>
                  </a:lnTo>
                  <a:lnTo>
                    <a:pt x="12072" y="52959"/>
                  </a:lnTo>
                  <a:lnTo>
                    <a:pt x="5586" y="61416"/>
                  </a:lnTo>
                  <a:lnTo>
                    <a:pt x="1510" y="69938"/>
                  </a:lnTo>
                  <a:lnTo>
                    <a:pt x="0" y="78258"/>
                  </a:lnTo>
                  <a:lnTo>
                    <a:pt x="919" y="86132"/>
                  </a:lnTo>
                  <a:lnTo>
                    <a:pt x="4112" y="93267"/>
                  </a:lnTo>
                  <a:lnTo>
                    <a:pt x="9259" y="99573"/>
                  </a:lnTo>
                  <a:lnTo>
                    <a:pt x="16119" y="104806"/>
                  </a:lnTo>
                  <a:lnTo>
                    <a:pt x="24610" y="108499"/>
                  </a:lnTo>
                  <a:lnTo>
                    <a:pt x="34538" y="110542"/>
                  </a:lnTo>
                  <a:lnTo>
                    <a:pt x="45626" y="111289"/>
                  </a:lnTo>
                  <a:lnTo>
                    <a:pt x="57591" y="111342"/>
                  </a:lnTo>
                  <a:lnTo>
                    <a:pt x="70191" y="111129"/>
                  </a:lnTo>
                  <a:lnTo>
                    <a:pt x="83074" y="111025"/>
                  </a:lnTo>
                  <a:lnTo>
                    <a:pt x="95796" y="111421"/>
                  </a:lnTo>
                  <a:lnTo>
                    <a:pt x="108130" y="112477"/>
                  </a:lnTo>
                  <a:lnTo>
                    <a:pt x="120039" y="114325"/>
                  </a:lnTo>
                  <a:lnTo>
                    <a:pt x="131576" y="117161"/>
                  </a:lnTo>
                  <a:lnTo>
                    <a:pt x="142822" y="120994"/>
                  </a:lnTo>
                  <a:lnTo>
                    <a:pt x="153849" y="125685"/>
                  </a:lnTo>
                  <a:lnTo>
                    <a:pt x="164722" y="131049"/>
                  </a:lnTo>
                  <a:lnTo>
                    <a:pt x="175480" y="136915"/>
                  </a:lnTo>
                  <a:lnTo>
                    <a:pt x="185995" y="143140"/>
                  </a:lnTo>
                  <a:lnTo>
                    <a:pt x="195982" y="149617"/>
                  </a:lnTo>
                  <a:lnTo>
                    <a:pt x="205325" y="156273"/>
                  </a:lnTo>
                  <a:lnTo>
                    <a:pt x="213904" y="163217"/>
                  </a:lnTo>
                  <a:lnTo>
                    <a:pt x="221520" y="170718"/>
                  </a:lnTo>
                  <a:lnTo>
                    <a:pt x="228147" y="178874"/>
                  </a:lnTo>
                  <a:lnTo>
                    <a:pt x="233428" y="187471"/>
                  </a:lnTo>
                  <a:lnTo>
                    <a:pt x="236620" y="196088"/>
                  </a:lnTo>
                  <a:lnTo>
                    <a:pt x="237505" y="204476"/>
                  </a:lnTo>
                  <a:lnTo>
                    <a:pt x="236320" y="212565"/>
                  </a:lnTo>
                  <a:lnTo>
                    <a:pt x="233473" y="220377"/>
                  </a:lnTo>
                  <a:lnTo>
                    <a:pt x="229367" y="227956"/>
                  </a:lnTo>
                  <a:lnTo>
                    <a:pt x="224020" y="235027"/>
                  </a:lnTo>
                  <a:lnTo>
                    <a:pt x="217084" y="241025"/>
                  </a:lnTo>
                  <a:lnTo>
                    <a:pt x="208495" y="245721"/>
                  </a:lnTo>
                  <a:lnTo>
                    <a:pt x="198457" y="249044"/>
                  </a:lnTo>
                  <a:lnTo>
                    <a:pt x="187271" y="250907"/>
                  </a:lnTo>
                  <a:lnTo>
                    <a:pt x="175226" y="251419"/>
                  </a:lnTo>
                  <a:lnTo>
                    <a:pt x="162562" y="250815"/>
                  </a:lnTo>
                  <a:lnTo>
                    <a:pt x="149461" y="249355"/>
                  </a:lnTo>
                  <a:lnTo>
                    <a:pt x="136060" y="247267"/>
                  </a:lnTo>
                  <a:lnTo>
                    <a:pt x="122452" y="244733"/>
                  </a:lnTo>
                  <a:lnTo>
                    <a:pt x="108703" y="241887"/>
                  </a:lnTo>
                  <a:lnTo>
                    <a:pt x="94873" y="238827"/>
                  </a:lnTo>
                  <a:lnTo>
                    <a:pt x="81406" y="235579"/>
                  </a:lnTo>
                  <a:lnTo>
                    <a:pt x="67706" y="231690"/>
                  </a:lnTo>
                  <a:lnTo>
                    <a:pt x="51453" y="225700"/>
                  </a:lnTo>
                  <a:lnTo>
                    <a:pt x="28571" y="2151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96928" y="1168663"/>
              <a:ext cx="20006" cy="368498"/>
            </a:xfrm>
            <a:custGeom>
              <a:avLst/>
              <a:gdLst/>
              <a:ahLst/>
              <a:cxnLst/>
              <a:rect l="0" t="0" r="0" b="0"/>
              <a:pathLst>
                <a:path w="20006" h="368498">
                  <a:moveTo>
                    <a:pt x="9476" y="0"/>
                  </a:moveTo>
                  <a:lnTo>
                    <a:pt x="6609" y="11869"/>
                  </a:lnTo>
                  <a:lnTo>
                    <a:pt x="4467" y="24278"/>
                  </a:lnTo>
                  <a:lnTo>
                    <a:pt x="2864" y="38461"/>
                  </a:lnTo>
                  <a:lnTo>
                    <a:pt x="1683" y="53996"/>
                  </a:lnTo>
                  <a:lnTo>
                    <a:pt x="835" y="69992"/>
                  </a:lnTo>
                  <a:lnTo>
                    <a:pt x="242" y="85888"/>
                  </a:lnTo>
                  <a:lnTo>
                    <a:pt x="0" y="101955"/>
                  </a:lnTo>
                  <a:lnTo>
                    <a:pt x="365" y="119086"/>
                  </a:lnTo>
                  <a:lnTo>
                    <a:pt x="1420" y="137715"/>
                  </a:lnTo>
                  <a:lnTo>
                    <a:pt x="2942" y="157649"/>
                  </a:lnTo>
                  <a:lnTo>
                    <a:pt x="4502" y="178340"/>
                  </a:lnTo>
                  <a:lnTo>
                    <a:pt x="5850" y="199367"/>
                  </a:lnTo>
                  <a:lnTo>
                    <a:pt x="7076" y="220182"/>
                  </a:lnTo>
                  <a:lnTo>
                    <a:pt x="8506" y="240071"/>
                  </a:lnTo>
                  <a:lnTo>
                    <a:pt x="10314" y="258736"/>
                  </a:lnTo>
                  <a:lnTo>
                    <a:pt x="12360" y="276234"/>
                  </a:lnTo>
                  <a:lnTo>
                    <a:pt x="14280" y="292766"/>
                  </a:lnTo>
                  <a:lnTo>
                    <a:pt x="15869" y="308542"/>
                  </a:lnTo>
                  <a:lnTo>
                    <a:pt x="17091" y="323157"/>
                  </a:lnTo>
                  <a:lnTo>
                    <a:pt x="18118" y="337024"/>
                  </a:lnTo>
                  <a:lnTo>
                    <a:pt x="19038" y="351368"/>
                  </a:lnTo>
                  <a:lnTo>
                    <a:pt x="20005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69533" y="1305936"/>
              <a:ext cx="242157" cy="10127"/>
            </a:xfrm>
            <a:custGeom>
              <a:avLst/>
              <a:gdLst/>
              <a:ahLst/>
              <a:cxnLst/>
              <a:rect l="0" t="0" r="0" b="0"/>
              <a:pathLst>
                <a:path w="242157" h="10127">
                  <a:moveTo>
                    <a:pt x="242156" y="10126"/>
                  </a:moveTo>
                  <a:lnTo>
                    <a:pt x="233287" y="7259"/>
                  </a:lnTo>
                  <a:lnTo>
                    <a:pt x="224300" y="5117"/>
                  </a:lnTo>
                  <a:lnTo>
                    <a:pt x="214300" y="3514"/>
                  </a:lnTo>
                  <a:lnTo>
                    <a:pt x="203147" y="2333"/>
                  </a:lnTo>
                  <a:lnTo>
                    <a:pt x="190687" y="1485"/>
                  </a:lnTo>
                  <a:lnTo>
                    <a:pt x="176971" y="887"/>
                  </a:lnTo>
                  <a:lnTo>
                    <a:pt x="162035" y="473"/>
                  </a:lnTo>
                  <a:lnTo>
                    <a:pt x="145810" y="189"/>
                  </a:lnTo>
                  <a:lnTo>
                    <a:pt x="128388" y="0"/>
                  </a:lnTo>
                  <a:lnTo>
                    <a:pt x="110301" y="42"/>
                  </a:lnTo>
                  <a:lnTo>
                    <a:pt x="92396" y="602"/>
                  </a:lnTo>
                  <a:lnTo>
                    <a:pt x="75146" y="1791"/>
                  </a:lnTo>
                  <a:lnTo>
                    <a:pt x="59059" y="3413"/>
                  </a:lnTo>
                  <a:lnTo>
                    <a:pt x="43161" y="5209"/>
                  </a:lnTo>
                  <a:lnTo>
                    <a:pt x="24943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93543" y="1389643"/>
              <a:ext cx="186603" cy="158047"/>
            </a:xfrm>
            <a:custGeom>
              <a:avLst/>
              <a:gdLst/>
              <a:ahLst/>
              <a:cxnLst/>
              <a:rect l="0" t="0" r="0" b="0"/>
              <a:pathLst>
                <a:path w="186603" h="158047">
                  <a:moveTo>
                    <a:pt x="123431" y="73818"/>
                  </a:moveTo>
                  <a:lnTo>
                    <a:pt x="120430" y="62150"/>
                  </a:lnTo>
                  <a:lnTo>
                    <a:pt x="117007" y="51661"/>
                  </a:lnTo>
                  <a:lnTo>
                    <a:pt x="112806" y="41368"/>
                  </a:lnTo>
                  <a:lnTo>
                    <a:pt x="107734" y="31413"/>
                  </a:lnTo>
                  <a:lnTo>
                    <a:pt x="101604" y="22366"/>
                  </a:lnTo>
                  <a:lnTo>
                    <a:pt x="94416" y="14492"/>
                  </a:lnTo>
                  <a:lnTo>
                    <a:pt x="86156" y="8060"/>
                  </a:lnTo>
                  <a:lnTo>
                    <a:pt x="76713" y="3492"/>
                  </a:lnTo>
                  <a:lnTo>
                    <a:pt x="66149" y="835"/>
                  </a:lnTo>
                  <a:lnTo>
                    <a:pt x="54972" y="0"/>
                  </a:lnTo>
                  <a:lnTo>
                    <a:pt x="44010" y="945"/>
                  </a:lnTo>
                  <a:lnTo>
                    <a:pt x="33726" y="3474"/>
                  </a:lnTo>
                  <a:lnTo>
                    <a:pt x="24535" y="7610"/>
                  </a:lnTo>
                  <a:lnTo>
                    <a:pt x="16966" y="13659"/>
                  </a:lnTo>
                  <a:lnTo>
                    <a:pt x="11139" y="21621"/>
                  </a:lnTo>
                  <a:lnTo>
                    <a:pt x="6853" y="31390"/>
                  </a:lnTo>
                  <a:lnTo>
                    <a:pt x="3795" y="42921"/>
                  </a:lnTo>
                  <a:lnTo>
                    <a:pt x="1661" y="56003"/>
                  </a:lnTo>
                  <a:lnTo>
                    <a:pt x="360" y="70007"/>
                  </a:lnTo>
                  <a:lnTo>
                    <a:pt x="0" y="84011"/>
                  </a:lnTo>
                  <a:lnTo>
                    <a:pt x="579" y="97494"/>
                  </a:lnTo>
                  <a:lnTo>
                    <a:pt x="2289" y="110154"/>
                  </a:lnTo>
                  <a:lnTo>
                    <a:pt x="5571" y="121737"/>
                  </a:lnTo>
                  <a:lnTo>
                    <a:pt x="10530" y="132217"/>
                  </a:lnTo>
                  <a:lnTo>
                    <a:pt x="17132" y="141255"/>
                  </a:lnTo>
                  <a:lnTo>
                    <a:pt x="25384" y="148131"/>
                  </a:lnTo>
                  <a:lnTo>
                    <a:pt x="35112" y="152642"/>
                  </a:lnTo>
                  <a:lnTo>
                    <a:pt x="45710" y="154876"/>
                  </a:lnTo>
                  <a:lnTo>
                    <a:pt x="56276" y="154946"/>
                  </a:lnTo>
                  <a:lnTo>
                    <a:pt x="66299" y="153139"/>
                  </a:lnTo>
                  <a:lnTo>
                    <a:pt x="75654" y="149675"/>
                  </a:lnTo>
                  <a:lnTo>
                    <a:pt x="84397" y="144617"/>
                  </a:lnTo>
                  <a:lnTo>
                    <a:pt x="92639" y="138141"/>
                  </a:lnTo>
                  <a:lnTo>
                    <a:pt x="100175" y="130355"/>
                  </a:lnTo>
                  <a:lnTo>
                    <a:pt x="106493" y="121227"/>
                  </a:lnTo>
                  <a:lnTo>
                    <a:pt x="111417" y="110868"/>
                  </a:lnTo>
                  <a:lnTo>
                    <a:pt x="115233" y="99659"/>
                  </a:lnTo>
                  <a:lnTo>
                    <a:pt x="118494" y="88142"/>
                  </a:lnTo>
                  <a:lnTo>
                    <a:pt x="121584" y="76748"/>
                  </a:lnTo>
                  <a:lnTo>
                    <a:pt x="124831" y="68786"/>
                  </a:lnTo>
                  <a:lnTo>
                    <a:pt x="128127" y="67816"/>
                  </a:lnTo>
                  <a:lnTo>
                    <a:pt x="131023" y="71863"/>
                  </a:lnTo>
                  <a:lnTo>
                    <a:pt x="133707" y="78780"/>
                  </a:lnTo>
                  <a:lnTo>
                    <a:pt x="136581" y="87277"/>
                  </a:lnTo>
                  <a:lnTo>
                    <a:pt x="140062" y="96641"/>
                  </a:lnTo>
                  <a:lnTo>
                    <a:pt x="144305" y="106479"/>
                  </a:lnTo>
                  <a:lnTo>
                    <a:pt x="149336" y="116320"/>
                  </a:lnTo>
                  <a:lnTo>
                    <a:pt x="155876" y="126602"/>
                  </a:lnTo>
                  <a:lnTo>
                    <a:pt x="166740" y="139343"/>
                  </a:lnTo>
                  <a:lnTo>
                    <a:pt x="186602" y="1580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90673" y="1368704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3002" y="11601"/>
                  </a:lnTo>
                  <a:lnTo>
                    <a:pt x="6424" y="21450"/>
                  </a:lnTo>
                  <a:lnTo>
                    <a:pt x="10620" y="30464"/>
                  </a:lnTo>
                  <a:lnTo>
                    <a:pt x="15520" y="39252"/>
                  </a:lnTo>
                  <a:lnTo>
                    <a:pt x="21001" y="48575"/>
                  </a:lnTo>
                  <a:lnTo>
                    <a:pt x="26931" y="58800"/>
                  </a:lnTo>
                  <a:lnTo>
                    <a:pt x="33193" y="69783"/>
                  </a:lnTo>
                  <a:lnTo>
                    <a:pt x="39692" y="81079"/>
                  </a:lnTo>
                  <a:lnTo>
                    <a:pt x="46352" y="92368"/>
                  </a:lnTo>
                  <a:lnTo>
                    <a:pt x="53011" y="103070"/>
                  </a:lnTo>
                  <a:lnTo>
                    <a:pt x="60173" y="113322"/>
                  </a:lnTo>
                  <a:lnTo>
                    <a:pt x="69585" y="124019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01202" y="1337119"/>
              <a:ext cx="115814" cy="452726"/>
            </a:xfrm>
            <a:custGeom>
              <a:avLst/>
              <a:gdLst/>
              <a:ahLst/>
              <a:cxnLst/>
              <a:rect l="0" t="0" r="0" b="0"/>
              <a:pathLst>
                <a:path w="115814" h="452726">
                  <a:moveTo>
                    <a:pt x="115813" y="0"/>
                  </a:moveTo>
                  <a:lnTo>
                    <a:pt x="112880" y="8935"/>
                  </a:lnTo>
                  <a:lnTo>
                    <a:pt x="110098" y="18562"/>
                  </a:lnTo>
                  <a:lnTo>
                    <a:pt x="107198" y="29845"/>
                  </a:lnTo>
                  <a:lnTo>
                    <a:pt x="104158" y="42340"/>
                  </a:lnTo>
                  <a:lnTo>
                    <a:pt x="100993" y="55171"/>
                  </a:lnTo>
                  <a:lnTo>
                    <a:pt x="97728" y="67794"/>
                  </a:lnTo>
                  <a:lnTo>
                    <a:pt x="94390" y="80177"/>
                  </a:lnTo>
                  <a:lnTo>
                    <a:pt x="90999" y="92620"/>
                  </a:lnTo>
                  <a:lnTo>
                    <a:pt x="87571" y="105319"/>
                  </a:lnTo>
                  <a:lnTo>
                    <a:pt x="84115" y="118320"/>
                  </a:lnTo>
                  <a:lnTo>
                    <a:pt x="80643" y="131594"/>
                  </a:lnTo>
                  <a:lnTo>
                    <a:pt x="77158" y="145081"/>
                  </a:lnTo>
                  <a:lnTo>
                    <a:pt x="73666" y="158565"/>
                  </a:lnTo>
                  <a:lnTo>
                    <a:pt x="70167" y="171692"/>
                  </a:lnTo>
                  <a:lnTo>
                    <a:pt x="66665" y="184297"/>
                  </a:lnTo>
                  <a:lnTo>
                    <a:pt x="63161" y="196387"/>
                  </a:lnTo>
                  <a:lnTo>
                    <a:pt x="59654" y="208046"/>
                  </a:lnTo>
                  <a:lnTo>
                    <a:pt x="56147" y="219373"/>
                  </a:lnTo>
                  <a:lnTo>
                    <a:pt x="52640" y="230455"/>
                  </a:lnTo>
                  <a:lnTo>
                    <a:pt x="49131" y="241364"/>
                  </a:lnTo>
                  <a:lnTo>
                    <a:pt x="45622" y="252151"/>
                  </a:lnTo>
                  <a:lnTo>
                    <a:pt x="42113" y="262855"/>
                  </a:lnTo>
                  <a:lnTo>
                    <a:pt x="38604" y="273501"/>
                  </a:lnTo>
                  <a:lnTo>
                    <a:pt x="35094" y="284118"/>
                  </a:lnTo>
                  <a:lnTo>
                    <a:pt x="31585" y="295045"/>
                  </a:lnTo>
                  <a:lnTo>
                    <a:pt x="28076" y="306906"/>
                  </a:lnTo>
                  <a:lnTo>
                    <a:pt x="24566" y="319960"/>
                  </a:lnTo>
                  <a:lnTo>
                    <a:pt x="21057" y="333983"/>
                  </a:lnTo>
                  <a:lnTo>
                    <a:pt x="17548" y="348467"/>
                  </a:lnTo>
                  <a:lnTo>
                    <a:pt x="14043" y="363056"/>
                  </a:lnTo>
                  <a:lnTo>
                    <a:pt x="10694" y="377565"/>
                  </a:lnTo>
                  <a:lnTo>
                    <a:pt x="7469" y="393631"/>
                  </a:lnTo>
                  <a:lnTo>
                    <a:pt x="4085" y="41601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48601" y="1354581"/>
              <a:ext cx="152998" cy="173221"/>
            </a:xfrm>
            <a:custGeom>
              <a:avLst/>
              <a:gdLst/>
              <a:ahLst/>
              <a:cxnLst/>
              <a:rect l="0" t="0" r="0" b="0"/>
              <a:pathLst>
                <a:path w="152998" h="173221">
                  <a:moveTo>
                    <a:pt x="126342" y="3595"/>
                  </a:moveTo>
                  <a:lnTo>
                    <a:pt x="114673" y="862"/>
                  </a:lnTo>
                  <a:lnTo>
                    <a:pt x="104184" y="0"/>
                  </a:lnTo>
                  <a:lnTo>
                    <a:pt x="93887" y="990"/>
                  </a:lnTo>
                  <a:lnTo>
                    <a:pt x="83759" y="3529"/>
                  </a:lnTo>
                  <a:lnTo>
                    <a:pt x="74064" y="7314"/>
                  </a:lnTo>
                  <a:lnTo>
                    <a:pt x="64928" y="12049"/>
                  </a:lnTo>
                  <a:lnTo>
                    <a:pt x="56325" y="17482"/>
                  </a:lnTo>
                  <a:lnTo>
                    <a:pt x="48164" y="23412"/>
                  </a:lnTo>
                  <a:lnTo>
                    <a:pt x="40350" y="29699"/>
                  </a:lnTo>
                  <a:lnTo>
                    <a:pt x="33118" y="36561"/>
                  </a:lnTo>
                  <a:lnTo>
                    <a:pt x="27013" y="44539"/>
                  </a:lnTo>
                  <a:lnTo>
                    <a:pt x="22254" y="53827"/>
                  </a:lnTo>
                  <a:lnTo>
                    <a:pt x="19229" y="63999"/>
                  </a:lnTo>
                  <a:lnTo>
                    <a:pt x="18629" y="74213"/>
                  </a:lnTo>
                  <a:lnTo>
                    <a:pt x="20612" y="83960"/>
                  </a:lnTo>
                  <a:lnTo>
                    <a:pt x="25198" y="92773"/>
                  </a:lnTo>
                  <a:lnTo>
                    <a:pt x="32538" y="100081"/>
                  </a:lnTo>
                  <a:lnTo>
                    <a:pt x="42437" y="105729"/>
                  </a:lnTo>
                  <a:lnTo>
                    <a:pt x="54455" y="109893"/>
                  </a:lnTo>
                  <a:lnTo>
                    <a:pt x="68100" y="112869"/>
                  </a:lnTo>
                  <a:lnTo>
                    <a:pt x="82925" y="114961"/>
                  </a:lnTo>
                  <a:lnTo>
                    <a:pt x="98096" y="116745"/>
                  </a:lnTo>
                  <a:lnTo>
                    <a:pt x="112433" y="119024"/>
                  </a:lnTo>
                  <a:lnTo>
                    <a:pt x="125351" y="122202"/>
                  </a:lnTo>
                  <a:lnTo>
                    <a:pt x="136326" y="126477"/>
                  </a:lnTo>
                  <a:lnTo>
                    <a:pt x="144651" y="132021"/>
                  </a:lnTo>
                  <a:lnTo>
                    <a:pt x="150201" y="138781"/>
                  </a:lnTo>
                  <a:lnTo>
                    <a:pt x="152997" y="146234"/>
                  </a:lnTo>
                  <a:lnTo>
                    <a:pt x="152929" y="153534"/>
                  </a:lnTo>
                  <a:lnTo>
                    <a:pt x="150217" y="160203"/>
                  </a:lnTo>
                  <a:lnTo>
                    <a:pt x="145164" y="165812"/>
                  </a:lnTo>
                  <a:lnTo>
                    <a:pt x="137970" y="169823"/>
                  </a:lnTo>
                  <a:lnTo>
                    <a:pt x="128947" y="172111"/>
                  </a:lnTo>
                  <a:lnTo>
                    <a:pt x="118315" y="173038"/>
                  </a:lnTo>
                  <a:lnTo>
                    <a:pt x="106131" y="173220"/>
                  </a:lnTo>
                  <a:lnTo>
                    <a:pt x="92575" y="173092"/>
                  </a:lnTo>
                  <a:lnTo>
                    <a:pt x="78094" y="172875"/>
                  </a:lnTo>
                  <a:lnTo>
                    <a:pt x="61594" y="172641"/>
                  </a:lnTo>
                  <a:lnTo>
                    <a:pt x="38273" y="172378"/>
                  </a:lnTo>
                  <a:lnTo>
                    <a:pt x="0" y="1720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59212" y="1421347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14602"/>
                  </a:lnTo>
                  <a:lnTo>
                    <a:pt x="1" y="27873"/>
                  </a:lnTo>
                  <a:lnTo>
                    <a:pt x="5" y="41069"/>
                  </a:lnTo>
                  <a:lnTo>
                    <a:pt x="178" y="54238"/>
                  </a:lnTo>
                  <a:lnTo>
                    <a:pt x="826" y="67098"/>
                  </a:lnTo>
                  <a:lnTo>
                    <a:pt x="2079" y="79494"/>
                  </a:lnTo>
                  <a:lnTo>
                    <a:pt x="3942" y="91360"/>
                  </a:lnTo>
                  <a:lnTo>
                    <a:pt x="6670" y="104017"/>
                  </a:lnTo>
                  <a:lnTo>
                    <a:pt x="11623" y="12081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80270" y="131606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75025" y="1414743"/>
              <a:ext cx="106940" cy="132947"/>
            </a:xfrm>
            <a:custGeom>
              <a:avLst/>
              <a:gdLst/>
              <a:ahLst/>
              <a:cxnLst/>
              <a:rect l="0" t="0" r="0" b="0"/>
              <a:pathLst>
                <a:path w="106940" h="132947">
                  <a:moveTo>
                    <a:pt x="0" y="27661"/>
                  </a:moveTo>
                  <a:lnTo>
                    <a:pt x="2935" y="36462"/>
                  </a:lnTo>
                  <a:lnTo>
                    <a:pt x="5717" y="44809"/>
                  </a:lnTo>
                  <a:lnTo>
                    <a:pt x="8616" y="53512"/>
                  </a:lnTo>
                  <a:lnTo>
                    <a:pt x="11656" y="62806"/>
                  </a:lnTo>
                  <a:lnTo>
                    <a:pt x="14821" y="72949"/>
                  </a:lnTo>
                  <a:lnTo>
                    <a:pt x="18060" y="83920"/>
                  </a:lnTo>
                  <a:lnTo>
                    <a:pt x="20475" y="92969"/>
                  </a:lnTo>
                  <a:lnTo>
                    <a:pt x="21007" y="96173"/>
                  </a:lnTo>
                  <a:lnTo>
                    <a:pt x="20061" y="93724"/>
                  </a:lnTo>
                  <a:lnTo>
                    <a:pt x="18336" y="87058"/>
                  </a:lnTo>
                  <a:lnTo>
                    <a:pt x="16496" y="77255"/>
                  </a:lnTo>
                  <a:lnTo>
                    <a:pt x="14902" y="65148"/>
                  </a:lnTo>
                  <a:lnTo>
                    <a:pt x="13986" y="51871"/>
                  </a:lnTo>
                  <a:lnTo>
                    <a:pt x="14344" y="38838"/>
                  </a:lnTo>
                  <a:lnTo>
                    <a:pt x="16180" y="26811"/>
                  </a:lnTo>
                  <a:lnTo>
                    <a:pt x="19531" y="16439"/>
                  </a:lnTo>
                  <a:lnTo>
                    <a:pt x="24445" y="8522"/>
                  </a:lnTo>
                  <a:lnTo>
                    <a:pt x="30782" y="3241"/>
                  </a:lnTo>
                  <a:lnTo>
                    <a:pt x="38120" y="456"/>
                  </a:lnTo>
                  <a:lnTo>
                    <a:pt x="45873" y="0"/>
                  </a:lnTo>
                  <a:lnTo>
                    <a:pt x="53675" y="1540"/>
                  </a:lnTo>
                  <a:lnTo>
                    <a:pt x="61368" y="4823"/>
                  </a:lnTo>
                  <a:lnTo>
                    <a:pt x="68911" y="9758"/>
                  </a:lnTo>
                  <a:lnTo>
                    <a:pt x="76316" y="16150"/>
                  </a:lnTo>
                  <a:lnTo>
                    <a:pt x="83439" y="23879"/>
                  </a:lnTo>
                  <a:lnTo>
                    <a:pt x="90005" y="32970"/>
                  </a:lnTo>
                  <a:lnTo>
                    <a:pt x="95896" y="43308"/>
                  </a:lnTo>
                  <a:lnTo>
                    <a:pt x="100835" y="54674"/>
                  </a:lnTo>
                  <a:lnTo>
                    <a:pt x="104325" y="66827"/>
                  </a:lnTo>
                  <a:lnTo>
                    <a:pt x="106227" y="79540"/>
                  </a:lnTo>
                  <a:lnTo>
                    <a:pt x="106875" y="92037"/>
                  </a:lnTo>
                  <a:lnTo>
                    <a:pt x="106939" y="104227"/>
                  </a:lnTo>
                  <a:lnTo>
                    <a:pt x="106424" y="117178"/>
                  </a:lnTo>
                  <a:lnTo>
                    <a:pt x="105286" y="1329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88907" y="1273948"/>
              <a:ext cx="17788" cy="326384"/>
            </a:xfrm>
            <a:custGeom>
              <a:avLst/>
              <a:gdLst/>
              <a:ahLst/>
              <a:cxnLst/>
              <a:rect l="0" t="0" r="0" b="0"/>
              <a:pathLst>
                <a:path w="17788" h="326384">
                  <a:moveTo>
                    <a:pt x="17787" y="0"/>
                  </a:moveTo>
                  <a:lnTo>
                    <a:pt x="14854" y="8801"/>
                  </a:lnTo>
                  <a:lnTo>
                    <a:pt x="12071" y="17148"/>
                  </a:lnTo>
                  <a:lnTo>
                    <a:pt x="9177" y="25865"/>
                  </a:lnTo>
                  <a:lnTo>
                    <a:pt x="6309" y="35677"/>
                  </a:lnTo>
                  <a:lnTo>
                    <a:pt x="3791" y="47765"/>
                  </a:lnTo>
                  <a:lnTo>
                    <a:pt x="1786" y="62552"/>
                  </a:lnTo>
                  <a:lnTo>
                    <a:pt x="446" y="79177"/>
                  </a:lnTo>
                  <a:lnTo>
                    <a:pt x="0" y="95943"/>
                  </a:lnTo>
                  <a:lnTo>
                    <a:pt x="475" y="111855"/>
                  </a:lnTo>
                  <a:lnTo>
                    <a:pt x="1592" y="127109"/>
                  </a:lnTo>
                  <a:lnTo>
                    <a:pt x="2873" y="142703"/>
                  </a:lnTo>
                  <a:lnTo>
                    <a:pt x="4025" y="159229"/>
                  </a:lnTo>
                  <a:lnTo>
                    <a:pt x="4948" y="176804"/>
                  </a:lnTo>
                  <a:lnTo>
                    <a:pt x="5641" y="195306"/>
                  </a:lnTo>
                  <a:lnTo>
                    <a:pt x="6148" y="214531"/>
                  </a:lnTo>
                  <a:lnTo>
                    <a:pt x="6673" y="233800"/>
                  </a:lnTo>
                  <a:lnTo>
                    <a:pt x="7567" y="252038"/>
                  </a:lnTo>
                  <a:lnTo>
                    <a:pt x="8983" y="268724"/>
                  </a:lnTo>
                  <a:lnTo>
                    <a:pt x="10759" y="283428"/>
                  </a:lnTo>
                  <a:lnTo>
                    <a:pt x="12676" y="296979"/>
                  </a:lnTo>
                  <a:lnTo>
                    <a:pt x="14904" y="310562"/>
                  </a:lnTo>
                  <a:lnTo>
                    <a:pt x="17787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69823" y="1379233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206497" y="2866"/>
                  </a:lnTo>
                  <a:lnTo>
                    <a:pt x="193226" y="5008"/>
                  </a:lnTo>
                  <a:lnTo>
                    <a:pt x="180021" y="6612"/>
                  </a:lnTo>
                  <a:lnTo>
                    <a:pt x="166506" y="7792"/>
                  </a:lnTo>
                  <a:lnTo>
                    <a:pt x="152349" y="8641"/>
                  </a:lnTo>
                  <a:lnTo>
                    <a:pt x="137446" y="9238"/>
                  </a:lnTo>
                  <a:lnTo>
                    <a:pt x="122028" y="9652"/>
                  </a:lnTo>
                  <a:lnTo>
                    <a:pt x="106530" y="9937"/>
                  </a:lnTo>
                  <a:lnTo>
                    <a:pt x="91224" y="10130"/>
                  </a:lnTo>
                  <a:lnTo>
                    <a:pt x="76216" y="10261"/>
                  </a:lnTo>
                  <a:lnTo>
                    <a:pt x="59753" y="10364"/>
                  </a:lnTo>
                  <a:lnTo>
                    <a:pt x="37039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72579" y="1231834"/>
              <a:ext cx="271028" cy="382984"/>
            </a:xfrm>
            <a:custGeom>
              <a:avLst/>
              <a:gdLst/>
              <a:ahLst/>
              <a:cxnLst/>
              <a:rect l="0" t="0" r="0" b="0"/>
              <a:pathLst>
                <a:path w="271028" h="382984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7" y="38474"/>
                  </a:lnTo>
                  <a:lnTo>
                    <a:pt x="200" y="54528"/>
                  </a:lnTo>
                  <a:lnTo>
                    <a:pt x="0" y="72469"/>
                  </a:lnTo>
                  <a:lnTo>
                    <a:pt x="655" y="92106"/>
                  </a:lnTo>
                  <a:lnTo>
                    <a:pt x="2066" y="112959"/>
                  </a:lnTo>
                  <a:lnTo>
                    <a:pt x="4078" y="134386"/>
                  </a:lnTo>
                  <a:lnTo>
                    <a:pt x="6537" y="155966"/>
                  </a:lnTo>
                  <a:lnTo>
                    <a:pt x="9152" y="177180"/>
                  </a:lnTo>
                  <a:lnTo>
                    <a:pt x="11520" y="197350"/>
                  </a:lnTo>
                  <a:lnTo>
                    <a:pt x="13445" y="216206"/>
                  </a:lnTo>
                  <a:lnTo>
                    <a:pt x="15076" y="233665"/>
                  </a:lnTo>
                  <a:lnTo>
                    <a:pt x="16785" y="249640"/>
                  </a:lnTo>
                  <a:lnTo>
                    <a:pt x="18790" y="264242"/>
                  </a:lnTo>
                  <a:lnTo>
                    <a:pt x="21138" y="277713"/>
                  </a:lnTo>
                  <a:lnTo>
                    <a:pt x="23794" y="290316"/>
                  </a:lnTo>
                  <a:lnTo>
                    <a:pt x="26696" y="302288"/>
                  </a:lnTo>
                  <a:lnTo>
                    <a:pt x="29780" y="313977"/>
                  </a:lnTo>
                  <a:lnTo>
                    <a:pt x="32996" y="325826"/>
                  </a:lnTo>
                  <a:lnTo>
                    <a:pt x="36285" y="337960"/>
                  </a:lnTo>
                  <a:lnTo>
                    <a:pt x="38910" y="346860"/>
                  </a:lnTo>
                  <a:lnTo>
                    <a:pt x="40123" y="348323"/>
                  </a:lnTo>
                  <a:lnTo>
                    <a:pt x="40448" y="344077"/>
                  </a:lnTo>
                  <a:lnTo>
                    <a:pt x="40388" y="336216"/>
                  </a:lnTo>
                  <a:lnTo>
                    <a:pt x="40203" y="326109"/>
                  </a:lnTo>
                  <a:lnTo>
                    <a:pt x="40013" y="314596"/>
                  </a:lnTo>
                  <a:lnTo>
                    <a:pt x="40018" y="302194"/>
                  </a:lnTo>
                  <a:lnTo>
                    <a:pt x="40537" y="289223"/>
                  </a:lnTo>
                  <a:lnTo>
                    <a:pt x="41704" y="275912"/>
                  </a:lnTo>
                  <a:lnTo>
                    <a:pt x="43807" y="263372"/>
                  </a:lnTo>
                  <a:lnTo>
                    <a:pt x="47352" y="253528"/>
                  </a:lnTo>
                  <a:lnTo>
                    <a:pt x="52483" y="247216"/>
                  </a:lnTo>
                  <a:lnTo>
                    <a:pt x="59031" y="244437"/>
                  </a:lnTo>
                  <a:lnTo>
                    <a:pt x="66713" y="244915"/>
                  </a:lnTo>
                  <a:lnTo>
                    <a:pt x="75245" y="248130"/>
                  </a:lnTo>
                  <a:lnTo>
                    <a:pt x="84225" y="253640"/>
                  </a:lnTo>
                  <a:lnTo>
                    <a:pt x="93164" y="261200"/>
                  </a:lnTo>
                  <a:lnTo>
                    <a:pt x="101797" y="270493"/>
                  </a:lnTo>
                  <a:lnTo>
                    <a:pt x="109897" y="281150"/>
                  </a:lnTo>
                  <a:lnTo>
                    <a:pt x="117189" y="292825"/>
                  </a:lnTo>
                  <a:lnTo>
                    <a:pt x="123613" y="305201"/>
                  </a:lnTo>
                  <a:lnTo>
                    <a:pt x="129282" y="316903"/>
                  </a:lnTo>
                  <a:lnTo>
                    <a:pt x="134876" y="325156"/>
                  </a:lnTo>
                  <a:lnTo>
                    <a:pt x="140820" y="328510"/>
                  </a:lnTo>
                  <a:lnTo>
                    <a:pt x="146622" y="327622"/>
                  </a:lnTo>
                  <a:lnTo>
                    <a:pt x="152386" y="323639"/>
                  </a:lnTo>
                  <a:lnTo>
                    <a:pt x="158299" y="317682"/>
                  </a:lnTo>
                  <a:lnTo>
                    <a:pt x="164436" y="310750"/>
                  </a:lnTo>
                  <a:lnTo>
                    <a:pt x="170792" y="303441"/>
                  </a:lnTo>
                  <a:lnTo>
                    <a:pt x="177334" y="295882"/>
                  </a:lnTo>
                  <a:lnTo>
                    <a:pt x="184017" y="287882"/>
                  </a:lnTo>
                  <a:lnTo>
                    <a:pt x="190797" y="279343"/>
                  </a:lnTo>
                  <a:lnTo>
                    <a:pt x="197484" y="270299"/>
                  </a:lnTo>
                  <a:lnTo>
                    <a:pt x="203745" y="260839"/>
                  </a:lnTo>
                  <a:lnTo>
                    <a:pt x="209429" y="251063"/>
                  </a:lnTo>
                  <a:lnTo>
                    <a:pt x="214227" y="241056"/>
                  </a:lnTo>
                  <a:lnTo>
                    <a:pt x="217619" y="230885"/>
                  </a:lnTo>
                  <a:lnTo>
                    <a:pt x="219444" y="220608"/>
                  </a:lnTo>
                  <a:lnTo>
                    <a:pt x="219533" y="210589"/>
                  </a:lnTo>
                  <a:lnTo>
                    <a:pt x="217548" y="201468"/>
                  </a:lnTo>
                  <a:lnTo>
                    <a:pt x="213507" y="193534"/>
                  </a:lnTo>
                  <a:lnTo>
                    <a:pt x="207711" y="187225"/>
                  </a:lnTo>
                  <a:lnTo>
                    <a:pt x="200540" y="183268"/>
                  </a:lnTo>
                  <a:lnTo>
                    <a:pt x="192361" y="181838"/>
                  </a:lnTo>
                  <a:lnTo>
                    <a:pt x="183788" y="182810"/>
                  </a:lnTo>
                  <a:lnTo>
                    <a:pt x="175654" y="186039"/>
                  </a:lnTo>
                  <a:lnTo>
                    <a:pt x="168376" y="191211"/>
                  </a:lnTo>
                  <a:lnTo>
                    <a:pt x="162001" y="198087"/>
                  </a:lnTo>
                  <a:lnTo>
                    <a:pt x="156403" y="206587"/>
                  </a:lnTo>
                  <a:lnTo>
                    <a:pt x="151423" y="216523"/>
                  </a:lnTo>
                  <a:lnTo>
                    <a:pt x="147228" y="227615"/>
                  </a:lnTo>
                  <a:lnTo>
                    <a:pt x="144306" y="239584"/>
                  </a:lnTo>
                  <a:lnTo>
                    <a:pt x="142825" y="252190"/>
                  </a:lnTo>
                  <a:lnTo>
                    <a:pt x="142813" y="265248"/>
                  </a:lnTo>
                  <a:lnTo>
                    <a:pt x="144323" y="278620"/>
                  </a:lnTo>
                  <a:lnTo>
                    <a:pt x="147231" y="292198"/>
                  </a:lnTo>
                  <a:lnTo>
                    <a:pt x="151284" y="305587"/>
                  </a:lnTo>
                  <a:lnTo>
                    <a:pt x="156213" y="318125"/>
                  </a:lnTo>
                  <a:lnTo>
                    <a:pt x="161788" y="329520"/>
                  </a:lnTo>
                  <a:lnTo>
                    <a:pt x="167987" y="339815"/>
                  </a:lnTo>
                  <a:lnTo>
                    <a:pt x="174979" y="349199"/>
                  </a:lnTo>
                  <a:lnTo>
                    <a:pt x="182798" y="357875"/>
                  </a:lnTo>
                  <a:lnTo>
                    <a:pt x="191507" y="365703"/>
                  </a:lnTo>
                  <a:lnTo>
                    <a:pt x="201264" y="372217"/>
                  </a:lnTo>
                  <a:lnTo>
                    <a:pt x="212039" y="377264"/>
                  </a:lnTo>
                  <a:lnTo>
                    <a:pt x="223263" y="380803"/>
                  </a:lnTo>
                  <a:lnTo>
                    <a:pt x="235124" y="382983"/>
                  </a:lnTo>
                  <a:lnTo>
                    <a:pt x="249780" y="382878"/>
                  </a:lnTo>
                  <a:lnTo>
                    <a:pt x="271027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66674" y="1368704"/>
              <a:ext cx="181169" cy="257231"/>
            </a:xfrm>
            <a:custGeom>
              <a:avLst/>
              <a:gdLst/>
              <a:ahLst/>
              <a:cxnLst/>
              <a:rect l="0" t="0" r="0" b="0"/>
              <a:pathLst>
                <a:path w="181169" h="257231">
                  <a:moveTo>
                    <a:pt x="134901" y="0"/>
                  </a:moveTo>
                  <a:lnTo>
                    <a:pt x="126032" y="5801"/>
                  </a:lnTo>
                  <a:lnTo>
                    <a:pt x="117045" y="10725"/>
                  </a:lnTo>
                  <a:lnTo>
                    <a:pt x="107054" y="15232"/>
                  </a:lnTo>
                  <a:lnTo>
                    <a:pt x="96247" y="19626"/>
                  </a:lnTo>
                  <a:lnTo>
                    <a:pt x="85083" y="24288"/>
                  </a:lnTo>
                  <a:lnTo>
                    <a:pt x="73883" y="29403"/>
                  </a:lnTo>
                  <a:lnTo>
                    <a:pt x="62943" y="34980"/>
                  </a:lnTo>
                  <a:lnTo>
                    <a:pt x="52607" y="40952"/>
                  </a:lnTo>
                  <a:lnTo>
                    <a:pt x="42996" y="47230"/>
                  </a:lnTo>
                  <a:lnTo>
                    <a:pt x="34051" y="53734"/>
                  </a:lnTo>
                  <a:lnTo>
                    <a:pt x="25650" y="60400"/>
                  </a:lnTo>
                  <a:lnTo>
                    <a:pt x="17675" y="67182"/>
                  </a:lnTo>
                  <a:lnTo>
                    <a:pt x="10503" y="74211"/>
                  </a:lnTo>
                  <a:lnTo>
                    <a:pt x="4970" y="81768"/>
                  </a:lnTo>
                  <a:lnTo>
                    <a:pt x="1408" y="89957"/>
                  </a:lnTo>
                  <a:lnTo>
                    <a:pt x="0" y="98407"/>
                  </a:lnTo>
                  <a:lnTo>
                    <a:pt x="1025" y="106392"/>
                  </a:lnTo>
                  <a:lnTo>
                    <a:pt x="4395" y="113534"/>
                  </a:lnTo>
                  <a:lnTo>
                    <a:pt x="10064" y="119632"/>
                  </a:lnTo>
                  <a:lnTo>
                    <a:pt x="18205" y="124505"/>
                  </a:lnTo>
                  <a:lnTo>
                    <a:pt x="28670" y="128190"/>
                  </a:lnTo>
                  <a:lnTo>
                    <a:pt x="40743" y="131039"/>
                  </a:lnTo>
                  <a:lnTo>
                    <a:pt x="53368" y="133582"/>
                  </a:lnTo>
                  <a:lnTo>
                    <a:pt x="65890" y="136153"/>
                  </a:lnTo>
                  <a:lnTo>
                    <a:pt x="78057" y="138884"/>
                  </a:lnTo>
                  <a:lnTo>
                    <a:pt x="89833" y="141798"/>
                  </a:lnTo>
                  <a:lnTo>
                    <a:pt x="101271" y="144877"/>
                  </a:lnTo>
                  <a:lnTo>
                    <a:pt x="112443" y="148250"/>
                  </a:lnTo>
                  <a:lnTo>
                    <a:pt x="123420" y="152192"/>
                  </a:lnTo>
                  <a:lnTo>
                    <a:pt x="134252" y="156816"/>
                  </a:lnTo>
                  <a:lnTo>
                    <a:pt x="144819" y="162396"/>
                  </a:lnTo>
                  <a:lnTo>
                    <a:pt x="154842" y="169430"/>
                  </a:lnTo>
                  <a:lnTo>
                    <a:pt x="164194" y="178047"/>
                  </a:lnTo>
                  <a:lnTo>
                    <a:pt x="172270" y="187749"/>
                  </a:lnTo>
                  <a:lnTo>
                    <a:pt x="177952" y="197638"/>
                  </a:lnTo>
                  <a:lnTo>
                    <a:pt x="180841" y="207173"/>
                  </a:lnTo>
                  <a:lnTo>
                    <a:pt x="181168" y="216182"/>
                  </a:lnTo>
                  <a:lnTo>
                    <a:pt x="179419" y="224686"/>
                  </a:lnTo>
                  <a:lnTo>
                    <a:pt x="176090" y="232763"/>
                  </a:lnTo>
                  <a:lnTo>
                    <a:pt x="171282" y="240187"/>
                  </a:lnTo>
                  <a:lnTo>
                    <a:pt x="164716" y="246429"/>
                  </a:lnTo>
                  <a:lnTo>
                    <a:pt x="156373" y="251293"/>
                  </a:lnTo>
                  <a:lnTo>
                    <a:pt x="146334" y="254729"/>
                  </a:lnTo>
                  <a:lnTo>
                    <a:pt x="134614" y="256671"/>
                  </a:lnTo>
                  <a:lnTo>
                    <a:pt x="121402" y="257230"/>
                  </a:lnTo>
                  <a:lnTo>
                    <a:pt x="107310" y="256488"/>
                  </a:lnTo>
                  <a:lnTo>
                    <a:pt x="93245" y="254402"/>
                  </a:lnTo>
                  <a:lnTo>
                    <a:pt x="79721" y="251082"/>
                  </a:lnTo>
                  <a:lnTo>
                    <a:pt x="66935" y="246857"/>
                  </a:lnTo>
                  <a:lnTo>
                    <a:pt x="53479" y="241683"/>
                  </a:lnTo>
                  <a:lnTo>
                    <a:pt x="35945" y="233991"/>
                  </a:lnTo>
                  <a:lnTo>
                    <a:pt x="8559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91385" y="1468917"/>
              <a:ext cx="183932" cy="174797"/>
            </a:xfrm>
            <a:custGeom>
              <a:avLst/>
              <a:gdLst/>
              <a:ahLst/>
              <a:cxnLst/>
              <a:rect l="0" t="0" r="0" b="0"/>
              <a:pathLst>
                <a:path w="183932" h="174797">
                  <a:moveTo>
                    <a:pt x="78646" y="110357"/>
                  </a:moveTo>
                  <a:lnTo>
                    <a:pt x="84379" y="104356"/>
                  </a:lnTo>
                  <a:lnTo>
                    <a:pt x="88663" y="97511"/>
                  </a:lnTo>
                  <a:lnTo>
                    <a:pt x="91864" y="89123"/>
                  </a:lnTo>
                  <a:lnTo>
                    <a:pt x="94052" y="79496"/>
                  </a:lnTo>
                  <a:lnTo>
                    <a:pt x="95102" y="69181"/>
                  </a:lnTo>
                  <a:lnTo>
                    <a:pt x="95039" y="58574"/>
                  </a:lnTo>
                  <a:lnTo>
                    <a:pt x="93870" y="47876"/>
                  </a:lnTo>
                  <a:lnTo>
                    <a:pt x="91494" y="37175"/>
                  </a:lnTo>
                  <a:lnTo>
                    <a:pt x="87961" y="26521"/>
                  </a:lnTo>
                  <a:lnTo>
                    <a:pt x="83135" y="16574"/>
                  </a:lnTo>
                  <a:lnTo>
                    <a:pt x="76612" y="8558"/>
                  </a:lnTo>
                  <a:lnTo>
                    <a:pt x="68349" y="2994"/>
                  </a:lnTo>
                  <a:lnTo>
                    <a:pt x="59055" y="73"/>
                  </a:lnTo>
                  <a:lnTo>
                    <a:pt x="49971" y="0"/>
                  </a:lnTo>
                  <a:lnTo>
                    <a:pt x="41789" y="2587"/>
                  </a:lnTo>
                  <a:lnTo>
                    <a:pt x="34504" y="7543"/>
                  </a:lnTo>
                  <a:lnTo>
                    <a:pt x="27697" y="14666"/>
                  </a:lnTo>
                  <a:lnTo>
                    <a:pt x="21055" y="23633"/>
                  </a:lnTo>
                  <a:lnTo>
                    <a:pt x="14744" y="34056"/>
                  </a:lnTo>
                  <a:lnTo>
                    <a:pt x="9325" y="45567"/>
                  </a:lnTo>
                  <a:lnTo>
                    <a:pt x="5049" y="57866"/>
                  </a:lnTo>
                  <a:lnTo>
                    <a:pt x="2022" y="70886"/>
                  </a:lnTo>
                  <a:lnTo>
                    <a:pt x="365" y="84764"/>
                  </a:lnTo>
                  <a:lnTo>
                    <a:pt x="0" y="99496"/>
                  </a:lnTo>
                  <a:lnTo>
                    <a:pt x="874" y="114474"/>
                  </a:lnTo>
                  <a:lnTo>
                    <a:pt x="3047" y="128617"/>
                  </a:lnTo>
                  <a:lnTo>
                    <a:pt x="6441" y="141377"/>
                  </a:lnTo>
                  <a:lnTo>
                    <a:pt x="11176" y="152400"/>
                  </a:lnTo>
                  <a:lnTo>
                    <a:pt x="17635" y="161283"/>
                  </a:lnTo>
                  <a:lnTo>
                    <a:pt x="25861" y="168022"/>
                  </a:lnTo>
                  <a:lnTo>
                    <a:pt x="35302" y="172599"/>
                  </a:lnTo>
                  <a:lnTo>
                    <a:pt x="45014" y="174796"/>
                  </a:lnTo>
                  <a:lnTo>
                    <a:pt x="54427" y="174714"/>
                  </a:lnTo>
                  <a:lnTo>
                    <a:pt x="63183" y="172392"/>
                  </a:lnTo>
                  <a:lnTo>
                    <a:pt x="70985" y="167644"/>
                  </a:lnTo>
                  <a:lnTo>
                    <a:pt x="77783" y="160605"/>
                  </a:lnTo>
                  <a:lnTo>
                    <a:pt x="83703" y="151812"/>
                  </a:lnTo>
                  <a:lnTo>
                    <a:pt x="88930" y="142010"/>
                  </a:lnTo>
                  <a:lnTo>
                    <a:pt x="93633" y="131714"/>
                  </a:lnTo>
                  <a:lnTo>
                    <a:pt x="97796" y="121041"/>
                  </a:lnTo>
                  <a:lnTo>
                    <a:pt x="101220" y="109818"/>
                  </a:lnTo>
                  <a:lnTo>
                    <a:pt x="103839" y="98070"/>
                  </a:lnTo>
                  <a:lnTo>
                    <a:pt x="105081" y="89258"/>
                  </a:lnTo>
                  <a:lnTo>
                    <a:pt x="104999" y="87330"/>
                  </a:lnTo>
                  <a:lnTo>
                    <a:pt x="105125" y="90432"/>
                  </a:lnTo>
                  <a:lnTo>
                    <a:pt x="106322" y="96359"/>
                  </a:lnTo>
                  <a:lnTo>
                    <a:pt x="109187" y="103557"/>
                  </a:lnTo>
                  <a:lnTo>
                    <a:pt x="113829" y="111180"/>
                  </a:lnTo>
                  <a:lnTo>
                    <a:pt x="119866" y="118850"/>
                  </a:lnTo>
                  <a:lnTo>
                    <a:pt x="126669" y="126426"/>
                  </a:lnTo>
                  <a:lnTo>
                    <a:pt x="133795" y="133874"/>
                  </a:lnTo>
                  <a:lnTo>
                    <a:pt x="141100" y="141093"/>
                  </a:lnTo>
                  <a:lnTo>
                    <a:pt x="149576" y="148707"/>
                  </a:lnTo>
                  <a:lnTo>
                    <a:pt x="162197" y="158503"/>
                  </a:lnTo>
                  <a:lnTo>
                    <a:pt x="183931" y="173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33202" y="1422529"/>
              <a:ext cx="389556" cy="217879"/>
            </a:xfrm>
            <a:custGeom>
              <a:avLst/>
              <a:gdLst/>
              <a:ahLst/>
              <a:cxnLst/>
              <a:rect l="0" t="0" r="0" b="0"/>
              <a:pathLst>
                <a:path w="389556" h="217879">
                  <a:moveTo>
                    <a:pt x="0" y="125160"/>
                  </a:moveTo>
                  <a:lnTo>
                    <a:pt x="2933" y="136828"/>
                  </a:lnTo>
                  <a:lnTo>
                    <a:pt x="5715" y="147317"/>
                  </a:lnTo>
                  <a:lnTo>
                    <a:pt x="8628" y="157586"/>
                  </a:lnTo>
                  <a:lnTo>
                    <a:pt x="12154" y="166632"/>
                  </a:lnTo>
                  <a:lnTo>
                    <a:pt x="16687" y="171168"/>
                  </a:lnTo>
                  <a:lnTo>
                    <a:pt x="21225" y="169636"/>
                  </a:lnTo>
                  <a:lnTo>
                    <a:pt x="24678" y="163944"/>
                  </a:lnTo>
                  <a:lnTo>
                    <a:pt x="27032" y="155553"/>
                  </a:lnTo>
                  <a:lnTo>
                    <a:pt x="28589" y="145344"/>
                  </a:lnTo>
                  <a:lnTo>
                    <a:pt x="29614" y="133902"/>
                  </a:lnTo>
                  <a:lnTo>
                    <a:pt x="30456" y="121783"/>
                  </a:lnTo>
                  <a:lnTo>
                    <a:pt x="31545" y="109568"/>
                  </a:lnTo>
                  <a:lnTo>
                    <a:pt x="33100" y="97599"/>
                  </a:lnTo>
                  <a:lnTo>
                    <a:pt x="35463" y="86952"/>
                  </a:lnTo>
                  <a:lnTo>
                    <a:pt x="39184" y="79453"/>
                  </a:lnTo>
                  <a:lnTo>
                    <a:pt x="44422" y="75827"/>
                  </a:lnTo>
                  <a:lnTo>
                    <a:pt x="50702" y="75818"/>
                  </a:lnTo>
                  <a:lnTo>
                    <a:pt x="57141" y="78768"/>
                  </a:lnTo>
                  <a:lnTo>
                    <a:pt x="63205" y="83971"/>
                  </a:lnTo>
                  <a:lnTo>
                    <a:pt x="68731" y="90813"/>
                  </a:lnTo>
                  <a:lnTo>
                    <a:pt x="73742" y="98817"/>
                  </a:lnTo>
                  <a:lnTo>
                    <a:pt x="78330" y="107630"/>
                  </a:lnTo>
                  <a:lnTo>
                    <a:pt x="82598" y="116998"/>
                  </a:lnTo>
                  <a:lnTo>
                    <a:pt x="86632" y="126746"/>
                  </a:lnTo>
                  <a:lnTo>
                    <a:pt x="90486" y="136675"/>
                  </a:lnTo>
                  <a:lnTo>
                    <a:pt x="93690" y="144097"/>
                  </a:lnTo>
                  <a:lnTo>
                    <a:pt x="95855" y="145837"/>
                  </a:lnTo>
                  <a:lnTo>
                    <a:pt x="97625" y="143074"/>
                  </a:lnTo>
                  <a:lnTo>
                    <a:pt x="99502" y="137089"/>
                  </a:lnTo>
                  <a:lnTo>
                    <a:pt x="101675" y="128359"/>
                  </a:lnTo>
                  <a:lnTo>
                    <a:pt x="104175" y="117311"/>
                  </a:lnTo>
                  <a:lnTo>
                    <a:pt x="107120" y="104752"/>
                  </a:lnTo>
                  <a:lnTo>
                    <a:pt x="110754" y="91756"/>
                  </a:lnTo>
                  <a:lnTo>
                    <a:pt x="115158" y="78983"/>
                  </a:lnTo>
                  <a:lnTo>
                    <a:pt x="120416" y="67316"/>
                  </a:lnTo>
                  <a:lnTo>
                    <a:pt x="126701" y="58000"/>
                  </a:lnTo>
                  <a:lnTo>
                    <a:pt x="134000" y="51493"/>
                  </a:lnTo>
                  <a:lnTo>
                    <a:pt x="142002" y="47905"/>
                  </a:lnTo>
                  <a:lnTo>
                    <a:pt x="150212" y="47369"/>
                  </a:lnTo>
                  <a:lnTo>
                    <a:pt x="158319" y="49638"/>
                  </a:lnTo>
                  <a:lnTo>
                    <a:pt x="166048" y="54378"/>
                  </a:lnTo>
                  <a:lnTo>
                    <a:pt x="173086" y="61353"/>
                  </a:lnTo>
                  <a:lnTo>
                    <a:pt x="179335" y="70217"/>
                  </a:lnTo>
                  <a:lnTo>
                    <a:pt x="184870" y="80401"/>
                  </a:lnTo>
                  <a:lnTo>
                    <a:pt x="189829" y="91219"/>
                  </a:lnTo>
                  <a:lnTo>
                    <a:pt x="194351" y="102235"/>
                  </a:lnTo>
                  <a:lnTo>
                    <a:pt x="198389" y="113409"/>
                  </a:lnTo>
                  <a:lnTo>
                    <a:pt x="201730" y="124978"/>
                  </a:lnTo>
                  <a:lnTo>
                    <a:pt x="204318" y="137054"/>
                  </a:lnTo>
                  <a:lnTo>
                    <a:pt x="206395" y="149453"/>
                  </a:lnTo>
                  <a:lnTo>
                    <a:pt x="208404" y="161784"/>
                  </a:lnTo>
                  <a:lnTo>
                    <a:pt x="210635" y="173755"/>
                  </a:lnTo>
                  <a:lnTo>
                    <a:pt x="214037" y="182906"/>
                  </a:lnTo>
                  <a:lnTo>
                    <a:pt x="218827" y="186137"/>
                  </a:lnTo>
                  <a:lnTo>
                    <a:pt x="223458" y="184319"/>
                  </a:lnTo>
                  <a:lnTo>
                    <a:pt x="227616" y="179175"/>
                  </a:lnTo>
                  <a:lnTo>
                    <a:pt x="231614" y="172149"/>
                  </a:lnTo>
                  <a:lnTo>
                    <a:pt x="235912" y="164351"/>
                  </a:lnTo>
                  <a:lnTo>
                    <a:pt x="240734" y="156394"/>
                  </a:lnTo>
                  <a:lnTo>
                    <a:pt x="246260" y="148536"/>
                  </a:lnTo>
                  <a:lnTo>
                    <a:pt x="252717" y="140849"/>
                  </a:lnTo>
                  <a:lnTo>
                    <a:pt x="260127" y="133332"/>
                  </a:lnTo>
                  <a:lnTo>
                    <a:pt x="268202" y="125954"/>
                  </a:lnTo>
                  <a:lnTo>
                    <a:pt x="276460" y="118683"/>
                  </a:lnTo>
                  <a:lnTo>
                    <a:pt x="284607" y="111489"/>
                  </a:lnTo>
                  <a:lnTo>
                    <a:pt x="292703" y="104351"/>
                  </a:lnTo>
                  <a:lnTo>
                    <a:pt x="301051" y="97251"/>
                  </a:lnTo>
                  <a:lnTo>
                    <a:pt x="309807" y="90168"/>
                  </a:lnTo>
                  <a:lnTo>
                    <a:pt x="318653" y="82766"/>
                  </a:lnTo>
                  <a:lnTo>
                    <a:pt x="326914" y="74425"/>
                  </a:lnTo>
                  <a:lnTo>
                    <a:pt x="334235" y="64888"/>
                  </a:lnTo>
                  <a:lnTo>
                    <a:pt x="340114" y="54379"/>
                  </a:lnTo>
                  <a:lnTo>
                    <a:pt x="343776" y="43408"/>
                  </a:lnTo>
                  <a:lnTo>
                    <a:pt x="344995" y="32339"/>
                  </a:lnTo>
                  <a:lnTo>
                    <a:pt x="343541" y="21824"/>
                  </a:lnTo>
                  <a:lnTo>
                    <a:pt x="338923" y="12836"/>
                  </a:lnTo>
                  <a:lnTo>
                    <a:pt x="331201" y="5781"/>
                  </a:lnTo>
                  <a:lnTo>
                    <a:pt x="321324" y="1201"/>
                  </a:lnTo>
                  <a:lnTo>
                    <a:pt x="310794" y="0"/>
                  </a:lnTo>
                  <a:lnTo>
                    <a:pt x="300551" y="2345"/>
                  </a:lnTo>
                  <a:lnTo>
                    <a:pt x="291257" y="7800"/>
                  </a:lnTo>
                  <a:lnTo>
                    <a:pt x="283553" y="15721"/>
                  </a:lnTo>
                  <a:lnTo>
                    <a:pt x="277599" y="25485"/>
                  </a:lnTo>
                  <a:lnTo>
                    <a:pt x="273043" y="36577"/>
                  </a:lnTo>
                  <a:lnTo>
                    <a:pt x="269264" y="48603"/>
                  </a:lnTo>
                  <a:lnTo>
                    <a:pt x="265829" y="61272"/>
                  </a:lnTo>
                  <a:lnTo>
                    <a:pt x="262837" y="74216"/>
                  </a:lnTo>
                  <a:lnTo>
                    <a:pt x="260803" y="86986"/>
                  </a:lnTo>
                  <a:lnTo>
                    <a:pt x="259953" y="99359"/>
                  </a:lnTo>
                  <a:lnTo>
                    <a:pt x="260212" y="111466"/>
                  </a:lnTo>
                  <a:lnTo>
                    <a:pt x="261381" y="123669"/>
                  </a:lnTo>
                  <a:lnTo>
                    <a:pt x="263249" y="136170"/>
                  </a:lnTo>
                  <a:lnTo>
                    <a:pt x="265792" y="148687"/>
                  </a:lnTo>
                  <a:lnTo>
                    <a:pt x="269170" y="160564"/>
                  </a:lnTo>
                  <a:lnTo>
                    <a:pt x="273411" y="171481"/>
                  </a:lnTo>
                  <a:lnTo>
                    <a:pt x="278732" y="181438"/>
                  </a:lnTo>
                  <a:lnTo>
                    <a:pt x="285593" y="190587"/>
                  </a:lnTo>
                  <a:lnTo>
                    <a:pt x="294098" y="199097"/>
                  </a:lnTo>
                  <a:lnTo>
                    <a:pt x="303895" y="206643"/>
                  </a:lnTo>
                  <a:lnTo>
                    <a:pt x="314381" y="212434"/>
                  </a:lnTo>
                  <a:lnTo>
                    <a:pt x="325130" y="216178"/>
                  </a:lnTo>
                  <a:lnTo>
                    <a:pt x="335769" y="217878"/>
                  </a:lnTo>
                  <a:lnTo>
                    <a:pt x="345904" y="217582"/>
                  </a:lnTo>
                  <a:lnTo>
                    <a:pt x="355374" y="215539"/>
                  </a:lnTo>
                  <a:lnTo>
                    <a:pt x="363913" y="212406"/>
                  </a:lnTo>
                  <a:lnTo>
                    <a:pt x="371887" y="208843"/>
                  </a:lnTo>
                  <a:lnTo>
                    <a:pt x="379998" y="204543"/>
                  </a:lnTo>
                  <a:lnTo>
                    <a:pt x="389555" y="1988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83559" y="1446097"/>
              <a:ext cx="126331" cy="348045"/>
            </a:xfrm>
            <a:custGeom>
              <a:avLst/>
              <a:gdLst/>
              <a:ahLst/>
              <a:cxnLst/>
              <a:rect l="0" t="0" r="0" b="0"/>
              <a:pathLst>
                <a:path w="126331" h="348045">
                  <a:moveTo>
                    <a:pt x="28710" y="133177"/>
                  </a:moveTo>
                  <a:lnTo>
                    <a:pt x="28710" y="147846"/>
                  </a:lnTo>
                  <a:lnTo>
                    <a:pt x="28711" y="161757"/>
                  </a:lnTo>
                  <a:lnTo>
                    <a:pt x="28715" y="176260"/>
                  </a:lnTo>
                  <a:lnTo>
                    <a:pt x="28887" y="191634"/>
                  </a:lnTo>
                  <a:lnTo>
                    <a:pt x="29536" y="208107"/>
                  </a:lnTo>
                  <a:lnTo>
                    <a:pt x="30784" y="225676"/>
                  </a:lnTo>
                  <a:lnTo>
                    <a:pt x="32438" y="244019"/>
                  </a:lnTo>
                  <a:lnTo>
                    <a:pt x="34085" y="262623"/>
                  </a:lnTo>
                  <a:lnTo>
                    <a:pt x="35489" y="281165"/>
                  </a:lnTo>
                  <a:lnTo>
                    <a:pt x="36581" y="299359"/>
                  </a:lnTo>
                  <a:lnTo>
                    <a:pt x="37389" y="316882"/>
                  </a:lnTo>
                  <a:lnTo>
                    <a:pt x="37936" y="333522"/>
                  </a:lnTo>
                  <a:lnTo>
                    <a:pt x="37171" y="345563"/>
                  </a:lnTo>
                  <a:lnTo>
                    <a:pt x="34450" y="348044"/>
                  </a:lnTo>
                  <a:lnTo>
                    <a:pt x="31188" y="341984"/>
                  </a:lnTo>
                  <a:lnTo>
                    <a:pt x="28046" y="329959"/>
                  </a:lnTo>
                  <a:lnTo>
                    <a:pt x="25378" y="314259"/>
                  </a:lnTo>
                  <a:lnTo>
                    <a:pt x="23286" y="296409"/>
                  </a:lnTo>
                  <a:lnTo>
                    <a:pt x="21565" y="277636"/>
                  </a:lnTo>
                  <a:lnTo>
                    <a:pt x="19807" y="259070"/>
                  </a:lnTo>
                  <a:lnTo>
                    <a:pt x="17780" y="241267"/>
                  </a:lnTo>
                  <a:lnTo>
                    <a:pt x="15588" y="224335"/>
                  </a:lnTo>
                  <a:lnTo>
                    <a:pt x="13571" y="208176"/>
                  </a:lnTo>
                  <a:lnTo>
                    <a:pt x="11914" y="192633"/>
                  </a:lnTo>
                  <a:lnTo>
                    <a:pt x="10479" y="177714"/>
                  </a:lnTo>
                  <a:lnTo>
                    <a:pt x="8908" y="163598"/>
                  </a:lnTo>
                  <a:lnTo>
                    <a:pt x="7005" y="150309"/>
                  </a:lnTo>
                  <a:lnTo>
                    <a:pt x="4897" y="137415"/>
                  </a:lnTo>
                  <a:lnTo>
                    <a:pt x="2934" y="124150"/>
                  </a:lnTo>
                  <a:lnTo>
                    <a:pt x="1322" y="110114"/>
                  </a:lnTo>
                  <a:lnTo>
                    <a:pt x="257" y="95414"/>
                  </a:lnTo>
                  <a:lnTo>
                    <a:pt x="0" y="80467"/>
                  </a:lnTo>
                  <a:lnTo>
                    <a:pt x="613" y="65567"/>
                  </a:lnTo>
                  <a:lnTo>
                    <a:pt x="2164" y="51156"/>
                  </a:lnTo>
                  <a:lnTo>
                    <a:pt x="4798" y="37866"/>
                  </a:lnTo>
                  <a:lnTo>
                    <a:pt x="8502" y="25948"/>
                  </a:lnTo>
                  <a:lnTo>
                    <a:pt x="13275" y="15795"/>
                  </a:lnTo>
                  <a:lnTo>
                    <a:pt x="19228" y="8097"/>
                  </a:lnTo>
                  <a:lnTo>
                    <a:pt x="26302" y="2999"/>
                  </a:lnTo>
                  <a:lnTo>
                    <a:pt x="34152" y="354"/>
                  </a:lnTo>
                  <a:lnTo>
                    <a:pt x="42260" y="0"/>
                  </a:lnTo>
                  <a:lnTo>
                    <a:pt x="50307" y="1618"/>
                  </a:lnTo>
                  <a:lnTo>
                    <a:pt x="58336" y="5124"/>
                  </a:lnTo>
                  <a:lnTo>
                    <a:pt x="66639" y="10742"/>
                  </a:lnTo>
                  <a:lnTo>
                    <a:pt x="75370" y="18402"/>
                  </a:lnTo>
                  <a:lnTo>
                    <a:pt x="84369" y="27628"/>
                  </a:lnTo>
                  <a:lnTo>
                    <a:pt x="93264" y="37729"/>
                  </a:lnTo>
                  <a:lnTo>
                    <a:pt x="101833" y="48228"/>
                  </a:lnTo>
                  <a:lnTo>
                    <a:pt x="109706" y="59039"/>
                  </a:lnTo>
                  <a:lnTo>
                    <a:pt x="116308" y="70356"/>
                  </a:lnTo>
                  <a:lnTo>
                    <a:pt x="121439" y="82255"/>
                  </a:lnTo>
                  <a:lnTo>
                    <a:pt x="124898" y="94364"/>
                  </a:lnTo>
                  <a:lnTo>
                    <a:pt x="126330" y="105967"/>
                  </a:lnTo>
                  <a:lnTo>
                    <a:pt x="125727" y="116690"/>
                  </a:lnTo>
                  <a:lnTo>
                    <a:pt x="123052" y="126179"/>
                  </a:lnTo>
                  <a:lnTo>
                    <a:pt x="118067" y="133948"/>
                  </a:lnTo>
                  <a:lnTo>
                    <a:pt x="110862" y="139910"/>
                  </a:lnTo>
                  <a:lnTo>
                    <a:pt x="101789" y="144287"/>
                  </a:lnTo>
                  <a:lnTo>
                    <a:pt x="91267" y="147405"/>
                  </a:lnTo>
                  <a:lnTo>
                    <a:pt x="79687" y="149584"/>
                  </a:lnTo>
                  <a:lnTo>
                    <a:pt x="67773" y="151089"/>
                  </a:lnTo>
                  <a:lnTo>
                    <a:pt x="55304" y="152280"/>
                  </a:lnTo>
                  <a:lnTo>
                    <a:pt x="40070" y="153269"/>
                  </a:lnTo>
                  <a:lnTo>
                    <a:pt x="18182" y="1542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49140" y="1210777"/>
              <a:ext cx="42114" cy="400084"/>
            </a:xfrm>
            <a:custGeom>
              <a:avLst/>
              <a:gdLst/>
              <a:ahLst/>
              <a:cxnLst/>
              <a:rect l="0" t="0" r="0" b="0"/>
              <a:pathLst>
                <a:path w="42114" h="400084">
                  <a:moveTo>
                    <a:pt x="0" y="0"/>
                  </a:moveTo>
                  <a:lnTo>
                    <a:pt x="66" y="14803"/>
                  </a:lnTo>
                  <a:lnTo>
                    <a:pt x="707" y="29994"/>
                  </a:lnTo>
                  <a:lnTo>
                    <a:pt x="1998" y="47072"/>
                  </a:lnTo>
                  <a:lnTo>
                    <a:pt x="3686" y="65474"/>
                  </a:lnTo>
                  <a:lnTo>
                    <a:pt x="5354" y="83987"/>
                  </a:lnTo>
                  <a:lnTo>
                    <a:pt x="6772" y="101876"/>
                  </a:lnTo>
                  <a:lnTo>
                    <a:pt x="8043" y="118764"/>
                  </a:lnTo>
                  <a:lnTo>
                    <a:pt x="9502" y="134396"/>
                  </a:lnTo>
                  <a:lnTo>
                    <a:pt x="11330" y="148794"/>
                  </a:lnTo>
                  <a:lnTo>
                    <a:pt x="13388" y="162308"/>
                  </a:lnTo>
                  <a:lnTo>
                    <a:pt x="15316" y="175478"/>
                  </a:lnTo>
                  <a:lnTo>
                    <a:pt x="16915" y="188661"/>
                  </a:lnTo>
                  <a:lnTo>
                    <a:pt x="18310" y="202487"/>
                  </a:lnTo>
                  <a:lnTo>
                    <a:pt x="19854" y="217907"/>
                  </a:lnTo>
                  <a:lnTo>
                    <a:pt x="21739" y="235277"/>
                  </a:lnTo>
                  <a:lnTo>
                    <a:pt x="23836" y="253979"/>
                  </a:lnTo>
                  <a:lnTo>
                    <a:pt x="25790" y="272757"/>
                  </a:lnTo>
                  <a:lnTo>
                    <a:pt x="27407" y="290857"/>
                  </a:lnTo>
                  <a:lnTo>
                    <a:pt x="28815" y="307904"/>
                  </a:lnTo>
                  <a:lnTo>
                    <a:pt x="30366" y="323652"/>
                  </a:lnTo>
                  <a:lnTo>
                    <a:pt x="32257" y="338118"/>
                  </a:lnTo>
                  <a:lnTo>
                    <a:pt x="34368" y="351241"/>
                  </a:lnTo>
                  <a:lnTo>
                    <a:pt x="36552" y="364164"/>
                  </a:lnTo>
                  <a:lnTo>
                    <a:pt x="39006" y="379144"/>
                  </a:lnTo>
                  <a:lnTo>
                    <a:pt x="42113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660349" y="1426515"/>
              <a:ext cx="204647" cy="163289"/>
            </a:xfrm>
            <a:custGeom>
              <a:avLst/>
              <a:gdLst/>
              <a:ahLst/>
              <a:cxnLst/>
              <a:rect l="0" t="0" r="0" b="0"/>
              <a:pathLst>
                <a:path w="204647" h="163289">
                  <a:moveTo>
                    <a:pt x="46718" y="110645"/>
                  </a:moveTo>
                  <a:lnTo>
                    <a:pt x="52586" y="104778"/>
                  </a:lnTo>
                  <a:lnTo>
                    <a:pt x="58150" y="99213"/>
                  </a:lnTo>
                  <a:lnTo>
                    <a:pt x="63940" y="93405"/>
                  </a:lnTo>
                  <a:lnTo>
                    <a:pt x="69676" y="86979"/>
                  </a:lnTo>
                  <a:lnTo>
                    <a:pt x="74709" y="79352"/>
                  </a:lnTo>
                  <a:lnTo>
                    <a:pt x="78726" y="70322"/>
                  </a:lnTo>
                  <a:lnTo>
                    <a:pt x="81578" y="60168"/>
                  </a:lnTo>
                  <a:lnTo>
                    <a:pt x="83120" y="49441"/>
                  </a:lnTo>
                  <a:lnTo>
                    <a:pt x="83398" y="38533"/>
                  </a:lnTo>
                  <a:lnTo>
                    <a:pt x="82127" y="27958"/>
                  </a:lnTo>
                  <a:lnTo>
                    <a:pt x="78621" y="18397"/>
                  </a:lnTo>
                  <a:lnTo>
                    <a:pt x="72715" y="10141"/>
                  </a:lnTo>
                  <a:lnTo>
                    <a:pt x="65006" y="3769"/>
                  </a:lnTo>
                  <a:lnTo>
                    <a:pt x="56536" y="295"/>
                  </a:lnTo>
                  <a:lnTo>
                    <a:pt x="47994" y="0"/>
                  </a:lnTo>
                  <a:lnTo>
                    <a:pt x="39671" y="2547"/>
                  </a:lnTo>
                  <a:lnTo>
                    <a:pt x="31635" y="7370"/>
                  </a:lnTo>
                  <a:lnTo>
                    <a:pt x="23874" y="13914"/>
                  </a:lnTo>
                  <a:lnTo>
                    <a:pt x="16664" y="22031"/>
                  </a:lnTo>
                  <a:lnTo>
                    <a:pt x="10567" y="31972"/>
                  </a:lnTo>
                  <a:lnTo>
                    <a:pt x="5801" y="43728"/>
                  </a:lnTo>
                  <a:lnTo>
                    <a:pt x="2429" y="57044"/>
                  </a:lnTo>
                  <a:lnTo>
                    <a:pt x="530" y="71584"/>
                  </a:lnTo>
                  <a:lnTo>
                    <a:pt x="0" y="87020"/>
                  </a:lnTo>
                  <a:lnTo>
                    <a:pt x="762" y="102605"/>
                  </a:lnTo>
                  <a:lnTo>
                    <a:pt x="2860" y="117223"/>
                  </a:lnTo>
                  <a:lnTo>
                    <a:pt x="6194" y="130324"/>
                  </a:lnTo>
                  <a:lnTo>
                    <a:pt x="10550" y="141253"/>
                  </a:lnTo>
                  <a:lnTo>
                    <a:pt x="15688" y="149015"/>
                  </a:lnTo>
                  <a:lnTo>
                    <a:pt x="21403" y="153373"/>
                  </a:lnTo>
                  <a:lnTo>
                    <a:pt x="27526" y="154555"/>
                  </a:lnTo>
                  <a:lnTo>
                    <a:pt x="33935" y="152863"/>
                  </a:lnTo>
                  <a:lnTo>
                    <a:pt x="40537" y="148766"/>
                  </a:lnTo>
                  <a:lnTo>
                    <a:pt x="47105" y="142631"/>
                  </a:lnTo>
                  <a:lnTo>
                    <a:pt x="53289" y="134636"/>
                  </a:lnTo>
                  <a:lnTo>
                    <a:pt x="58925" y="125044"/>
                  </a:lnTo>
                  <a:lnTo>
                    <a:pt x="63862" y="114184"/>
                  </a:lnTo>
                  <a:lnTo>
                    <a:pt x="67880" y="102371"/>
                  </a:lnTo>
                  <a:lnTo>
                    <a:pt x="70980" y="89913"/>
                  </a:lnTo>
                  <a:lnTo>
                    <a:pt x="74213" y="78578"/>
                  </a:lnTo>
                  <a:lnTo>
                    <a:pt x="78627" y="71584"/>
                  </a:lnTo>
                  <a:lnTo>
                    <a:pt x="83700" y="70155"/>
                  </a:lnTo>
                  <a:lnTo>
                    <a:pt x="89206" y="73415"/>
                  </a:lnTo>
                  <a:lnTo>
                    <a:pt x="95080" y="80092"/>
                  </a:lnTo>
                  <a:lnTo>
                    <a:pt x="101261" y="88815"/>
                  </a:lnTo>
                  <a:lnTo>
                    <a:pt x="107684" y="98213"/>
                  </a:lnTo>
                  <a:lnTo>
                    <a:pt x="114291" y="107502"/>
                  </a:lnTo>
                  <a:lnTo>
                    <a:pt x="121197" y="116387"/>
                  </a:lnTo>
                  <a:lnTo>
                    <a:pt x="128668" y="124828"/>
                  </a:lnTo>
                  <a:lnTo>
                    <a:pt x="136807" y="132874"/>
                  </a:lnTo>
                  <a:lnTo>
                    <a:pt x="145682" y="140307"/>
                  </a:lnTo>
                  <a:lnTo>
                    <a:pt x="156592" y="147348"/>
                  </a:lnTo>
                  <a:lnTo>
                    <a:pt x="173853" y="154618"/>
                  </a:lnTo>
                  <a:lnTo>
                    <a:pt x="204646" y="1632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31160" y="1410818"/>
              <a:ext cx="128592" cy="187434"/>
            </a:xfrm>
            <a:custGeom>
              <a:avLst/>
              <a:gdLst/>
              <a:ahLst/>
              <a:cxnLst/>
              <a:rect l="0" t="0" r="0" b="0"/>
              <a:pathLst>
                <a:path w="128592" h="187434">
                  <a:moveTo>
                    <a:pt x="97005" y="0"/>
                  </a:moveTo>
                  <a:lnTo>
                    <a:pt x="85405" y="134"/>
                  </a:lnTo>
                  <a:lnTo>
                    <a:pt x="75556" y="1415"/>
                  </a:lnTo>
                  <a:lnTo>
                    <a:pt x="66551" y="4008"/>
                  </a:lnTo>
                  <a:lnTo>
                    <a:pt x="58110" y="7727"/>
                  </a:lnTo>
                  <a:lnTo>
                    <a:pt x="50082" y="12360"/>
                  </a:lnTo>
                  <a:lnTo>
                    <a:pt x="42364" y="17698"/>
                  </a:lnTo>
                  <a:lnTo>
                    <a:pt x="35032" y="23718"/>
                  </a:lnTo>
                  <a:lnTo>
                    <a:pt x="28329" y="30580"/>
                  </a:lnTo>
                  <a:lnTo>
                    <a:pt x="22339" y="38304"/>
                  </a:lnTo>
                  <a:lnTo>
                    <a:pt x="16993" y="46778"/>
                  </a:lnTo>
                  <a:lnTo>
                    <a:pt x="12167" y="55843"/>
                  </a:lnTo>
                  <a:lnTo>
                    <a:pt x="7745" y="65354"/>
                  </a:lnTo>
                  <a:lnTo>
                    <a:pt x="3944" y="75352"/>
                  </a:lnTo>
                  <a:lnTo>
                    <a:pt x="1295" y="86048"/>
                  </a:lnTo>
                  <a:lnTo>
                    <a:pt x="0" y="97499"/>
                  </a:lnTo>
                  <a:lnTo>
                    <a:pt x="114" y="109460"/>
                  </a:lnTo>
                  <a:lnTo>
                    <a:pt x="1712" y="121489"/>
                  </a:lnTo>
                  <a:lnTo>
                    <a:pt x="4687" y="133316"/>
                  </a:lnTo>
                  <a:lnTo>
                    <a:pt x="9125" y="144698"/>
                  </a:lnTo>
                  <a:lnTo>
                    <a:pt x="15377" y="155342"/>
                  </a:lnTo>
                  <a:lnTo>
                    <a:pt x="23471" y="165152"/>
                  </a:lnTo>
                  <a:lnTo>
                    <a:pt x="33160" y="173721"/>
                  </a:lnTo>
                  <a:lnTo>
                    <a:pt x="44104" y="180274"/>
                  </a:lnTo>
                  <a:lnTo>
                    <a:pt x="55973" y="184569"/>
                  </a:lnTo>
                  <a:lnTo>
                    <a:pt x="68282" y="186798"/>
                  </a:lnTo>
                  <a:lnTo>
                    <a:pt x="81806" y="187433"/>
                  </a:lnTo>
                  <a:lnTo>
                    <a:pt x="99963" y="185412"/>
                  </a:lnTo>
                  <a:lnTo>
                    <a:pt x="128591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97820" y="1389668"/>
              <a:ext cx="130388" cy="231731"/>
            </a:xfrm>
            <a:custGeom>
              <a:avLst/>
              <a:gdLst/>
              <a:ahLst/>
              <a:cxnLst/>
              <a:rect l="0" t="0" r="0" b="0"/>
              <a:pathLst>
                <a:path w="130388" h="231731">
                  <a:moveTo>
                    <a:pt x="14574" y="115907"/>
                  </a:moveTo>
                  <a:lnTo>
                    <a:pt x="23443" y="113040"/>
                  </a:lnTo>
                  <a:lnTo>
                    <a:pt x="32430" y="110898"/>
                  </a:lnTo>
                  <a:lnTo>
                    <a:pt x="42420" y="109286"/>
                  </a:lnTo>
                  <a:lnTo>
                    <a:pt x="53228" y="107760"/>
                  </a:lnTo>
                  <a:lnTo>
                    <a:pt x="64391" y="105614"/>
                  </a:lnTo>
                  <a:lnTo>
                    <a:pt x="75587" y="102506"/>
                  </a:lnTo>
                  <a:lnTo>
                    <a:pt x="86354" y="98268"/>
                  </a:lnTo>
                  <a:lnTo>
                    <a:pt x="96041" y="92742"/>
                  </a:lnTo>
                  <a:lnTo>
                    <a:pt x="104391" y="85983"/>
                  </a:lnTo>
                  <a:lnTo>
                    <a:pt x="111165" y="78190"/>
                  </a:lnTo>
                  <a:lnTo>
                    <a:pt x="115972" y="69597"/>
                  </a:lnTo>
                  <a:lnTo>
                    <a:pt x="118794" y="60413"/>
                  </a:lnTo>
                  <a:lnTo>
                    <a:pt x="119742" y="50808"/>
                  </a:lnTo>
                  <a:lnTo>
                    <a:pt x="118874" y="40909"/>
                  </a:lnTo>
                  <a:lnTo>
                    <a:pt x="116392" y="30821"/>
                  </a:lnTo>
                  <a:lnTo>
                    <a:pt x="112119" y="21098"/>
                  </a:lnTo>
                  <a:lnTo>
                    <a:pt x="105446" y="12708"/>
                  </a:lnTo>
                  <a:lnTo>
                    <a:pt x="96261" y="6082"/>
                  </a:lnTo>
                  <a:lnTo>
                    <a:pt x="85193" y="1636"/>
                  </a:lnTo>
                  <a:lnTo>
                    <a:pt x="73319" y="0"/>
                  </a:lnTo>
                  <a:lnTo>
                    <a:pt x="61340" y="1238"/>
                  </a:lnTo>
                  <a:lnTo>
                    <a:pt x="49725" y="4967"/>
                  </a:lnTo>
                  <a:lnTo>
                    <a:pt x="38858" y="10659"/>
                  </a:lnTo>
                  <a:lnTo>
                    <a:pt x="28862" y="17821"/>
                  </a:lnTo>
                  <a:lnTo>
                    <a:pt x="19983" y="26371"/>
                  </a:lnTo>
                  <a:lnTo>
                    <a:pt x="12681" y="36610"/>
                  </a:lnTo>
                  <a:lnTo>
                    <a:pt x="7067" y="48569"/>
                  </a:lnTo>
                  <a:lnTo>
                    <a:pt x="3107" y="62022"/>
                  </a:lnTo>
                  <a:lnTo>
                    <a:pt x="808" y="76656"/>
                  </a:lnTo>
                  <a:lnTo>
                    <a:pt x="0" y="92164"/>
                  </a:lnTo>
                  <a:lnTo>
                    <a:pt x="404" y="108136"/>
                  </a:lnTo>
                  <a:lnTo>
                    <a:pt x="1729" y="124079"/>
                  </a:lnTo>
                  <a:lnTo>
                    <a:pt x="3734" y="139715"/>
                  </a:lnTo>
                  <a:lnTo>
                    <a:pt x="6554" y="154653"/>
                  </a:lnTo>
                  <a:lnTo>
                    <a:pt x="10654" y="168313"/>
                  </a:lnTo>
                  <a:lnTo>
                    <a:pt x="16195" y="180500"/>
                  </a:lnTo>
                  <a:lnTo>
                    <a:pt x="23034" y="191346"/>
                  </a:lnTo>
                  <a:lnTo>
                    <a:pt x="30921" y="201107"/>
                  </a:lnTo>
                  <a:lnTo>
                    <a:pt x="39602" y="210036"/>
                  </a:lnTo>
                  <a:lnTo>
                    <a:pt x="49025" y="217865"/>
                  </a:lnTo>
                  <a:lnTo>
                    <a:pt x="59327" y="223848"/>
                  </a:lnTo>
                  <a:lnTo>
                    <a:pt x="70501" y="227729"/>
                  </a:lnTo>
                  <a:lnTo>
                    <a:pt x="82008" y="229861"/>
                  </a:lnTo>
                  <a:lnTo>
                    <a:pt x="94097" y="231158"/>
                  </a:lnTo>
                  <a:lnTo>
                    <a:pt x="108946" y="231730"/>
                  </a:lnTo>
                  <a:lnTo>
                    <a:pt x="130387" y="2317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244021" y="163191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3999322" y="1537160"/>
            <a:ext cx="906958" cy="173812"/>
          </a:xfrm>
          <a:custGeom>
            <a:avLst/>
            <a:gdLst/>
            <a:ahLst/>
            <a:cxnLst/>
            <a:rect l="0" t="0" r="0" b="0"/>
            <a:pathLst>
              <a:path w="906958" h="173812">
                <a:moveTo>
                  <a:pt x="906957" y="0"/>
                </a:moveTo>
                <a:lnTo>
                  <a:pt x="898089" y="5801"/>
                </a:lnTo>
                <a:lnTo>
                  <a:pt x="889102" y="10725"/>
                </a:lnTo>
                <a:lnTo>
                  <a:pt x="879112" y="15228"/>
                </a:lnTo>
                <a:lnTo>
                  <a:pt x="868304" y="19448"/>
                </a:lnTo>
                <a:lnTo>
                  <a:pt x="857141" y="23462"/>
                </a:lnTo>
                <a:lnTo>
                  <a:pt x="845935" y="27324"/>
                </a:lnTo>
                <a:lnTo>
                  <a:pt x="834823" y="31076"/>
                </a:lnTo>
                <a:lnTo>
                  <a:pt x="823839" y="34751"/>
                </a:lnTo>
                <a:lnTo>
                  <a:pt x="812973" y="38373"/>
                </a:lnTo>
                <a:lnTo>
                  <a:pt x="802203" y="41959"/>
                </a:lnTo>
                <a:lnTo>
                  <a:pt x="791506" y="45520"/>
                </a:lnTo>
                <a:lnTo>
                  <a:pt x="780855" y="49059"/>
                </a:lnTo>
                <a:lnTo>
                  <a:pt x="770075" y="52419"/>
                </a:lnTo>
                <a:lnTo>
                  <a:pt x="758844" y="55295"/>
                </a:lnTo>
                <a:lnTo>
                  <a:pt x="747025" y="57566"/>
                </a:lnTo>
                <a:lnTo>
                  <a:pt x="734647" y="59430"/>
                </a:lnTo>
                <a:lnTo>
                  <a:pt x="721806" y="61296"/>
                </a:lnTo>
                <a:lnTo>
                  <a:pt x="708610" y="63406"/>
                </a:lnTo>
                <a:lnTo>
                  <a:pt x="695156" y="65825"/>
                </a:lnTo>
                <a:lnTo>
                  <a:pt x="681518" y="68528"/>
                </a:lnTo>
                <a:lnTo>
                  <a:pt x="667752" y="71460"/>
                </a:lnTo>
                <a:lnTo>
                  <a:pt x="653897" y="74565"/>
                </a:lnTo>
                <a:lnTo>
                  <a:pt x="639983" y="77795"/>
                </a:lnTo>
                <a:lnTo>
                  <a:pt x="626029" y="81114"/>
                </a:lnTo>
                <a:lnTo>
                  <a:pt x="612047" y="84494"/>
                </a:lnTo>
                <a:lnTo>
                  <a:pt x="598046" y="87916"/>
                </a:lnTo>
                <a:lnTo>
                  <a:pt x="584033" y="91362"/>
                </a:lnTo>
                <a:lnTo>
                  <a:pt x="570012" y="94659"/>
                </a:lnTo>
                <a:lnTo>
                  <a:pt x="555985" y="97494"/>
                </a:lnTo>
                <a:lnTo>
                  <a:pt x="541954" y="99737"/>
                </a:lnTo>
                <a:lnTo>
                  <a:pt x="527922" y="101582"/>
                </a:lnTo>
                <a:lnTo>
                  <a:pt x="513887" y="103435"/>
                </a:lnTo>
                <a:lnTo>
                  <a:pt x="499851" y="105537"/>
                </a:lnTo>
                <a:lnTo>
                  <a:pt x="485815" y="107950"/>
                </a:lnTo>
                <a:lnTo>
                  <a:pt x="471777" y="110649"/>
                </a:lnTo>
                <a:lnTo>
                  <a:pt x="457735" y="113574"/>
                </a:lnTo>
                <a:lnTo>
                  <a:pt x="443525" y="116505"/>
                </a:lnTo>
                <a:lnTo>
                  <a:pt x="428839" y="119086"/>
                </a:lnTo>
                <a:lnTo>
                  <a:pt x="413553" y="121155"/>
                </a:lnTo>
                <a:lnTo>
                  <a:pt x="397862" y="122882"/>
                </a:lnTo>
                <a:lnTo>
                  <a:pt x="382176" y="124656"/>
                </a:lnTo>
                <a:lnTo>
                  <a:pt x="366735" y="126703"/>
                </a:lnTo>
                <a:lnTo>
                  <a:pt x="351604" y="129080"/>
                </a:lnTo>
                <a:lnTo>
                  <a:pt x="336759" y="131755"/>
                </a:lnTo>
                <a:lnTo>
                  <a:pt x="322142" y="134664"/>
                </a:lnTo>
                <a:lnTo>
                  <a:pt x="307699" y="137584"/>
                </a:lnTo>
                <a:lnTo>
                  <a:pt x="293382" y="140157"/>
                </a:lnTo>
                <a:lnTo>
                  <a:pt x="279153" y="142222"/>
                </a:lnTo>
                <a:lnTo>
                  <a:pt x="264985" y="143945"/>
                </a:lnTo>
                <a:lnTo>
                  <a:pt x="250860" y="145717"/>
                </a:lnTo>
                <a:lnTo>
                  <a:pt x="236763" y="147759"/>
                </a:lnTo>
                <a:lnTo>
                  <a:pt x="222685" y="149962"/>
                </a:lnTo>
                <a:lnTo>
                  <a:pt x="208620" y="151988"/>
                </a:lnTo>
                <a:lnTo>
                  <a:pt x="194556" y="153648"/>
                </a:lnTo>
                <a:lnTo>
                  <a:pt x="180160" y="154914"/>
                </a:lnTo>
                <a:lnTo>
                  <a:pt x="164818" y="155840"/>
                </a:lnTo>
                <a:lnTo>
                  <a:pt x="148272" y="156497"/>
                </a:lnTo>
                <a:lnTo>
                  <a:pt x="130753" y="156954"/>
                </a:lnTo>
                <a:lnTo>
                  <a:pt x="112768" y="157269"/>
                </a:lnTo>
                <a:lnTo>
                  <a:pt x="94674" y="157489"/>
                </a:lnTo>
                <a:lnTo>
                  <a:pt x="76797" y="157807"/>
                </a:lnTo>
                <a:lnTo>
                  <a:pt x="59494" y="158554"/>
                </a:lnTo>
                <a:lnTo>
                  <a:pt x="42980" y="159854"/>
                </a:lnTo>
                <a:lnTo>
                  <a:pt x="30161" y="161004"/>
                </a:lnTo>
                <a:lnTo>
                  <a:pt x="25291" y="160848"/>
                </a:lnTo>
                <a:lnTo>
                  <a:pt x="28174" y="159133"/>
                </a:lnTo>
                <a:lnTo>
                  <a:pt x="36887" y="156027"/>
                </a:lnTo>
                <a:lnTo>
                  <a:pt x="49155" y="151973"/>
                </a:lnTo>
                <a:lnTo>
                  <a:pt x="62740" y="147556"/>
                </a:lnTo>
                <a:lnTo>
                  <a:pt x="76359" y="143139"/>
                </a:lnTo>
                <a:lnTo>
                  <a:pt x="89826" y="138867"/>
                </a:lnTo>
                <a:lnTo>
                  <a:pt x="103650" y="134770"/>
                </a:lnTo>
                <a:lnTo>
                  <a:pt x="118147" y="130829"/>
                </a:lnTo>
                <a:lnTo>
                  <a:pt x="133198" y="127013"/>
                </a:lnTo>
                <a:lnTo>
                  <a:pt x="148401" y="123289"/>
                </a:lnTo>
                <a:lnTo>
                  <a:pt x="163499" y="119632"/>
                </a:lnTo>
                <a:lnTo>
                  <a:pt x="178727" y="116022"/>
                </a:lnTo>
                <a:lnTo>
                  <a:pt x="194696" y="112444"/>
                </a:lnTo>
                <a:lnTo>
                  <a:pt x="211691" y="108888"/>
                </a:lnTo>
                <a:lnTo>
                  <a:pt x="229359" y="105348"/>
                </a:lnTo>
                <a:lnTo>
                  <a:pt x="246919" y="101818"/>
                </a:lnTo>
                <a:lnTo>
                  <a:pt x="263925" y="98290"/>
                </a:lnTo>
                <a:lnTo>
                  <a:pt x="280600" y="94598"/>
                </a:lnTo>
                <a:lnTo>
                  <a:pt x="297621" y="90434"/>
                </a:lnTo>
                <a:lnTo>
                  <a:pt x="315365" y="85676"/>
                </a:lnTo>
                <a:lnTo>
                  <a:pt x="333723" y="80684"/>
                </a:lnTo>
                <a:lnTo>
                  <a:pt x="352286" y="76173"/>
                </a:lnTo>
                <a:lnTo>
                  <a:pt x="370780" y="72508"/>
                </a:lnTo>
                <a:lnTo>
                  <a:pt x="389098" y="69558"/>
                </a:lnTo>
                <a:lnTo>
                  <a:pt x="407231" y="66888"/>
                </a:lnTo>
                <a:lnTo>
                  <a:pt x="425203" y="64203"/>
                </a:lnTo>
                <a:lnTo>
                  <a:pt x="443051" y="61381"/>
                </a:lnTo>
                <a:lnTo>
                  <a:pt x="460808" y="58400"/>
                </a:lnTo>
                <a:lnTo>
                  <a:pt x="478500" y="55282"/>
                </a:lnTo>
                <a:lnTo>
                  <a:pt x="496145" y="52220"/>
                </a:lnTo>
                <a:lnTo>
                  <a:pt x="513759" y="49551"/>
                </a:lnTo>
                <a:lnTo>
                  <a:pt x="531351" y="47426"/>
                </a:lnTo>
                <a:lnTo>
                  <a:pt x="548928" y="45832"/>
                </a:lnTo>
                <a:lnTo>
                  <a:pt x="566496" y="44681"/>
                </a:lnTo>
                <a:lnTo>
                  <a:pt x="584057" y="43868"/>
                </a:lnTo>
                <a:lnTo>
                  <a:pt x="601613" y="43305"/>
                </a:lnTo>
                <a:lnTo>
                  <a:pt x="619167" y="42918"/>
                </a:lnTo>
                <a:lnTo>
                  <a:pt x="636714" y="42655"/>
                </a:lnTo>
                <a:lnTo>
                  <a:pt x="654091" y="42478"/>
                </a:lnTo>
                <a:lnTo>
                  <a:pt x="670992" y="42358"/>
                </a:lnTo>
                <a:lnTo>
                  <a:pt x="687288" y="42282"/>
                </a:lnTo>
                <a:lnTo>
                  <a:pt x="703010" y="42400"/>
                </a:lnTo>
                <a:lnTo>
                  <a:pt x="718262" y="43013"/>
                </a:lnTo>
                <a:lnTo>
                  <a:pt x="733162" y="44237"/>
                </a:lnTo>
                <a:lnTo>
                  <a:pt x="748137" y="45874"/>
                </a:lnTo>
                <a:lnTo>
                  <a:pt x="763877" y="47511"/>
                </a:lnTo>
                <a:lnTo>
                  <a:pt x="780683" y="48911"/>
                </a:lnTo>
                <a:lnTo>
                  <a:pt x="798040" y="50172"/>
                </a:lnTo>
                <a:lnTo>
                  <a:pt x="814852" y="51625"/>
                </a:lnTo>
                <a:lnTo>
                  <a:pt x="830420" y="53458"/>
                </a:lnTo>
                <a:lnTo>
                  <a:pt x="840917" y="55792"/>
                </a:lnTo>
                <a:lnTo>
                  <a:pt x="842380" y="58241"/>
                </a:lnTo>
                <a:lnTo>
                  <a:pt x="837392" y="60055"/>
                </a:lnTo>
                <a:lnTo>
                  <a:pt x="828626" y="61221"/>
                </a:lnTo>
                <a:lnTo>
                  <a:pt x="817703" y="61944"/>
                </a:lnTo>
                <a:lnTo>
                  <a:pt x="805539" y="62392"/>
                </a:lnTo>
                <a:lnTo>
                  <a:pt x="792646" y="62675"/>
                </a:lnTo>
                <a:lnTo>
                  <a:pt x="779151" y="63025"/>
                </a:lnTo>
                <a:lnTo>
                  <a:pt x="764918" y="63786"/>
                </a:lnTo>
                <a:lnTo>
                  <a:pt x="749916" y="65107"/>
                </a:lnTo>
                <a:lnTo>
                  <a:pt x="734240" y="66807"/>
                </a:lnTo>
                <a:lnTo>
                  <a:pt x="718027" y="68486"/>
                </a:lnTo>
                <a:lnTo>
                  <a:pt x="701408" y="69914"/>
                </a:lnTo>
                <a:lnTo>
                  <a:pt x="684332" y="71193"/>
                </a:lnTo>
                <a:lnTo>
                  <a:pt x="666576" y="72658"/>
                </a:lnTo>
                <a:lnTo>
                  <a:pt x="648073" y="74495"/>
                </a:lnTo>
                <a:lnTo>
                  <a:pt x="628902" y="76730"/>
                </a:lnTo>
                <a:lnTo>
                  <a:pt x="609193" y="79309"/>
                </a:lnTo>
                <a:lnTo>
                  <a:pt x="589085" y="82153"/>
                </a:lnTo>
                <a:lnTo>
                  <a:pt x="568853" y="85029"/>
                </a:lnTo>
                <a:lnTo>
                  <a:pt x="548890" y="87574"/>
                </a:lnTo>
                <a:lnTo>
                  <a:pt x="529385" y="89619"/>
                </a:lnTo>
                <a:lnTo>
                  <a:pt x="510185" y="91329"/>
                </a:lnTo>
                <a:lnTo>
                  <a:pt x="490913" y="93092"/>
                </a:lnTo>
                <a:lnTo>
                  <a:pt x="471352" y="95132"/>
                </a:lnTo>
                <a:lnTo>
                  <a:pt x="451450" y="97504"/>
                </a:lnTo>
                <a:lnTo>
                  <a:pt x="431242" y="100176"/>
                </a:lnTo>
                <a:lnTo>
                  <a:pt x="410796" y="103087"/>
                </a:lnTo>
                <a:lnTo>
                  <a:pt x="390335" y="106179"/>
                </a:lnTo>
                <a:lnTo>
                  <a:pt x="370218" y="109400"/>
                </a:lnTo>
                <a:lnTo>
                  <a:pt x="350614" y="112712"/>
                </a:lnTo>
                <a:lnTo>
                  <a:pt x="331517" y="116088"/>
                </a:lnTo>
                <a:lnTo>
                  <a:pt x="312848" y="119507"/>
                </a:lnTo>
                <a:lnTo>
                  <a:pt x="294509" y="122956"/>
                </a:lnTo>
                <a:lnTo>
                  <a:pt x="276411" y="126425"/>
                </a:lnTo>
                <a:lnTo>
                  <a:pt x="258487" y="129907"/>
                </a:lnTo>
                <a:lnTo>
                  <a:pt x="240682" y="133398"/>
                </a:lnTo>
                <a:lnTo>
                  <a:pt x="222961" y="136895"/>
                </a:lnTo>
                <a:lnTo>
                  <a:pt x="205296" y="140396"/>
                </a:lnTo>
                <a:lnTo>
                  <a:pt x="187675" y="143896"/>
                </a:lnTo>
                <a:lnTo>
                  <a:pt x="170247" y="147229"/>
                </a:lnTo>
                <a:lnTo>
                  <a:pt x="153312" y="150088"/>
                </a:lnTo>
                <a:lnTo>
                  <a:pt x="136994" y="152347"/>
                </a:lnTo>
                <a:lnTo>
                  <a:pt x="121256" y="154203"/>
                </a:lnTo>
                <a:lnTo>
                  <a:pt x="105995" y="156063"/>
                </a:lnTo>
                <a:lnTo>
                  <a:pt x="91101" y="158170"/>
                </a:lnTo>
                <a:lnTo>
                  <a:pt x="76640" y="160586"/>
                </a:lnTo>
                <a:lnTo>
                  <a:pt x="62842" y="163287"/>
                </a:lnTo>
                <a:lnTo>
                  <a:pt x="49775" y="166214"/>
                </a:lnTo>
                <a:lnTo>
                  <a:pt x="37202" y="169146"/>
                </a:lnTo>
                <a:lnTo>
                  <a:pt x="24686" y="171727"/>
                </a:lnTo>
                <a:lnTo>
                  <a:pt x="12055" y="173751"/>
                </a:lnTo>
                <a:lnTo>
                  <a:pt x="2368" y="173811"/>
                </a:lnTo>
                <a:lnTo>
                  <a:pt x="0" y="171008"/>
                </a:lnTo>
                <a:lnTo>
                  <a:pt x="4549" y="167144"/>
                </a:lnTo>
                <a:lnTo>
                  <a:pt x="14281" y="163105"/>
                </a:lnTo>
                <a:lnTo>
                  <a:pt x="27325" y="159129"/>
                </a:lnTo>
                <a:lnTo>
                  <a:pt x="41919" y="155261"/>
                </a:lnTo>
                <a:lnTo>
                  <a:pt x="57000" y="151491"/>
                </a:lnTo>
                <a:lnTo>
                  <a:pt x="72081" y="147797"/>
                </a:lnTo>
                <a:lnTo>
                  <a:pt x="86989" y="144160"/>
                </a:lnTo>
                <a:lnTo>
                  <a:pt x="101698" y="140563"/>
                </a:lnTo>
                <a:lnTo>
                  <a:pt x="116398" y="136994"/>
                </a:lnTo>
                <a:lnTo>
                  <a:pt x="131430" y="133444"/>
                </a:lnTo>
                <a:lnTo>
                  <a:pt x="146963" y="129907"/>
                </a:lnTo>
                <a:lnTo>
                  <a:pt x="162992" y="126379"/>
                </a:lnTo>
                <a:lnTo>
                  <a:pt x="179440" y="122857"/>
                </a:lnTo>
                <a:lnTo>
                  <a:pt x="196210" y="119340"/>
                </a:lnTo>
                <a:lnTo>
                  <a:pt x="213218" y="115825"/>
                </a:lnTo>
                <a:lnTo>
                  <a:pt x="230395" y="112311"/>
                </a:lnTo>
                <a:lnTo>
                  <a:pt x="247695" y="108799"/>
                </a:lnTo>
                <a:lnTo>
                  <a:pt x="265245" y="105288"/>
                </a:lnTo>
                <a:lnTo>
                  <a:pt x="283326" y="101778"/>
                </a:lnTo>
                <a:lnTo>
                  <a:pt x="302049" y="98268"/>
                </a:lnTo>
                <a:lnTo>
                  <a:pt x="321371" y="94758"/>
                </a:lnTo>
                <a:lnTo>
                  <a:pt x="341180" y="91248"/>
                </a:lnTo>
                <a:lnTo>
                  <a:pt x="361360" y="87743"/>
                </a:lnTo>
                <a:lnTo>
                  <a:pt x="381810" y="84406"/>
                </a:lnTo>
                <a:lnTo>
                  <a:pt x="402452" y="81545"/>
                </a:lnTo>
                <a:lnTo>
                  <a:pt x="423227" y="79284"/>
                </a:lnTo>
                <a:lnTo>
                  <a:pt x="444093" y="77427"/>
                </a:lnTo>
                <a:lnTo>
                  <a:pt x="465021" y="75565"/>
                </a:lnTo>
                <a:lnTo>
                  <a:pt x="485992" y="73463"/>
                </a:lnTo>
                <a:lnTo>
                  <a:pt x="506991" y="71219"/>
                </a:lnTo>
                <a:lnTo>
                  <a:pt x="528009" y="69166"/>
                </a:lnTo>
                <a:lnTo>
                  <a:pt x="549040" y="67488"/>
                </a:lnTo>
                <a:lnTo>
                  <a:pt x="570080" y="66209"/>
                </a:lnTo>
                <a:lnTo>
                  <a:pt x="591126" y="65276"/>
                </a:lnTo>
                <a:lnTo>
                  <a:pt x="612170" y="64613"/>
                </a:lnTo>
                <a:lnTo>
                  <a:pt x="633049" y="64152"/>
                </a:lnTo>
                <a:lnTo>
                  <a:pt x="653455" y="63834"/>
                </a:lnTo>
                <a:lnTo>
                  <a:pt x="673261" y="63618"/>
                </a:lnTo>
                <a:lnTo>
                  <a:pt x="692664" y="63471"/>
                </a:lnTo>
                <a:lnTo>
                  <a:pt x="712071" y="63372"/>
                </a:lnTo>
                <a:lnTo>
                  <a:pt x="731716" y="63306"/>
                </a:lnTo>
                <a:lnTo>
                  <a:pt x="751334" y="63261"/>
                </a:lnTo>
                <a:lnTo>
                  <a:pt x="770286" y="63231"/>
                </a:lnTo>
                <a:lnTo>
                  <a:pt x="788253" y="63216"/>
                </a:lnTo>
                <a:lnTo>
                  <a:pt x="805081" y="63375"/>
                </a:lnTo>
                <a:lnTo>
                  <a:pt x="820618" y="64015"/>
                </a:lnTo>
                <a:lnTo>
                  <a:pt x="834914" y="65253"/>
                </a:lnTo>
                <a:lnTo>
                  <a:pt x="848106" y="66708"/>
                </a:lnTo>
                <a:lnTo>
                  <a:pt x="861820" y="67631"/>
                </a:lnTo>
                <a:lnTo>
                  <a:pt x="879499" y="66984"/>
                </a:lnTo>
                <a:lnTo>
                  <a:pt x="906957" y="63171"/>
                </a:lnTo>
              </a:path>
            </a:pathLst>
          </a:custGeom>
          <a:ln w="762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132148" y="4040705"/>
            <a:ext cx="53606" cy="62596"/>
          </a:xfrm>
          <a:custGeom>
            <a:avLst/>
            <a:gdLst/>
            <a:ahLst/>
            <a:cxnLst/>
            <a:rect l="0" t="0" r="0" b="0"/>
            <a:pathLst>
              <a:path w="53606" h="62596">
                <a:moveTo>
                  <a:pt x="33922" y="0"/>
                </a:moveTo>
                <a:lnTo>
                  <a:pt x="28256" y="5935"/>
                </a:lnTo>
                <a:lnTo>
                  <a:pt x="24612" y="12139"/>
                </a:lnTo>
                <a:lnTo>
                  <a:pt x="22736" y="19225"/>
                </a:lnTo>
                <a:lnTo>
                  <a:pt x="23475" y="26748"/>
                </a:lnTo>
                <a:lnTo>
                  <a:pt x="27540" y="33147"/>
                </a:lnTo>
                <a:lnTo>
                  <a:pt x="33296" y="36729"/>
                </a:lnTo>
                <a:lnTo>
                  <a:pt x="39384" y="37069"/>
                </a:lnTo>
                <a:lnTo>
                  <a:pt x="45167" y="34526"/>
                </a:lnTo>
                <a:lnTo>
                  <a:pt x="49971" y="29855"/>
                </a:lnTo>
                <a:lnTo>
                  <a:pt x="52888" y="23946"/>
                </a:lnTo>
                <a:lnTo>
                  <a:pt x="53605" y="17420"/>
                </a:lnTo>
                <a:lnTo>
                  <a:pt x="52149" y="11103"/>
                </a:lnTo>
                <a:lnTo>
                  <a:pt x="48593" y="6083"/>
                </a:lnTo>
                <a:lnTo>
                  <a:pt x="43209" y="2829"/>
                </a:lnTo>
                <a:lnTo>
                  <a:pt x="36531" y="1444"/>
                </a:lnTo>
                <a:lnTo>
                  <a:pt x="29227" y="1943"/>
                </a:lnTo>
                <a:lnTo>
                  <a:pt x="21741" y="4138"/>
                </a:lnTo>
                <a:lnTo>
                  <a:pt x="14601" y="8033"/>
                </a:lnTo>
                <a:lnTo>
                  <a:pt x="8492" y="13911"/>
                </a:lnTo>
                <a:lnTo>
                  <a:pt x="3698" y="21736"/>
                </a:lnTo>
                <a:lnTo>
                  <a:pt x="634" y="30732"/>
                </a:lnTo>
                <a:lnTo>
                  <a:pt x="0" y="39614"/>
                </a:lnTo>
                <a:lnTo>
                  <a:pt x="1946" y="47646"/>
                </a:lnTo>
                <a:lnTo>
                  <a:pt x="6168" y="54322"/>
                </a:lnTo>
                <a:lnTo>
                  <a:pt x="12198" y="59124"/>
                </a:lnTo>
                <a:lnTo>
                  <a:pt x="19567" y="61962"/>
                </a:lnTo>
                <a:lnTo>
                  <a:pt x="27408" y="62595"/>
                </a:lnTo>
                <a:lnTo>
                  <a:pt x="34511" y="60459"/>
                </a:lnTo>
                <a:lnTo>
                  <a:pt x="40265" y="55515"/>
                </a:lnTo>
                <a:lnTo>
                  <a:pt x="44293" y="48471"/>
                </a:lnTo>
                <a:lnTo>
                  <a:pt x="46178" y="40457"/>
                </a:lnTo>
                <a:lnTo>
                  <a:pt x="45921" y="32243"/>
                </a:lnTo>
                <a:lnTo>
                  <a:pt x="43666" y="24820"/>
                </a:lnTo>
                <a:lnTo>
                  <a:pt x="39502" y="19519"/>
                </a:lnTo>
                <a:lnTo>
                  <a:pt x="33690" y="16862"/>
                </a:lnTo>
                <a:lnTo>
                  <a:pt x="27216" y="16845"/>
                </a:lnTo>
                <a:lnTo>
                  <a:pt x="21639" y="19327"/>
                </a:lnTo>
                <a:lnTo>
                  <a:pt x="17762" y="23941"/>
                </a:lnTo>
                <a:lnTo>
                  <a:pt x="16083" y="29774"/>
                </a:lnTo>
                <a:lnTo>
                  <a:pt x="17300" y="36045"/>
                </a:lnTo>
                <a:lnTo>
                  <a:pt x="24885" y="43298"/>
                </a:lnTo>
                <a:lnTo>
                  <a:pt x="44451" y="52643"/>
                </a:lnTo>
              </a:path>
            </a:pathLst>
          </a:custGeom>
          <a:ln w="762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4164811" y="3166840"/>
            <a:ext cx="727520" cy="669447"/>
          </a:xfrm>
          <a:custGeom>
            <a:avLst/>
            <a:gdLst/>
            <a:ahLst/>
            <a:cxnLst/>
            <a:rect l="0" t="0" r="0" b="0"/>
            <a:pathLst>
              <a:path w="727520" h="669447">
                <a:moveTo>
                  <a:pt x="727519" y="0"/>
                </a:moveTo>
                <a:lnTo>
                  <a:pt x="715850" y="67"/>
                </a:lnTo>
                <a:lnTo>
                  <a:pt x="705362" y="707"/>
                </a:lnTo>
                <a:lnTo>
                  <a:pt x="695055" y="1999"/>
                </a:lnTo>
                <a:lnTo>
                  <a:pt x="684581" y="3686"/>
                </a:lnTo>
                <a:lnTo>
                  <a:pt x="673589" y="5354"/>
                </a:lnTo>
                <a:lnTo>
                  <a:pt x="661950" y="6772"/>
                </a:lnTo>
                <a:lnTo>
                  <a:pt x="649871" y="8043"/>
                </a:lnTo>
                <a:lnTo>
                  <a:pt x="637764" y="9502"/>
                </a:lnTo>
                <a:lnTo>
                  <a:pt x="625877" y="11330"/>
                </a:lnTo>
                <a:lnTo>
                  <a:pt x="614116" y="13388"/>
                </a:lnTo>
                <a:lnTo>
                  <a:pt x="602154" y="15316"/>
                </a:lnTo>
                <a:lnTo>
                  <a:pt x="589814" y="16920"/>
                </a:lnTo>
                <a:lnTo>
                  <a:pt x="577238" y="18488"/>
                </a:lnTo>
                <a:lnTo>
                  <a:pt x="564788" y="20680"/>
                </a:lnTo>
                <a:lnTo>
                  <a:pt x="552670" y="23819"/>
                </a:lnTo>
                <a:lnTo>
                  <a:pt x="540923" y="27742"/>
                </a:lnTo>
                <a:lnTo>
                  <a:pt x="529501" y="31993"/>
                </a:lnTo>
                <a:lnTo>
                  <a:pt x="518332" y="36265"/>
                </a:lnTo>
                <a:lnTo>
                  <a:pt x="507187" y="40590"/>
                </a:lnTo>
                <a:lnTo>
                  <a:pt x="495705" y="45246"/>
                </a:lnTo>
                <a:lnTo>
                  <a:pt x="483719" y="50376"/>
                </a:lnTo>
                <a:lnTo>
                  <a:pt x="471397" y="55973"/>
                </a:lnTo>
                <a:lnTo>
                  <a:pt x="459125" y="61962"/>
                </a:lnTo>
                <a:lnTo>
                  <a:pt x="447129" y="68254"/>
                </a:lnTo>
                <a:lnTo>
                  <a:pt x="435465" y="74768"/>
                </a:lnTo>
                <a:lnTo>
                  <a:pt x="424100" y="81440"/>
                </a:lnTo>
                <a:lnTo>
                  <a:pt x="412978" y="88224"/>
                </a:lnTo>
                <a:lnTo>
                  <a:pt x="402205" y="95083"/>
                </a:lnTo>
                <a:lnTo>
                  <a:pt x="392036" y="101994"/>
                </a:lnTo>
                <a:lnTo>
                  <a:pt x="382560" y="108941"/>
                </a:lnTo>
                <a:lnTo>
                  <a:pt x="373550" y="115911"/>
                </a:lnTo>
                <a:lnTo>
                  <a:pt x="364580" y="122897"/>
                </a:lnTo>
                <a:lnTo>
                  <a:pt x="355398" y="129900"/>
                </a:lnTo>
                <a:lnTo>
                  <a:pt x="346095" y="137077"/>
                </a:lnTo>
                <a:lnTo>
                  <a:pt x="336995" y="144734"/>
                </a:lnTo>
                <a:lnTo>
                  <a:pt x="328279" y="152996"/>
                </a:lnTo>
                <a:lnTo>
                  <a:pt x="319970" y="161663"/>
                </a:lnTo>
                <a:lnTo>
                  <a:pt x="312009" y="170328"/>
                </a:lnTo>
                <a:lnTo>
                  <a:pt x="304322" y="178752"/>
                </a:lnTo>
                <a:lnTo>
                  <a:pt x="296838" y="187035"/>
                </a:lnTo>
                <a:lnTo>
                  <a:pt x="289499" y="195510"/>
                </a:lnTo>
                <a:lnTo>
                  <a:pt x="282262" y="204355"/>
                </a:lnTo>
                <a:lnTo>
                  <a:pt x="275095" y="213431"/>
                </a:lnTo>
                <a:lnTo>
                  <a:pt x="267977" y="222377"/>
                </a:lnTo>
                <a:lnTo>
                  <a:pt x="260890" y="230995"/>
                </a:lnTo>
                <a:lnTo>
                  <a:pt x="253827" y="239409"/>
                </a:lnTo>
                <a:lnTo>
                  <a:pt x="246777" y="247972"/>
                </a:lnTo>
                <a:lnTo>
                  <a:pt x="239744" y="256882"/>
                </a:lnTo>
                <a:lnTo>
                  <a:pt x="232884" y="266170"/>
                </a:lnTo>
                <a:lnTo>
                  <a:pt x="226503" y="275792"/>
                </a:lnTo>
                <a:lnTo>
                  <a:pt x="220727" y="285671"/>
                </a:lnTo>
                <a:lnTo>
                  <a:pt x="215357" y="295578"/>
                </a:lnTo>
                <a:lnTo>
                  <a:pt x="209983" y="305148"/>
                </a:lnTo>
                <a:lnTo>
                  <a:pt x="204366" y="314217"/>
                </a:lnTo>
                <a:lnTo>
                  <a:pt x="198438" y="322950"/>
                </a:lnTo>
                <a:lnTo>
                  <a:pt x="192226" y="331734"/>
                </a:lnTo>
                <a:lnTo>
                  <a:pt x="185790" y="340798"/>
                </a:lnTo>
                <a:lnTo>
                  <a:pt x="179348" y="350363"/>
                </a:lnTo>
                <a:lnTo>
                  <a:pt x="173257" y="360703"/>
                </a:lnTo>
                <a:lnTo>
                  <a:pt x="167682" y="371883"/>
                </a:lnTo>
                <a:lnTo>
                  <a:pt x="162618" y="383646"/>
                </a:lnTo>
                <a:lnTo>
                  <a:pt x="157983" y="395534"/>
                </a:lnTo>
                <a:lnTo>
                  <a:pt x="153679" y="407268"/>
                </a:lnTo>
                <a:lnTo>
                  <a:pt x="149618" y="418756"/>
                </a:lnTo>
                <a:lnTo>
                  <a:pt x="145729" y="430003"/>
                </a:lnTo>
                <a:lnTo>
                  <a:pt x="141963" y="441049"/>
                </a:lnTo>
                <a:lnTo>
                  <a:pt x="138279" y="451941"/>
                </a:lnTo>
                <a:lnTo>
                  <a:pt x="134652" y="462722"/>
                </a:lnTo>
                <a:lnTo>
                  <a:pt x="131068" y="473428"/>
                </a:lnTo>
                <a:lnTo>
                  <a:pt x="127678" y="484247"/>
                </a:lnTo>
                <a:lnTo>
                  <a:pt x="124782" y="495503"/>
                </a:lnTo>
                <a:lnTo>
                  <a:pt x="122497" y="507338"/>
                </a:lnTo>
                <a:lnTo>
                  <a:pt x="120625" y="519728"/>
                </a:lnTo>
                <a:lnTo>
                  <a:pt x="118753" y="532577"/>
                </a:lnTo>
                <a:lnTo>
                  <a:pt x="116643" y="545778"/>
                </a:lnTo>
                <a:lnTo>
                  <a:pt x="114395" y="559236"/>
                </a:lnTo>
                <a:lnTo>
                  <a:pt x="112338" y="572875"/>
                </a:lnTo>
                <a:lnTo>
                  <a:pt x="110653" y="586638"/>
                </a:lnTo>
                <a:lnTo>
                  <a:pt x="109200" y="600321"/>
                </a:lnTo>
                <a:lnTo>
                  <a:pt x="107617" y="613587"/>
                </a:lnTo>
                <a:lnTo>
                  <a:pt x="105697" y="626266"/>
                </a:lnTo>
                <a:lnTo>
                  <a:pt x="103214" y="637553"/>
                </a:lnTo>
                <a:lnTo>
                  <a:pt x="99139" y="645794"/>
                </a:lnTo>
                <a:lnTo>
                  <a:pt x="93168" y="650149"/>
                </a:lnTo>
                <a:lnTo>
                  <a:pt x="86691" y="651006"/>
                </a:lnTo>
                <a:lnTo>
                  <a:pt x="80142" y="649278"/>
                </a:lnTo>
                <a:lnTo>
                  <a:pt x="73538" y="645781"/>
                </a:lnTo>
                <a:lnTo>
                  <a:pt x="66857" y="641102"/>
                </a:lnTo>
                <a:lnTo>
                  <a:pt x="60096" y="635633"/>
                </a:lnTo>
                <a:lnTo>
                  <a:pt x="53267" y="629475"/>
                </a:lnTo>
                <a:lnTo>
                  <a:pt x="46382" y="622495"/>
                </a:lnTo>
                <a:lnTo>
                  <a:pt x="39461" y="614681"/>
                </a:lnTo>
                <a:lnTo>
                  <a:pt x="32680" y="606140"/>
                </a:lnTo>
                <a:lnTo>
                  <a:pt x="26353" y="597028"/>
                </a:lnTo>
                <a:lnTo>
                  <a:pt x="20613" y="587488"/>
                </a:lnTo>
                <a:lnTo>
                  <a:pt x="15266" y="577641"/>
                </a:lnTo>
                <a:lnTo>
                  <a:pt x="9910" y="567577"/>
                </a:lnTo>
                <a:lnTo>
                  <a:pt x="4354" y="557410"/>
                </a:lnTo>
                <a:lnTo>
                  <a:pt x="352" y="548815"/>
                </a:lnTo>
                <a:lnTo>
                  <a:pt x="0" y="544561"/>
                </a:lnTo>
                <a:lnTo>
                  <a:pt x="2377" y="545020"/>
                </a:lnTo>
                <a:lnTo>
                  <a:pt x="6457" y="549007"/>
                </a:lnTo>
                <a:lnTo>
                  <a:pt x="11596" y="555329"/>
                </a:lnTo>
                <a:lnTo>
                  <a:pt x="17401" y="563139"/>
                </a:lnTo>
                <a:lnTo>
                  <a:pt x="23631" y="571734"/>
                </a:lnTo>
                <a:lnTo>
                  <a:pt x="30133" y="580466"/>
                </a:lnTo>
                <a:lnTo>
                  <a:pt x="36808" y="588992"/>
                </a:lnTo>
                <a:lnTo>
                  <a:pt x="43430" y="597372"/>
                </a:lnTo>
                <a:lnTo>
                  <a:pt x="49653" y="605925"/>
                </a:lnTo>
                <a:lnTo>
                  <a:pt x="55320" y="614833"/>
                </a:lnTo>
                <a:lnTo>
                  <a:pt x="60448" y="624125"/>
                </a:lnTo>
                <a:lnTo>
                  <a:pt x="65127" y="633750"/>
                </a:lnTo>
                <a:lnTo>
                  <a:pt x="69471" y="643618"/>
                </a:lnTo>
                <a:lnTo>
                  <a:pt x="73898" y="653009"/>
                </a:lnTo>
                <a:lnTo>
                  <a:pt x="79096" y="660636"/>
                </a:lnTo>
                <a:lnTo>
                  <a:pt x="85379" y="665937"/>
                </a:lnTo>
                <a:lnTo>
                  <a:pt x="92720" y="668848"/>
                </a:lnTo>
                <a:lnTo>
                  <a:pt x="100944" y="669446"/>
                </a:lnTo>
                <a:lnTo>
                  <a:pt x="109842" y="668033"/>
                </a:lnTo>
                <a:lnTo>
                  <a:pt x="119070" y="665019"/>
                </a:lnTo>
                <a:lnTo>
                  <a:pt x="128178" y="660805"/>
                </a:lnTo>
                <a:lnTo>
                  <a:pt x="136931" y="655717"/>
                </a:lnTo>
                <a:lnTo>
                  <a:pt x="145451" y="649848"/>
                </a:lnTo>
                <a:lnTo>
                  <a:pt x="154092" y="643079"/>
                </a:lnTo>
                <a:lnTo>
                  <a:pt x="163056" y="635418"/>
                </a:lnTo>
                <a:lnTo>
                  <a:pt x="172383" y="627155"/>
                </a:lnTo>
                <a:lnTo>
                  <a:pt x="182032" y="618762"/>
                </a:lnTo>
                <a:lnTo>
                  <a:pt x="191929" y="610528"/>
                </a:lnTo>
                <a:lnTo>
                  <a:pt x="201941" y="602657"/>
                </a:lnTo>
                <a:lnTo>
                  <a:pt x="213069" y="594473"/>
                </a:lnTo>
                <a:lnTo>
                  <a:pt x="228527" y="584145"/>
                </a:lnTo>
                <a:lnTo>
                  <a:pt x="253736" y="56853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B"/>
            </a:gs>
            <a:gs pos="100000">
              <a:srgbClr val="00930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263212" y="191099"/>
            <a:ext cx="5790675" cy="682767"/>
            <a:chOff x="263212" y="191099"/>
            <a:chExt cx="5790675" cy="682767"/>
          </a:xfrm>
        </p:grpSpPr>
        <p:sp>
          <p:nvSpPr>
            <p:cNvPr id="2" name="Freeform 1"/>
            <p:cNvSpPr/>
            <p:nvPr/>
          </p:nvSpPr>
          <p:spPr>
            <a:xfrm>
              <a:off x="518609" y="315854"/>
              <a:ext cx="7816" cy="431670"/>
            </a:xfrm>
            <a:custGeom>
              <a:avLst/>
              <a:gdLst/>
              <a:ahLst/>
              <a:cxnLst/>
              <a:rect l="0" t="0" r="0" b="0"/>
              <a:pathLst>
                <a:path w="7816" h="431670">
                  <a:moveTo>
                    <a:pt x="7815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45"/>
                  </a:lnTo>
                  <a:lnTo>
                    <a:pt x="200" y="46027"/>
                  </a:lnTo>
                  <a:lnTo>
                    <a:pt x="0" y="60526"/>
                  </a:lnTo>
                  <a:lnTo>
                    <a:pt x="651" y="74562"/>
                  </a:lnTo>
                  <a:lnTo>
                    <a:pt x="1890" y="88043"/>
                  </a:lnTo>
                  <a:lnTo>
                    <a:pt x="3254" y="101297"/>
                  </a:lnTo>
                  <a:lnTo>
                    <a:pt x="4463" y="114589"/>
                  </a:lnTo>
                  <a:lnTo>
                    <a:pt x="5425" y="128514"/>
                  </a:lnTo>
                  <a:lnTo>
                    <a:pt x="6145" y="144013"/>
                  </a:lnTo>
                  <a:lnTo>
                    <a:pt x="6664" y="161451"/>
                  </a:lnTo>
                  <a:lnTo>
                    <a:pt x="7029" y="180541"/>
                  </a:lnTo>
                  <a:lnTo>
                    <a:pt x="7282" y="200645"/>
                  </a:lnTo>
                  <a:lnTo>
                    <a:pt x="7455" y="221277"/>
                  </a:lnTo>
                  <a:lnTo>
                    <a:pt x="7573" y="242162"/>
                  </a:lnTo>
                  <a:lnTo>
                    <a:pt x="7653" y="263161"/>
                  </a:lnTo>
                  <a:lnTo>
                    <a:pt x="7706" y="284199"/>
                  </a:lnTo>
                  <a:lnTo>
                    <a:pt x="7742" y="304917"/>
                  </a:lnTo>
                  <a:lnTo>
                    <a:pt x="7767" y="324689"/>
                  </a:lnTo>
                  <a:lnTo>
                    <a:pt x="7783" y="343242"/>
                  </a:lnTo>
                  <a:lnTo>
                    <a:pt x="7794" y="360425"/>
                  </a:lnTo>
                  <a:lnTo>
                    <a:pt x="7802" y="377932"/>
                  </a:lnTo>
                  <a:lnTo>
                    <a:pt x="7809" y="399533"/>
                  </a:lnTo>
                  <a:lnTo>
                    <a:pt x="7815" y="431669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242155"/>
              <a:ext cx="484312" cy="42115"/>
            </a:xfrm>
            <a:custGeom>
              <a:avLst/>
              <a:gdLst/>
              <a:ahLst/>
              <a:cxnLst/>
              <a:rect l="0" t="0" r="0" b="0"/>
              <a:pathLst>
                <a:path w="484312" h="42115">
                  <a:moveTo>
                    <a:pt x="484311" y="0"/>
                  </a:moveTo>
                  <a:lnTo>
                    <a:pt x="469642" y="67"/>
                  </a:lnTo>
                  <a:lnTo>
                    <a:pt x="455731" y="707"/>
                  </a:lnTo>
                  <a:lnTo>
                    <a:pt x="441228" y="2004"/>
                  </a:lnTo>
                  <a:lnTo>
                    <a:pt x="425854" y="3863"/>
                  </a:lnTo>
                  <a:lnTo>
                    <a:pt x="409381" y="6180"/>
                  </a:lnTo>
                  <a:lnTo>
                    <a:pt x="391807" y="8846"/>
                  </a:lnTo>
                  <a:lnTo>
                    <a:pt x="373292" y="11770"/>
                  </a:lnTo>
                  <a:lnTo>
                    <a:pt x="354039" y="14877"/>
                  </a:lnTo>
                  <a:lnTo>
                    <a:pt x="334239" y="18108"/>
                  </a:lnTo>
                  <a:lnTo>
                    <a:pt x="314047" y="21259"/>
                  </a:lnTo>
                  <a:lnTo>
                    <a:pt x="293580" y="23995"/>
                  </a:lnTo>
                  <a:lnTo>
                    <a:pt x="272923" y="26167"/>
                  </a:lnTo>
                  <a:lnTo>
                    <a:pt x="252135" y="27795"/>
                  </a:lnTo>
                  <a:lnTo>
                    <a:pt x="231260" y="28970"/>
                  </a:lnTo>
                  <a:lnTo>
                    <a:pt x="210324" y="29803"/>
                  </a:lnTo>
                  <a:lnTo>
                    <a:pt x="189349" y="30550"/>
                  </a:lnTo>
                  <a:lnTo>
                    <a:pt x="168346" y="31592"/>
                  </a:lnTo>
                  <a:lnTo>
                    <a:pt x="147330" y="33109"/>
                  </a:lnTo>
                  <a:lnTo>
                    <a:pt x="126470" y="34942"/>
                  </a:lnTo>
                  <a:lnTo>
                    <a:pt x="106078" y="36713"/>
                  </a:lnTo>
                  <a:lnTo>
                    <a:pt x="86303" y="38198"/>
                  </a:lnTo>
                  <a:lnTo>
                    <a:pt x="67677" y="39348"/>
                  </a:lnTo>
                  <a:lnTo>
                    <a:pt x="49259" y="40319"/>
                  </a:lnTo>
                  <a:lnTo>
                    <a:pt x="28313" y="411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7782" y="515896"/>
              <a:ext cx="171856" cy="218224"/>
            </a:xfrm>
            <a:custGeom>
              <a:avLst/>
              <a:gdLst/>
              <a:ahLst/>
              <a:cxnLst/>
              <a:rect l="0" t="0" r="0" b="0"/>
              <a:pathLst>
                <a:path w="171856" h="218224">
                  <a:moveTo>
                    <a:pt x="13927" y="0"/>
                  </a:moveTo>
                  <a:lnTo>
                    <a:pt x="10994" y="11668"/>
                  </a:lnTo>
                  <a:lnTo>
                    <a:pt x="8211" y="22157"/>
                  </a:lnTo>
                  <a:lnTo>
                    <a:pt x="5321" y="32459"/>
                  </a:lnTo>
                  <a:lnTo>
                    <a:pt x="2626" y="42760"/>
                  </a:lnTo>
                  <a:lnTo>
                    <a:pt x="758" y="53103"/>
                  </a:lnTo>
                  <a:lnTo>
                    <a:pt x="0" y="63493"/>
                  </a:lnTo>
                  <a:lnTo>
                    <a:pt x="313" y="73921"/>
                  </a:lnTo>
                  <a:lnTo>
                    <a:pt x="1515" y="84379"/>
                  </a:lnTo>
                  <a:lnTo>
                    <a:pt x="3394" y="94864"/>
                  </a:lnTo>
                  <a:lnTo>
                    <a:pt x="5603" y="105532"/>
                  </a:lnTo>
                  <a:lnTo>
                    <a:pt x="7691" y="116686"/>
                  </a:lnTo>
                  <a:lnTo>
                    <a:pt x="9426" y="128448"/>
                  </a:lnTo>
                  <a:lnTo>
                    <a:pt x="10927" y="140618"/>
                  </a:lnTo>
                  <a:lnTo>
                    <a:pt x="12549" y="152788"/>
                  </a:lnTo>
                  <a:lnTo>
                    <a:pt x="14499" y="164710"/>
                  </a:lnTo>
                  <a:lnTo>
                    <a:pt x="16980" y="176156"/>
                  </a:lnTo>
                  <a:lnTo>
                    <a:pt x="20258" y="186842"/>
                  </a:lnTo>
                  <a:lnTo>
                    <a:pt x="24403" y="196680"/>
                  </a:lnTo>
                  <a:lnTo>
                    <a:pt x="29647" y="205268"/>
                  </a:lnTo>
                  <a:lnTo>
                    <a:pt x="36448" y="211834"/>
                  </a:lnTo>
                  <a:lnTo>
                    <a:pt x="44905" y="216133"/>
                  </a:lnTo>
                  <a:lnTo>
                    <a:pt x="54499" y="218223"/>
                  </a:lnTo>
                  <a:lnTo>
                    <a:pt x="64316" y="218197"/>
                  </a:lnTo>
                  <a:lnTo>
                    <a:pt x="73802" y="216329"/>
                  </a:lnTo>
                  <a:lnTo>
                    <a:pt x="82778" y="212993"/>
                  </a:lnTo>
                  <a:lnTo>
                    <a:pt x="91258" y="208554"/>
                  </a:lnTo>
                  <a:lnTo>
                    <a:pt x="99330" y="203312"/>
                  </a:lnTo>
                  <a:lnTo>
                    <a:pt x="107090" y="197339"/>
                  </a:lnTo>
                  <a:lnTo>
                    <a:pt x="114622" y="190499"/>
                  </a:lnTo>
                  <a:lnTo>
                    <a:pt x="121988" y="182785"/>
                  </a:lnTo>
                  <a:lnTo>
                    <a:pt x="129072" y="174317"/>
                  </a:lnTo>
                  <a:lnTo>
                    <a:pt x="135605" y="165254"/>
                  </a:lnTo>
                  <a:lnTo>
                    <a:pt x="141475" y="155744"/>
                  </a:lnTo>
                  <a:lnTo>
                    <a:pt x="146568" y="145747"/>
                  </a:lnTo>
                  <a:lnTo>
                    <a:pt x="150691" y="135051"/>
                  </a:lnTo>
                  <a:lnTo>
                    <a:pt x="153839" y="123600"/>
                  </a:lnTo>
                  <a:lnTo>
                    <a:pt x="156308" y="111638"/>
                  </a:lnTo>
                  <a:lnTo>
                    <a:pt x="158589" y="99610"/>
                  </a:lnTo>
                  <a:lnTo>
                    <a:pt x="160977" y="87787"/>
                  </a:lnTo>
                  <a:lnTo>
                    <a:pt x="163423" y="76510"/>
                  </a:lnTo>
                  <a:lnTo>
                    <a:pt x="165871" y="65058"/>
                  </a:lnTo>
                  <a:lnTo>
                    <a:pt x="168540" y="51310"/>
                  </a:lnTo>
                  <a:lnTo>
                    <a:pt x="171855" y="3158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2279" y="505367"/>
              <a:ext cx="147400" cy="203552"/>
            </a:xfrm>
            <a:custGeom>
              <a:avLst/>
              <a:gdLst/>
              <a:ahLst/>
              <a:cxnLst/>
              <a:rect l="0" t="0" r="0" b="0"/>
              <a:pathLst>
                <a:path w="147400" h="203552">
                  <a:moveTo>
                    <a:pt x="0" y="84228"/>
                  </a:moveTo>
                  <a:lnTo>
                    <a:pt x="5801" y="93097"/>
                  </a:lnTo>
                  <a:lnTo>
                    <a:pt x="10725" y="102084"/>
                  </a:lnTo>
                  <a:lnTo>
                    <a:pt x="15223" y="112084"/>
                  </a:lnTo>
                  <a:lnTo>
                    <a:pt x="19271" y="123237"/>
                  </a:lnTo>
                  <a:lnTo>
                    <a:pt x="22637" y="135697"/>
                  </a:lnTo>
                  <a:lnTo>
                    <a:pt x="25254" y="149399"/>
                  </a:lnTo>
                  <a:lnTo>
                    <a:pt x="27526" y="163817"/>
                  </a:lnTo>
                  <a:lnTo>
                    <a:pt x="30202" y="178098"/>
                  </a:lnTo>
                  <a:lnTo>
                    <a:pt x="33659" y="191681"/>
                  </a:lnTo>
                  <a:lnTo>
                    <a:pt x="37383" y="201378"/>
                  </a:lnTo>
                  <a:lnTo>
                    <a:pt x="40192" y="203551"/>
                  </a:lnTo>
                  <a:lnTo>
                    <a:pt x="41695" y="199769"/>
                  </a:lnTo>
                  <a:lnTo>
                    <a:pt x="42317" y="192158"/>
                  </a:lnTo>
                  <a:lnTo>
                    <a:pt x="42329" y="182338"/>
                  </a:lnTo>
                  <a:lnTo>
                    <a:pt x="41679" y="171522"/>
                  </a:lnTo>
                  <a:lnTo>
                    <a:pt x="40364" y="160387"/>
                  </a:lnTo>
                  <a:lnTo>
                    <a:pt x="38635" y="149073"/>
                  </a:lnTo>
                  <a:lnTo>
                    <a:pt x="36920" y="137383"/>
                  </a:lnTo>
                  <a:lnTo>
                    <a:pt x="35469" y="125211"/>
                  </a:lnTo>
                  <a:lnTo>
                    <a:pt x="34510" y="112740"/>
                  </a:lnTo>
                  <a:lnTo>
                    <a:pt x="34323" y="100358"/>
                  </a:lnTo>
                  <a:lnTo>
                    <a:pt x="34983" y="88284"/>
                  </a:lnTo>
                  <a:lnTo>
                    <a:pt x="36563" y="76564"/>
                  </a:lnTo>
                  <a:lnTo>
                    <a:pt x="39219" y="65160"/>
                  </a:lnTo>
                  <a:lnTo>
                    <a:pt x="42935" y="54012"/>
                  </a:lnTo>
                  <a:lnTo>
                    <a:pt x="47718" y="43221"/>
                  </a:lnTo>
                  <a:lnTo>
                    <a:pt x="53677" y="33041"/>
                  </a:lnTo>
                  <a:lnTo>
                    <a:pt x="60759" y="23574"/>
                  </a:lnTo>
                  <a:lnTo>
                    <a:pt x="68786" y="15251"/>
                  </a:lnTo>
                  <a:lnTo>
                    <a:pt x="77543" y="8870"/>
                  </a:lnTo>
                  <a:lnTo>
                    <a:pt x="86835" y="4689"/>
                  </a:lnTo>
                  <a:lnTo>
                    <a:pt x="96438" y="2341"/>
                  </a:lnTo>
                  <a:lnTo>
                    <a:pt x="107246" y="868"/>
                  </a:lnTo>
                  <a:lnTo>
                    <a:pt x="122441" y="14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2849" y="498330"/>
              <a:ext cx="136872" cy="217608"/>
            </a:xfrm>
            <a:custGeom>
              <a:avLst/>
              <a:gdLst/>
              <a:ahLst/>
              <a:cxnLst/>
              <a:rect l="0" t="0" r="0" b="0"/>
              <a:pathLst>
                <a:path w="136872" h="217608">
                  <a:moveTo>
                    <a:pt x="0" y="70208"/>
                  </a:moveTo>
                  <a:lnTo>
                    <a:pt x="0" y="82011"/>
                  </a:lnTo>
                  <a:lnTo>
                    <a:pt x="0" y="93780"/>
                  </a:lnTo>
                  <a:lnTo>
                    <a:pt x="5" y="106665"/>
                  </a:lnTo>
                  <a:lnTo>
                    <a:pt x="178" y="120341"/>
                  </a:lnTo>
                  <a:lnTo>
                    <a:pt x="826" y="134020"/>
                  </a:lnTo>
                  <a:lnTo>
                    <a:pt x="2079" y="147241"/>
                  </a:lnTo>
                  <a:lnTo>
                    <a:pt x="3905" y="160038"/>
                  </a:lnTo>
                  <a:lnTo>
                    <a:pt x="6201" y="172766"/>
                  </a:lnTo>
                  <a:lnTo>
                    <a:pt x="8834" y="185549"/>
                  </a:lnTo>
                  <a:lnTo>
                    <a:pt x="10878" y="194658"/>
                  </a:lnTo>
                  <a:lnTo>
                    <a:pt x="11536" y="195797"/>
                  </a:lnTo>
                  <a:lnTo>
                    <a:pt x="11375" y="190928"/>
                  </a:lnTo>
                  <a:lnTo>
                    <a:pt x="10546" y="182022"/>
                  </a:lnTo>
                  <a:lnTo>
                    <a:pt x="9098" y="170360"/>
                  </a:lnTo>
                  <a:lnTo>
                    <a:pt x="7442" y="156971"/>
                  </a:lnTo>
                  <a:lnTo>
                    <a:pt x="6306" y="142762"/>
                  </a:lnTo>
                  <a:lnTo>
                    <a:pt x="6052" y="128278"/>
                  </a:lnTo>
                  <a:lnTo>
                    <a:pt x="6540" y="113772"/>
                  </a:lnTo>
                  <a:lnTo>
                    <a:pt x="7331" y="99335"/>
                  </a:lnTo>
                  <a:lnTo>
                    <a:pt x="8126" y="84993"/>
                  </a:lnTo>
                  <a:lnTo>
                    <a:pt x="8963" y="70901"/>
                  </a:lnTo>
                  <a:lnTo>
                    <a:pt x="10124" y="57350"/>
                  </a:lnTo>
                  <a:lnTo>
                    <a:pt x="11763" y="44461"/>
                  </a:lnTo>
                  <a:lnTo>
                    <a:pt x="14202" y="32517"/>
                  </a:lnTo>
                  <a:lnTo>
                    <a:pt x="17982" y="22019"/>
                  </a:lnTo>
                  <a:lnTo>
                    <a:pt x="23274" y="13121"/>
                  </a:lnTo>
                  <a:lnTo>
                    <a:pt x="29931" y="6146"/>
                  </a:lnTo>
                  <a:lnTo>
                    <a:pt x="37688" y="1735"/>
                  </a:lnTo>
                  <a:lnTo>
                    <a:pt x="46270" y="0"/>
                  </a:lnTo>
                  <a:lnTo>
                    <a:pt x="55284" y="937"/>
                  </a:lnTo>
                  <a:lnTo>
                    <a:pt x="64247" y="4674"/>
                  </a:lnTo>
                  <a:lnTo>
                    <a:pt x="72895" y="11000"/>
                  </a:lnTo>
                  <a:lnTo>
                    <a:pt x="81004" y="19466"/>
                  </a:lnTo>
                  <a:lnTo>
                    <a:pt x="88304" y="29572"/>
                  </a:lnTo>
                  <a:lnTo>
                    <a:pt x="94738" y="40882"/>
                  </a:lnTo>
                  <a:lnTo>
                    <a:pt x="100568" y="53049"/>
                  </a:lnTo>
                  <a:lnTo>
                    <a:pt x="106259" y="65813"/>
                  </a:lnTo>
                  <a:lnTo>
                    <a:pt x="112084" y="78989"/>
                  </a:lnTo>
                  <a:lnTo>
                    <a:pt x="117813" y="92446"/>
                  </a:lnTo>
                  <a:lnTo>
                    <a:pt x="122827" y="106093"/>
                  </a:lnTo>
                  <a:lnTo>
                    <a:pt x="126829" y="119869"/>
                  </a:lnTo>
                  <a:lnTo>
                    <a:pt x="129837" y="133732"/>
                  </a:lnTo>
                  <a:lnTo>
                    <a:pt x="132014" y="147653"/>
                  </a:lnTo>
                  <a:lnTo>
                    <a:pt x="133550" y="161594"/>
                  </a:lnTo>
                  <a:lnTo>
                    <a:pt x="134618" y="174937"/>
                  </a:lnTo>
                  <a:lnTo>
                    <a:pt x="135467" y="187796"/>
                  </a:lnTo>
                  <a:lnTo>
                    <a:pt x="136175" y="201300"/>
                  </a:lnTo>
                  <a:lnTo>
                    <a:pt x="136871" y="21760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9494" y="473782"/>
              <a:ext cx="162168" cy="252685"/>
            </a:xfrm>
            <a:custGeom>
              <a:avLst/>
              <a:gdLst/>
              <a:ahLst/>
              <a:cxnLst/>
              <a:rect l="0" t="0" r="0" b="0"/>
              <a:pathLst>
                <a:path w="162168" h="252685">
                  <a:moveTo>
                    <a:pt x="86039" y="0"/>
                  </a:moveTo>
                  <a:lnTo>
                    <a:pt x="80105" y="5800"/>
                  </a:lnTo>
                  <a:lnTo>
                    <a:pt x="73900" y="10725"/>
                  </a:lnTo>
                  <a:lnTo>
                    <a:pt x="66809" y="15232"/>
                  </a:lnTo>
                  <a:lnTo>
                    <a:pt x="59041" y="19626"/>
                  </a:lnTo>
                  <a:lnTo>
                    <a:pt x="51043" y="24287"/>
                  </a:lnTo>
                  <a:lnTo>
                    <a:pt x="43102" y="29402"/>
                  </a:lnTo>
                  <a:lnTo>
                    <a:pt x="35328" y="34980"/>
                  </a:lnTo>
                  <a:lnTo>
                    <a:pt x="27734" y="40952"/>
                  </a:lnTo>
                  <a:lnTo>
                    <a:pt x="20307" y="47239"/>
                  </a:lnTo>
                  <a:lnTo>
                    <a:pt x="13337" y="54089"/>
                  </a:lnTo>
                  <a:lnTo>
                    <a:pt x="7409" y="62051"/>
                  </a:lnTo>
                  <a:lnTo>
                    <a:pt x="2773" y="71317"/>
                  </a:lnTo>
                  <a:lnTo>
                    <a:pt x="0" y="81133"/>
                  </a:lnTo>
                  <a:lnTo>
                    <a:pt x="102" y="90041"/>
                  </a:lnTo>
                  <a:lnTo>
                    <a:pt x="3364" y="97285"/>
                  </a:lnTo>
                  <a:lnTo>
                    <a:pt x="9454" y="102789"/>
                  </a:lnTo>
                  <a:lnTo>
                    <a:pt x="17810" y="106798"/>
                  </a:lnTo>
                  <a:lnTo>
                    <a:pt x="27870" y="109639"/>
                  </a:lnTo>
                  <a:lnTo>
                    <a:pt x="39162" y="111616"/>
                  </a:lnTo>
                  <a:lnTo>
                    <a:pt x="51323" y="112975"/>
                  </a:lnTo>
                  <a:lnTo>
                    <a:pt x="64083" y="113906"/>
                  </a:lnTo>
                  <a:lnTo>
                    <a:pt x="77087" y="114707"/>
                  </a:lnTo>
                  <a:lnTo>
                    <a:pt x="89898" y="115778"/>
                  </a:lnTo>
                  <a:lnTo>
                    <a:pt x="102289" y="117321"/>
                  </a:lnTo>
                  <a:lnTo>
                    <a:pt x="114068" y="119510"/>
                  </a:lnTo>
                  <a:lnTo>
                    <a:pt x="124987" y="122583"/>
                  </a:lnTo>
                  <a:lnTo>
                    <a:pt x="134990" y="126587"/>
                  </a:lnTo>
                  <a:lnTo>
                    <a:pt x="143860" y="131733"/>
                  </a:lnTo>
                  <a:lnTo>
                    <a:pt x="151149" y="138469"/>
                  </a:lnTo>
                  <a:lnTo>
                    <a:pt x="156746" y="146887"/>
                  </a:lnTo>
                  <a:lnTo>
                    <a:pt x="160523" y="156623"/>
                  </a:lnTo>
                  <a:lnTo>
                    <a:pt x="162167" y="167068"/>
                  </a:lnTo>
                  <a:lnTo>
                    <a:pt x="161712" y="177789"/>
                  </a:lnTo>
                  <a:lnTo>
                    <a:pt x="159307" y="188409"/>
                  </a:lnTo>
                  <a:lnTo>
                    <a:pt x="155034" y="198532"/>
                  </a:lnTo>
                  <a:lnTo>
                    <a:pt x="149122" y="207998"/>
                  </a:lnTo>
                  <a:lnTo>
                    <a:pt x="141730" y="216675"/>
                  </a:lnTo>
                  <a:lnTo>
                    <a:pt x="132875" y="224364"/>
                  </a:lnTo>
                  <a:lnTo>
                    <a:pt x="122694" y="231054"/>
                  </a:lnTo>
                  <a:lnTo>
                    <a:pt x="111265" y="236717"/>
                  </a:lnTo>
                  <a:lnTo>
                    <a:pt x="98538" y="241232"/>
                  </a:lnTo>
                  <a:lnTo>
                    <a:pt x="84622" y="244641"/>
                  </a:lnTo>
                  <a:lnTo>
                    <a:pt x="70296" y="247124"/>
                  </a:lnTo>
                  <a:lnTo>
                    <a:pt x="55403" y="249151"/>
                  </a:lnTo>
                  <a:lnTo>
                    <a:pt x="37521" y="250902"/>
                  </a:lnTo>
                  <a:lnTo>
                    <a:pt x="12340" y="25268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98341" y="484072"/>
              <a:ext cx="249432" cy="200281"/>
            </a:xfrm>
            <a:custGeom>
              <a:avLst/>
              <a:gdLst/>
              <a:ahLst/>
              <a:cxnLst/>
              <a:rect l="0" t="0" r="0" b="0"/>
              <a:pathLst>
                <a:path w="249432" h="200281">
                  <a:moveTo>
                    <a:pt x="144146" y="84466"/>
                  </a:moveTo>
                  <a:lnTo>
                    <a:pt x="141145" y="75732"/>
                  </a:lnTo>
                  <a:lnTo>
                    <a:pt x="137722" y="68026"/>
                  </a:lnTo>
                  <a:lnTo>
                    <a:pt x="133526" y="60619"/>
                  </a:lnTo>
                  <a:lnTo>
                    <a:pt x="128626" y="53185"/>
                  </a:lnTo>
                  <a:lnTo>
                    <a:pt x="123145" y="45358"/>
                  </a:lnTo>
                  <a:lnTo>
                    <a:pt x="117210" y="36988"/>
                  </a:lnTo>
                  <a:lnTo>
                    <a:pt x="110775" y="28418"/>
                  </a:lnTo>
                  <a:lnTo>
                    <a:pt x="103629" y="20352"/>
                  </a:lnTo>
                  <a:lnTo>
                    <a:pt x="95711" y="13160"/>
                  </a:lnTo>
                  <a:lnTo>
                    <a:pt x="87107" y="7198"/>
                  </a:lnTo>
                  <a:lnTo>
                    <a:pt x="77954" y="2950"/>
                  </a:lnTo>
                  <a:lnTo>
                    <a:pt x="68392" y="515"/>
                  </a:lnTo>
                  <a:lnTo>
                    <a:pt x="58700" y="0"/>
                  </a:lnTo>
                  <a:lnTo>
                    <a:pt x="49274" y="1691"/>
                  </a:lnTo>
                  <a:lnTo>
                    <a:pt x="40317" y="5535"/>
                  </a:lnTo>
                  <a:lnTo>
                    <a:pt x="32168" y="11369"/>
                  </a:lnTo>
                  <a:lnTo>
                    <a:pt x="25372" y="19095"/>
                  </a:lnTo>
                  <a:lnTo>
                    <a:pt x="20096" y="28475"/>
                  </a:lnTo>
                  <a:lnTo>
                    <a:pt x="16027" y="39177"/>
                  </a:lnTo>
                  <a:lnTo>
                    <a:pt x="12590" y="50877"/>
                  </a:lnTo>
                  <a:lnTo>
                    <a:pt x="9387" y="63299"/>
                  </a:lnTo>
                  <a:lnTo>
                    <a:pt x="6384" y="76231"/>
                  </a:lnTo>
                  <a:lnTo>
                    <a:pt x="3813" y="89518"/>
                  </a:lnTo>
                  <a:lnTo>
                    <a:pt x="1788" y="103044"/>
                  </a:lnTo>
                  <a:lnTo>
                    <a:pt x="445" y="116568"/>
                  </a:lnTo>
                  <a:lnTo>
                    <a:pt x="0" y="129728"/>
                  </a:lnTo>
                  <a:lnTo>
                    <a:pt x="489" y="142354"/>
                  </a:lnTo>
                  <a:lnTo>
                    <a:pt x="1954" y="154291"/>
                  </a:lnTo>
                  <a:lnTo>
                    <a:pt x="4533" y="165315"/>
                  </a:lnTo>
                  <a:lnTo>
                    <a:pt x="8198" y="175384"/>
                  </a:lnTo>
                  <a:lnTo>
                    <a:pt x="12947" y="184129"/>
                  </a:lnTo>
                  <a:lnTo>
                    <a:pt x="18883" y="190801"/>
                  </a:lnTo>
                  <a:lnTo>
                    <a:pt x="25946" y="195171"/>
                  </a:lnTo>
                  <a:lnTo>
                    <a:pt x="33789" y="197309"/>
                  </a:lnTo>
                  <a:lnTo>
                    <a:pt x="41891" y="197314"/>
                  </a:lnTo>
                  <a:lnTo>
                    <a:pt x="49926" y="195463"/>
                  </a:lnTo>
                  <a:lnTo>
                    <a:pt x="57607" y="191969"/>
                  </a:lnTo>
                  <a:lnTo>
                    <a:pt x="64613" y="186891"/>
                  </a:lnTo>
                  <a:lnTo>
                    <a:pt x="70840" y="180402"/>
                  </a:lnTo>
                  <a:lnTo>
                    <a:pt x="76360" y="172607"/>
                  </a:lnTo>
                  <a:lnTo>
                    <a:pt x="81310" y="163474"/>
                  </a:lnTo>
                  <a:lnTo>
                    <a:pt x="85829" y="153111"/>
                  </a:lnTo>
                  <a:lnTo>
                    <a:pt x="90037" y="141898"/>
                  </a:lnTo>
                  <a:lnTo>
                    <a:pt x="94023" y="130380"/>
                  </a:lnTo>
                  <a:lnTo>
                    <a:pt x="97852" y="118889"/>
                  </a:lnTo>
                  <a:lnTo>
                    <a:pt x="101408" y="107395"/>
                  </a:lnTo>
                  <a:lnTo>
                    <a:pt x="104416" y="95612"/>
                  </a:lnTo>
                  <a:lnTo>
                    <a:pt x="106798" y="83431"/>
                  </a:lnTo>
                  <a:lnTo>
                    <a:pt x="109515" y="72435"/>
                  </a:lnTo>
                  <a:lnTo>
                    <a:pt x="113551" y="65757"/>
                  </a:lnTo>
                  <a:lnTo>
                    <a:pt x="118202" y="64392"/>
                  </a:lnTo>
                  <a:lnTo>
                    <a:pt x="122904" y="67164"/>
                  </a:lnTo>
                  <a:lnTo>
                    <a:pt x="127432" y="72701"/>
                  </a:lnTo>
                  <a:lnTo>
                    <a:pt x="131901" y="80012"/>
                  </a:lnTo>
                  <a:lnTo>
                    <a:pt x="136637" y="88456"/>
                  </a:lnTo>
                  <a:lnTo>
                    <a:pt x="141812" y="97624"/>
                  </a:lnTo>
                  <a:lnTo>
                    <a:pt x="147435" y="107261"/>
                  </a:lnTo>
                  <a:lnTo>
                    <a:pt x="153440" y="117203"/>
                  </a:lnTo>
                  <a:lnTo>
                    <a:pt x="159746" y="127340"/>
                  </a:lnTo>
                  <a:lnTo>
                    <a:pt x="166438" y="137439"/>
                  </a:lnTo>
                  <a:lnTo>
                    <a:pt x="173763" y="147149"/>
                  </a:lnTo>
                  <a:lnTo>
                    <a:pt x="181801" y="156307"/>
                  </a:lnTo>
                  <a:lnTo>
                    <a:pt x="190488" y="164762"/>
                  </a:lnTo>
                  <a:lnTo>
                    <a:pt x="199696" y="172296"/>
                  </a:lnTo>
                  <a:lnTo>
                    <a:pt x="209286" y="178877"/>
                  </a:lnTo>
                  <a:lnTo>
                    <a:pt x="218692" y="184484"/>
                  </a:lnTo>
                  <a:lnTo>
                    <a:pt x="227859" y="189560"/>
                  </a:lnTo>
                  <a:lnTo>
                    <a:pt x="237590" y="194552"/>
                  </a:lnTo>
                  <a:lnTo>
                    <a:pt x="249431" y="20028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58300" y="491854"/>
              <a:ext cx="157928" cy="183708"/>
            </a:xfrm>
            <a:custGeom>
              <a:avLst/>
              <a:gdLst/>
              <a:ahLst/>
              <a:cxnLst/>
              <a:rect l="0" t="0" r="0" b="0"/>
              <a:pathLst>
                <a:path w="157928" h="183708">
                  <a:moveTo>
                    <a:pt x="0" y="66156"/>
                  </a:moveTo>
                  <a:lnTo>
                    <a:pt x="2934" y="80691"/>
                  </a:lnTo>
                  <a:lnTo>
                    <a:pt x="5716" y="93322"/>
                  </a:lnTo>
                  <a:lnTo>
                    <a:pt x="8616" y="105231"/>
                  </a:lnTo>
                  <a:lnTo>
                    <a:pt x="11656" y="116886"/>
                  </a:lnTo>
                  <a:lnTo>
                    <a:pt x="14821" y="128726"/>
                  </a:lnTo>
                  <a:lnTo>
                    <a:pt x="18090" y="140957"/>
                  </a:lnTo>
                  <a:lnTo>
                    <a:pt x="21601" y="153280"/>
                  </a:lnTo>
                  <a:lnTo>
                    <a:pt x="25640" y="165022"/>
                  </a:lnTo>
                  <a:lnTo>
                    <a:pt x="30302" y="175769"/>
                  </a:lnTo>
                  <a:lnTo>
                    <a:pt x="34819" y="182880"/>
                  </a:lnTo>
                  <a:lnTo>
                    <a:pt x="37705" y="183707"/>
                  </a:lnTo>
                  <a:lnTo>
                    <a:pt x="38476" y="180171"/>
                  </a:lnTo>
                  <a:lnTo>
                    <a:pt x="37642" y="174018"/>
                  </a:lnTo>
                  <a:lnTo>
                    <a:pt x="35781" y="166270"/>
                  </a:lnTo>
                  <a:lnTo>
                    <a:pt x="33294" y="157528"/>
                  </a:lnTo>
                  <a:lnTo>
                    <a:pt x="30426" y="148159"/>
                  </a:lnTo>
                  <a:lnTo>
                    <a:pt x="27323" y="138387"/>
                  </a:lnTo>
                  <a:lnTo>
                    <a:pt x="24079" y="128351"/>
                  </a:lnTo>
                  <a:lnTo>
                    <a:pt x="20911" y="117977"/>
                  </a:lnTo>
                  <a:lnTo>
                    <a:pt x="18160" y="107017"/>
                  </a:lnTo>
                  <a:lnTo>
                    <a:pt x="15985" y="95388"/>
                  </a:lnTo>
                  <a:lnTo>
                    <a:pt x="14695" y="83474"/>
                  </a:lnTo>
                  <a:lnTo>
                    <a:pt x="14809" y="72009"/>
                  </a:lnTo>
                  <a:lnTo>
                    <a:pt x="16483" y="61373"/>
                  </a:lnTo>
                  <a:lnTo>
                    <a:pt x="19557" y="51605"/>
                  </a:lnTo>
                  <a:lnTo>
                    <a:pt x="23754" y="42584"/>
                  </a:lnTo>
                  <a:lnTo>
                    <a:pt x="28811" y="34155"/>
                  </a:lnTo>
                  <a:lnTo>
                    <a:pt x="34984" y="26494"/>
                  </a:lnTo>
                  <a:lnTo>
                    <a:pt x="43015" y="20092"/>
                  </a:lnTo>
                  <a:lnTo>
                    <a:pt x="53151" y="15112"/>
                  </a:lnTo>
                  <a:lnTo>
                    <a:pt x="64873" y="11258"/>
                  </a:lnTo>
                  <a:lnTo>
                    <a:pt x="77197" y="7972"/>
                  </a:lnTo>
                  <a:lnTo>
                    <a:pt x="89480" y="4879"/>
                  </a:lnTo>
                  <a:lnTo>
                    <a:pt x="101398" y="2139"/>
                  </a:lnTo>
                  <a:lnTo>
                    <a:pt x="114161" y="200"/>
                  </a:lnTo>
                  <a:lnTo>
                    <a:pt x="131114" y="0"/>
                  </a:lnTo>
                  <a:lnTo>
                    <a:pt x="157927" y="298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46978" y="497700"/>
              <a:ext cx="179821" cy="188900"/>
            </a:xfrm>
            <a:custGeom>
              <a:avLst/>
              <a:gdLst/>
              <a:ahLst/>
              <a:cxnLst/>
              <a:rect l="0" t="0" r="0" b="0"/>
              <a:pathLst>
                <a:path w="179821" h="188900">
                  <a:moveTo>
                    <a:pt x="21892" y="60310"/>
                  </a:moveTo>
                  <a:lnTo>
                    <a:pt x="30760" y="63177"/>
                  </a:lnTo>
                  <a:lnTo>
                    <a:pt x="39747" y="65319"/>
                  </a:lnTo>
                  <a:lnTo>
                    <a:pt x="49743" y="66922"/>
                  </a:lnTo>
                  <a:lnTo>
                    <a:pt x="60723" y="68102"/>
                  </a:lnTo>
                  <a:lnTo>
                    <a:pt x="72535" y="68951"/>
                  </a:lnTo>
                  <a:lnTo>
                    <a:pt x="84984" y="69539"/>
                  </a:lnTo>
                  <a:lnTo>
                    <a:pt x="97576" y="69608"/>
                  </a:lnTo>
                  <a:lnTo>
                    <a:pt x="109560" y="68595"/>
                  </a:lnTo>
                  <a:lnTo>
                    <a:pt x="120557" y="66273"/>
                  </a:lnTo>
                  <a:lnTo>
                    <a:pt x="129903" y="62407"/>
                  </a:lnTo>
                  <a:lnTo>
                    <a:pt x="136519" y="56606"/>
                  </a:lnTo>
                  <a:lnTo>
                    <a:pt x="140064" y="48856"/>
                  </a:lnTo>
                  <a:lnTo>
                    <a:pt x="140511" y="39753"/>
                  </a:lnTo>
                  <a:lnTo>
                    <a:pt x="137786" y="30275"/>
                  </a:lnTo>
                  <a:lnTo>
                    <a:pt x="132178" y="21032"/>
                  </a:lnTo>
                  <a:lnTo>
                    <a:pt x="124213" y="12731"/>
                  </a:lnTo>
                  <a:lnTo>
                    <a:pt x="114451" y="6300"/>
                  </a:lnTo>
                  <a:lnTo>
                    <a:pt x="103380" y="2063"/>
                  </a:lnTo>
                  <a:lnTo>
                    <a:pt x="91546" y="0"/>
                  </a:lnTo>
                  <a:lnTo>
                    <a:pt x="79537" y="37"/>
                  </a:lnTo>
                  <a:lnTo>
                    <a:pt x="67691" y="1914"/>
                  </a:lnTo>
                  <a:lnTo>
                    <a:pt x="56281" y="5424"/>
                  </a:lnTo>
                  <a:lnTo>
                    <a:pt x="45611" y="10511"/>
                  </a:lnTo>
                  <a:lnTo>
                    <a:pt x="35770" y="17001"/>
                  </a:lnTo>
                  <a:lnTo>
                    <a:pt x="26839" y="24627"/>
                  </a:lnTo>
                  <a:lnTo>
                    <a:pt x="18977" y="33115"/>
                  </a:lnTo>
                  <a:lnTo>
                    <a:pt x="12176" y="42231"/>
                  </a:lnTo>
                  <a:lnTo>
                    <a:pt x="6608" y="51792"/>
                  </a:lnTo>
                  <a:lnTo>
                    <a:pt x="2689" y="61662"/>
                  </a:lnTo>
                  <a:lnTo>
                    <a:pt x="503" y="71742"/>
                  </a:lnTo>
                  <a:lnTo>
                    <a:pt x="0" y="81798"/>
                  </a:lnTo>
                  <a:lnTo>
                    <a:pt x="1175" y="91477"/>
                  </a:lnTo>
                  <a:lnTo>
                    <a:pt x="3853" y="100626"/>
                  </a:lnTo>
                  <a:lnTo>
                    <a:pt x="7751" y="109584"/>
                  </a:lnTo>
                  <a:lnTo>
                    <a:pt x="12576" y="119053"/>
                  </a:lnTo>
                  <a:lnTo>
                    <a:pt x="18080" y="129382"/>
                  </a:lnTo>
                  <a:lnTo>
                    <a:pt x="24231" y="140271"/>
                  </a:lnTo>
                  <a:lnTo>
                    <a:pt x="31191" y="150973"/>
                  </a:lnTo>
                  <a:lnTo>
                    <a:pt x="38990" y="161052"/>
                  </a:lnTo>
                  <a:lnTo>
                    <a:pt x="47685" y="170089"/>
                  </a:lnTo>
                  <a:lnTo>
                    <a:pt x="57432" y="177548"/>
                  </a:lnTo>
                  <a:lnTo>
                    <a:pt x="68206" y="183288"/>
                  </a:lnTo>
                  <a:lnTo>
                    <a:pt x="79526" y="187174"/>
                  </a:lnTo>
                  <a:lnTo>
                    <a:pt x="90585" y="188899"/>
                  </a:lnTo>
                  <a:lnTo>
                    <a:pt x="100949" y="188506"/>
                  </a:lnTo>
                  <a:lnTo>
                    <a:pt x="110702" y="186313"/>
                  </a:lnTo>
                  <a:lnTo>
                    <a:pt x="120245" y="182716"/>
                  </a:lnTo>
                  <a:lnTo>
                    <a:pt x="129843" y="178084"/>
                  </a:lnTo>
                  <a:lnTo>
                    <a:pt x="139336" y="172827"/>
                  </a:lnTo>
                  <a:lnTo>
                    <a:pt x="149258" y="166773"/>
                  </a:lnTo>
                  <a:lnTo>
                    <a:pt x="161602" y="158281"/>
                  </a:lnTo>
                  <a:lnTo>
                    <a:pt x="179820" y="14453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64345" y="439464"/>
              <a:ext cx="436277" cy="201169"/>
            </a:xfrm>
            <a:custGeom>
              <a:avLst/>
              <a:gdLst/>
              <a:ahLst/>
              <a:cxnLst/>
              <a:rect l="0" t="0" r="0" b="0"/>
              <a:pathLst>
                <a:path w="436277" h="201169">
                  <a:moveTo>
                    <a:pt x="4608" y="86960"/>
                  </a:moveTo>
                  <a:lnTo>
                    <a:pt x="1808" y="95829"/>
                  </a:lnTo>
                  <a:lnTo>
                    <a:pt x="306" y="104816"/>
                  </a:lnTo>
                  <a:lnTo>
                    <a:pt x="0" y="114811"/>
                  </a:lnTo>
                  <a:lnTo>
                    <a:pt x="679" y="125792"/>
                  </a:lnTo>
                  <a:lnTo>
                    <a:pt x="2147" y="137603"/>
                  </a:lnTo>
                  <a:lnTo>
                    <a:pt x="4198" y="149973"/>
                  </a:lnTo>
                  <a:lnTo>
                    <a:pt x="6048" y="159617"/>
                  </a:lnTo>
                  <a:lnTo>
                    <a:pt x="6831" y="162368"/>
                  </a:lnTo>
                  <a:lnTo>
                    <a:pt x="6819" y="159162"/>
                  </a:lnTo>
                  <a:lnTo>
                    <a:pt x="6466" y="151963"/>
                  </a:lnTo>
                  <a:lnTo>
                    <a:pt x="6042" y="142249"/>
                  </a:lnTo>
                  <a:lnTo>
                    <a:pt x="5661" y="130967"/>
                  </a:lnTo>
                  <a:lnTo>
                    <a:pt x="5363" y="118706"/>
                  </a:lnTo>
                  <a:lnTo>
                    <a:pt x="5309" y="105991"/>
                  </a:lnTo>
                  <a:lnTo>
                    <a:pt x="5794" y="93351"/>
                  </a:lnTo>
                  <a:lnTo>
                    <a:pt x="6938" y="81059"/>
                  </a:lnTo>
                  <a:lnTo>
                    <a:pt x="8857" y="69171"/>
                  </a:lnTo>
                  <a:lnTo>
                    <a:pt x="11747" y="57643"/>
                  </a:lnTo>
                  <a:lnTo>
                    <a:pt x="15624" y="46422"/>
                  </a:lnTo>
                  <a:lnTo>
                    <a:pt x="20516" y="36087"/>
                  </a:lnTo>
                  <a:lnTo>
                    <a:pt x="26548" y="27810"/>
                  </a:lnTo>
                  <a:lnTo>
                    <a:pt x="33676" y="22069"/>
                  </a:lnTo>
                  <a:lnTo>
                    <a:pt x="41563" y="19030"/>
                  </a:lnTo>
                  <a:lnTo>
                    <a:pt x="49695" y="18877"/>
                  </a:lnTo>
                  <a:lnTo>
                    <a:pt x="57758" y="21407"/>
                  </a:lnTo>
                  <a:lnTo>
                    <a:pt x="65797" y="26155"/>
                  </a:lnTo>
                  <a:lnTo>
                    <a:pt x="74108" y="32605"/>
                  </a:lnTo>
                  <a:lnTo>
                    <a:pt x="82838" y="40303"/>
                  </a:lnTo>
                  <a:lnTo>
                    <a:pt x="91668" y="48890"/>
                  </a:lnTo>
                  <a:lnTo>
                    <a:pt x="99917" y="58097"/>
                  </a:lnTo>
                  <a:lnTo>
                    <a:pt x="107243" y="67731"/>
                  </a:lnTo>
                  <a:lnTo>
                    <a:pt x="113638" y="77657"/>
                  </a:lnTo>
                  <a:lnTo>
                    <a:pt x="119241" y="87780"/>
                  </a:lnTo>
                  <a:lnTo>
                    <a:pt x="124238" y="97966"/>
                  </a:lnTo>
                  <a:lnTo>
                    <a:pt x="129028" y="105675"/>
                  </a:lnTo>
                  <a:lnTo>
                    <a:pt x="133557" y="107586"/>
                  </a:lnTo>
                  <a:lnTo>
                    <a:pt x="137275" y="104357"/>
                  </a:lnTo>
                  <a:lnTo>
                    <a:pt x="140454" y="97495"/>
                  </a:lnTo>
                  <a:lnTo>
                    <a:pt x="143453" y="88367"/>
                  </a:lnTo>
                  <a:lnTo>
                    <a:pt x="146465" y="78107"/>
                  </a:lnTo>
                  <a:lnTo>
                    <a:pt x="149575" y="67404"/>
                  </a:lnTo>
                  <a:lnTo>
                    <a:pt x="153288" y="56910"/>
                  </a:lnTo>
                  <a:lnTo>
                    <a:pt x="158512" y="47377"/>
                  </a:lnTo>
                  <a:lnTo>
                    <a:pt x="165609" y="39121"/>
                  </a:lnTo>
                  <a:lnTo>
                    <a:pt x="174136" y="32574"/>
                  </a:lnTo>
                  <a:lnTo>
                    <a:pt x="183160" y="28447"/>
                  </a:lnTo>
                  <a:lnTo>
                    <a:pt x="192073" y="26898"/>
                  </a:lnTo>
                  <a:lnTo>
                    <a:pt x="200478" y="27788"/>
                  </a:lnTo>
                  <a:lnTo>
                    <a:pt x="208035" y="30960"/>
                  </a:lnTo>
                  <a:lnTo>
                    <a:pt x="214665" y="36094"/>
                  </a:lnTo>
                  <a:lnTo>
                    <a:pt x="220471" y="42944"/>
                  </a:lnTo>
                  <a:lnTo>
                    <a:pt x="225620" y="51428"/>
                  </a:lnTo>
                  <a:lnTo>
                    <a:pt x="230276" y="61352"/>
                  </a:lnTo>
                  <a:lnTo>
                    <a:pt x="234576" y="72436"/>
                  </a:lnTo>
                  <a:lnTo>
                    <a:pt x="238626" y="84400"/>
                  </a:lnTo>
                  <a:lnTo>
                    <a:pt x="242502" y="96998"/>
                  </a:lnTo>
                  <a:lnTo>
                    <a:pt x="246259" y="109881"/>
                  </a:lnTo>
                  <a:lnTo>
                    <a:pt x="249935" y="122602"/>
                  </a:lnTo>
                  <a:lnTo>
                    <a:pt x="253552" y="134940"/>
                  </a:lnTo>
                  <a:lnTo>
                    <a:pt x="256963" y="147021"/>
                  </a:lnTo>
                  <a:lnTo>
                    <a:pt x="259875" y="159207"/>
                  </a:lnTo>
                  <a:lnTo>
                    <a:pt x="262190" y="171638"/>
                  </a:lnTo>
                  <a:lnTo>
                    <a:pt x="264805" y="181978"/>
                  </a:lnTo>
                  <a:lnTo>
                    <a:pt x="268383" y="186725"/>
                  </a:lnTo>
                  <a:lnTo>
                    <a:pt x="272025" y="186093"/>
                  </a:lnTo>
                  <a:lnTo>
                    <a:pt x="275523" y="181732"/>
                  </a:lnTo>
                  <a:lnTo>
                    <a:pt x="279269" y="175200"/>
                  </a:lnTo>
                  <a:lnTo>
                    <a:pt x="283947" y="167712"/>
                  </a:lnTo>
                  <a:lnTo>
                    <a:pt x="289847" y="159956"/>
                  </a:lnTo>
                  <a:lnTo>
                    <a:pt x="296916" y="152395"/>
                  </a:lnTo>
                  <a:lnTo>
                    <a:pt x="304949" y="145437"/>
                  </a:lnTo>
                  <a:lnTo>
                    <a:pt x="313721" y="139220"/>
                  </a:lnTo>
                  <a:lnTo>
                    <a:pt x="323032" y="133529"/>
                  </a:lnTo>
                  <a:lnTo>
                    <a:pt x="332726" y="127929"/>
                  </a:lnTo>
                  <a:lnTo>
                    <a:pt x="342683" y="122153"/>
                  </a:lnTo>
                  <a:lnTo>
                    <a:pt x="352655" y="116117"/>
                  </a:lnTo>
                  <a:lnTo>
                    <a:pt x="362276" y="109831"/>
                  </a:lnTo>
                  <a:lnTo>
                    <a:pt x="371373" y="103335"/>
                  </a:lnTo>
                  <a:lnTo>
                    <a:pt x="379787" y="96514"/>
                  </a:lnTo>
                  <a:lnTo>
                    <a:pt x="387292" y="89103"/>
                  </a:lnTo>
                  <a:lnTo>
                    <a:pt x="393850" y="81007"/>
                  </a:lnTo>
                  <a:lnTo>
                    <a:pt x="399255" y="72282"/>
                  </a:lnTo>
                  <a:lnTo>
                    <a:pt x="403062" y="63047"/>
                  </a:lnTo>
                  <a:lnTo>
                    <a:pt x="405174" y="53431"/>
                  </a:lnTo>
                  <a:lnTo>
                    <a:pt x="405627" y="43703"/>
                  </a:lnTo>
                  <a:lnTo>
                    <a:pt x="404418" y="34252"/>
                  </a:lnTo>
                  <a:lnTo>
                    <a:pt x="401709" y="25278"/>
                  </a:lnTo>
                  <a:lnTo>
                    <a:pt x="397450" y="17118"/>
                  </a:lnTo>
                  <a:lnTo>
                    <a:pt x="391319" y="10315"/>
                  </a:lnTo>
                  <a:lnTo>
                    <a:pt x="383315" y="5048"/>
                  </a:lnTo>
                  <a:lnTo>
                    <a:pt x="374027" y="1494"/>
                  </a:lnTo>
                  <a:lnTo>
                    <a:pt x="364415" y="0"/>
                  </a:lnTo>
                  <a:lnTo>
                    <a:pt x="355067" y="555"/>
                  </a:lnTo>
                  <a:lnTo>
                    <a:pt x="346184" y="3028"/>
                  </a:lnTo>
                  <a:lnTo>
                    <a:pt x="337765" y="7346"/>
                  </a:lnTo>
                  <a:lnTo>
                    <a:pt x="329738" y="13289"/>
                  </a:lnTo>
                  <a:lnTo>
                    <a:pt x="322179" y="20700"/>
                  </a:lnTo>
                  <a:lnTo>
                    <a:pt x="315314" y="29569"/>
                  </a:lnTo>
                  <a:lnTo>
                    <a:pt x="309218" y="39755"/>
                  </a:lnTo>
                  <a:lnTo>
                    <a:pt x="304140" y="51017"/>
                  </a:lnTo>
                  <a:lnTo>
                    <a:pt x="300558" y="63100"/>
                  </a:lnTo>
                  <a:lnTo>
                    <a:pt x="298601" y="75783"/>
                  </a:lnTo>
                  <a:lnTo>
                    <a:pt x="298253" y="88892"/>
                  </a:lnTo>
                  <a:lnTo>
                    <a:pt x="299533" y="102298"/>
                  </a:lnTo>
                  <a:lnTo>
                    <a:pt x="302281" y="115900"/>
                  </a:lnTo>
                  <a:lnTo>
                    <a:pt x="306227" y="129304"/>
                  </a:lnTo>
                  <a:lnTo>
                    <a:pt x="311083" y="141852"/>
                  </a:lnTo>
                  <a:lnTo>
                    <a:pt x="316613" y="153254"/>
                  </a:lnTo>
                  <a:lnTo>
                    <a:pt x="322951" y="163554"/>
                  </a:lnTo>
                  <a:lnTo>
                    <a:pt x="330569" y="172941"/>
                  </a:lnTo>
                  <a:lnTo>
                    <a:pt x="339618" y="181615"/>
                  </a:lnTo>
                  <a:lnTo>
                    <a:pt x="349797" y="189271"/>
                  </a:lnTo>
                  <a:lnTo>
                    <a:pt x="360547" y="195138"/>
                  </a:lnTo>
                  <a:lnTo>
                    <a:pt x="371477" y="198937"/>
                  </a:lnTo>
                  <a:lnTo>
                    <a:pt x="382335" y="200814"/>
                  </a:lnTo>
                  <a:lnTo>
                    <a:pt x="394195" y="201168"/>
                  </a:lnTo>
                  <a:lnTo>
                    <a:pt x="410331" y="198909"/>
                  </a:lnTo>
                  <a:lnTo>
                    <a:pt x="436276" y="19224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44753" y="466622"/>
              <a:ext cx="208553" cy="174228"/>
            </a:xfrm>
            <a:custGeom>
              <a:avLst/>
              <a:gdLst/>
              <a:ahLst/>
              <a:cxnLst/>
              <a:rect l="0" t="0" r="0" b="0"/>
              <a:pathLst>
                <a:path w="208553" h="174228">
                  <a:moveTo>
                    <a:pt x="103267" y="144030"/>
                  </a:moveTo>
                  <a:lnTo>
                    <a:pt x="106134" y="135162"/>
                  </a:lnTo>
                  <a:lnTo>
                    <a:pt x="108276" y="126175"/>
                  </a:lnTo>
                  <a:lnTo>
                    <a:pt x="109874" y="116180"/>
                  </a:lnTo>
                  <a:lnTo>
                    <a:pt x="110882" y="105199"/>
                  </a:lnTo>
                  <a:lnTo>
                    <a:pt x="111082" y="93388"/>
                  </a:lnTo>
                  <a:lnTo>
                    <a:pt x="110427" y="80934"/>
                  </a:lnTo>
                  <a:lnTo>
                    <a:pt x="109015" y="68169"/>
                  </a:lnTo>
                  <a:lnTo>
                    <a:pt x="107003" y="55536"/>
                  </a:lnTo>
                  <a:lnTo>
                    <a:pt x="104527" y="43277"/>
                  </a:lnTo>
                  <a:lnTo>
                    <a:pt x="101221" y="31760"/>
                  </a:lnTo>
                  <a:lnTo>
                    <a:pt x="96260" y="21551"/>
                  </a:lnTo>
                  <a:lnTo>
                    <a:pt x="89334" y="12848"/>
                  </a:lnTo>
                  <a:lnTo>
                    <a:pt x="80920" y="6004"/>
                  </a:lnTo>
                  <a:lnTo>
                    <a:pt x="71969" y="1680"/>
                  </a:lnTo>
                  <a:lnTo>
                    <a:pt x="63100" y="0"/>
                  </a:lnTo>
                  <a:lnTo>
                    <a:pt x="54556" y="804"/>
                  </a:lnTo>
                  <a:lnTo>
                    <a:pt x="46371" y="3918"/>
                  </a:lnTo>
                  <a:lnTo>
                    <a:pt x="38507" y="9013"/>
                  </a:lnTo>
                  <a:lnTo>
                    <a:pt x="31058" y="15838"/>
                  </a:lnTo>
                  <a:lnTo>
                    <a:pt x="24267" y="24304"/>
                  </a:lnTo>
                  <a:lnTo>
                    <a:pt x="18216" y="34216"/>
                  </a:lnTo>
                  <a:lnTo>
                    <a:pt x="12999" y="45293"/>
                  </a:lnTo>
                  <a:lnTo>
                    <a:pt x="8792" y="57252"/>
                  </a:lnTo>
                  <a:lnTo>
                    <a:pt x="5592" y="69851"/>
                  </a:lnTo>
                  <a:lnTo>
                    <a:pt x="3256" y="82904"/>
                  </a:lnTo>
                  <a:lnTo>
                    <a:pt x="1597" y="96273"/>
                  </a:lnTo>
                  <a:lnTo>
                    <a:pt x="450" y="109849"/>
                  </a:lnTo>
                  <a:lnTo>
                    <a:pt x="0" y="123237"/>
                  </a:lnTo>
                  <a:lnTo>
                    <a:pt x="754" y="135774"/>
                  </a:lnTo>
                  <a:lnTo>
                    <a:pt x="2898" y="147154"/>
                  </a:lnTo>
                  <a:lnTo>
                    <a:pt x="6474" y="156931"/>
                  </a:lnTo>
                  <a:lnTo>
                    <a:pt x="11548" y="164370"/>
                  </a:lnTo>
                  <a:lnTo>
                    <a:pt x="17992" y="169286"/>
                  </a:lnTo>
                  <a:lnTo>
                    <a:pt x="25234" y="171637"/>
                  </a:lnTo>
                  <a:lnTo>
                    <a:pt x="32392" y="171262"/>
                  </a:lnTo>
                  <a:lnTo>
                    <a:pt x="38976" y="168345"/>
                  </a:lnTo>
                  <a:lnTo>
                    <a:pt x="44868" y="163322"/>
                  </a:lnTo>
                  <a:lnTo>
                    <a:pt x="50132" y="156680"/>
                  </a:lnTo>
                  <a:lnTo>
                    <a:pt x="54895" y="148850"/>
                  </a:lnTo>
                  <a:lnTo>
                    <a:pt x="59281" y="140173"/>
                  </a:lnTo>
                  <a:lnTo>
                    <a:pt x="63395" y="130905"/>
                  </a:lnTo>
                  <a:lnTo>
                    <a:pt x="67313" y="121225"/>
                  </a:lnTo>
                  <a:lnTo>
                    <a:pt x="70929" y="111099"/>
                  </a:lnTo>
                  <a:lnTo>
                    <a:pt x="73980" y="100309"/>
                  </a:lnTo>
                  <a:lnTo>
                    <a:pt x="76378" y="88819"/>
                  </a:lnTo>
                  <a:lnTo>
                    <a:pt x="78677" y="77904"/>
                  </a:lnTo>
                  <a:lnTo>
                    <a:pt x="81830" y="71279"/>
                  </a:lnTo>
                  <a:lnTo>
                    <a:pt x="85683" y="71085"/>
                  </a:lnTo>
                  <a:lnTo>
                    <a:pt x="89473" y="75608"/>
                  </a:lnTo>
                  <a:lnTo>
                    <a:pt x="93075" y="83096"/>
                  </a:lnTo>
                  <a:lnTo>
                    <a:pt x="96567" y="92205"/>
                  </a:lnTo>
                  <a:lnTo>
                    <a:pt x="100023" y="102116"/>
                  </a:lnTo>
                  <a:lnTo>
                    <a:pt x="103643" y="112233"/>
                  </a:lnTo>
                  <a:lnTo>
                    <a:pt x="107747" y="122041"/>
                  </a:lnTo>
                  <a:lnTo>
                    <a:pt x="112472" y="131310"/>
                  </a:lnTo>
                  <a:lnTo>
                    <a:pt x="117949" y="140030"/>
                  </a:lnTo>
                  <a:lnTo>
                    <a:pt x="124381" y="148284"/>
                  </a:lnTo>
                  <a:lnTo>
                    <a:pt x="131784" y="156162"/>
                  </a:lnTo>
                  <a:lnTo>
                    <a:pt x="140026" y="163270"/>
                  </a:lnTo>
                  <a:lnTo>
                    <a:pt x="148930" y="168760"/>
                  </a:lnTo>
                  <a:lnTo>
                    <a:pt x="158315" y="172304"/>
                  </a:lnTo>
                  <a:lnTo>
                    <a:pt x="167781" y="174008"/>
                  </a:lnTo>
                  <a:lnTo>
                    <a:pt x="177739" y="174227"/>
                  </a:lnTo>
                  <a:lnTo>
                    <a:pt x="190177" y="171857"/>
                  </a:lnTo>
                  <a:lnTo>
                    <a:pt x="208552" y="16508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42777" y="420124"/>
              <a:ext cx="157815" cy="217166"/>
            </a:xfrm>
            <a:custGeom>
              <a:avLst/>
              <a:gdLst/>
              <a:ahLst/>
              <a:cxnLst/>
              <a:rect l="0" t="0" r="0" b="0"/>
              <a:pathLst>
                <a:path w="157815" h="217166">
                  <a:moveTo>
                    <a:pt x="115813" y="11544"/>
                  </a:moveTo>
                  <a:lnTo>
                    <a:pt x="109812" y="5877"/>
                  </a:lnTo>
                  <a:lnTo>
                    <a:pt x="102967" y="2233"/>
                  </a:lnTo>
                  <a:lnTo>
                    <a:pt x="94579" y="329"/>
                  </a:lnTo>
                  <a:lnTo>
                    <a:pt x="84952" y="0"/>
                  </a:lnTo>
                  <a:lnTo>
                    <a:pt x="74637" y="1268"/>
                  </a:lnTo>
                  <a:lnTo>
                    <a:pt x="64034" y="3997"/>
                  </a:lnTo>
                  <a:lnTo>
                    <a:pt x="53509" y="8090"/>
                  </a:lnTo>
                  <a:lnTo>
                    <a:pt x="43457" y="13574"/>
                  </a:lnTo>
                  <a:lnTo>
                    <a:pt x="34052" y="20332"/>
                  </a:lnTo>
                  <a:lnTo>
                    <a:pt x="25757" y="28138"/>
                  </a:lnTo>
                  <a:lnTo>
                    <a:pt x="19389" y="36747"/>
                  </a:lnTo>
                  <a:lnTo>
                    <a:pt x="15223" y="45939"/>
                  </a:lnTo>
                  <a:lnTo>
                    <a:pt x="13223" y="55382"/>
                  </a:lnTo>
                  <a:lnTo>
                    <a:pt x="13309" y="64640"/>
                  </a:lnTo>
                  <a:lnTo>
                    <a:pt x="15222" y="73491"/>
                  </a:lnTo>
                  <a:lnTo>
                    <a:pt x="18757" y="81737"/>
                  </a:lnTo>
                  <a:lnTo>
                    <a:pt x="23862" y="89130"/>
                  </a:lnTo>
                  <a:lnTo>
                    <a:pt x="30365" y="95622"/>
                  </a:lnTo>
                  <a:lnTo>
                    <a:pt x="37999" y="101321"/>
                  </a:lnTo>
                  <a:lnTo>
                    <a:pt x="46493" y="106391"/>
                  </a:lnTo>
                  <a:lnTo>
                    <a:pt x="55613" y="110992"/>
                  </a:lnTo>
                  <a:lnTo>
                    <a:pt x="65176" y="115253"/>
                  </a:lnTo>
                  <a:lnTo>
                    <a:pt x="75048" y="119276"/>
                  </a:lnTo>
                  <a:lnTo>
                    <a:pt x="85133" y="123134"/>
                  </a:lnTo>
                  <a:lnTo>
                    <a:pt x="95363" y="126878"/>
                  </a:lnTo>
                  <a:lnTo>
                    <a:pt x="105690" y="130546"/>
                  </a:lnTo>
                  <a:lnTo>
                    <a:pt x="116075" y="134171"/>
                  </a:lnTo>
                  <a:lnTo>
                    <a:pt x="126168" y="138097"/>
                  </a:lnTo>
                  <a:lnTo>
                    <a:pt x="135340" y="142951"/>
                  </a:lnTo>
                  <a:lnTo>
                    <a:pt x="143312" y="148999"/>
                  </a:lnTo>
                  <a:lnTo>
                    <a:pt x="149817" y="156181"/>
                  </a:lnTo>
                  <a:lnTo>
                    <a:pt x="154438" y="164297"/>
                  </a:lnTo>
                  <a:lnTo>
                    <a:pt x="157127" y="173119"/>
                  </a:lnTo>
                  <a:lnTo>
                    <a:pt x="157814" y="182126"/>
                  </a:lnTo>
                  <a:lnTo>
                    <a:pt x="156239" y="190552"/>
                  </a:lnTo>
                  <a:lnTo>
                    <a:pt x="152472" y="198022"/>
                  </a:lnTo>
                  <a:lnTo>
                    <a:pt x="146692" y="204356"/>
                  </a:lnTo>
                  <a:lnTo>
                    <a:pt x="139000" y="209393"/>
                  </a:lnTo>
                  <a:lnTo>
                    <a:pt x="129648" y="213184"/>
                  </a:lnTo>
                  <a:lnTo>
                    <a:pt x="119134" y="215765"/>
                  </a:lnTo>
                  <a:lnTo>
                    <a:pt x="108094" y="217064"/>
                  </a:lnTo>
                  <a:lnTo>
                    <a:pt x="96932" y="217165"/>
                  </a:lnTo>
                  <a:lnTo>
                    <a:pt x="85830" y="216270"/>
                  </a:lnTo>
                  <a:lnTo>
                    <a:pt x="74842" y="214607"/>
                  </a:lnTo>
                  <a:lnTo>
                    <a:pt x="63975" y="212380"/>
                  </a:lnTo>
                  <a:lnTo>
                    <a:pt x="53276" y="209711"/>
                  </a:lnTo>
                  <a:lnTo>
                    <a:pt x="41596" y="206281"/>
                  </a:lnTo>
                  <a:lnTo>
                    <a:pt x="25673" y="200674"/>
                  </a:lnTo>
                  <a:lnTo>
                    <a:pt x="0" y="19052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54400" y="473782"/>
              <a:ext cx="116861" cy="154826"/>
            </a:xfrm>
            <a:custGeom>
              <a:avLst/>
              <a:gdLst/>
              <a:ahLst/>
              <a:cxnLst/>
              <a:rect l="0" t="0" r="0" b="0"/>
              <a:pathLst>
                <a:path w="116861" h="154826">
                  <a:moveTo>
                    <a:pt x="9475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4" y="38831"/>
                  </a:lnTo>
                  <a:lnTo>
                    <a:pt x="835" y="50642"/>
                  </a:lnTo>
                  <a:lnTo>
                    <a:pt x="241" y="63096"/>
                  </a:lnTo>
                  <a:lnTo>
                    <a:pt x="0" y="75861"/>
                  </a:lnTo>
                  <a:lnTo>
                    <a:pt x="364" y="88494"/>
                  </a:lnTo>
                  <a:lnTo>
                    <a:pt x="1428" y="100758"/>
                  </a:lnTo>
                  <a:lnTo>
                    <a:pt x="3296" y="112448"/>
                  </a:lnTo>
                  <a:lnTo>
                    <a:pt x="6153" y="123305"/>
                  </a:lnTo>
                  <a:lnTo>
                    <a:pt x="10012" y="133261"/>
                  </a:lnTo>
                  <a:lnTo>
                    <a:pt x="15061" y="141930"/>
                  </a:lnTo>
                  <a:lnTo>
                    <a:pt x="21732" y="148551"/>
                  </a:lnTo>
                  <a:lnTo>
                    <a:pt x="30107" y="152882"/>
                  </a:lnTo>
                  <a:lnTo>
                    <a:pt x="39815" y="154825"/>
                  </a:lnTo>
                  <a:lnTo>
                    <a:pt x="50240" y="154167"/>
                  </a:lnTo>
                  <a:lnTo>
                    <a:pt x="60944" y="151052"/>
                  </a:lnTo>
                  <a:lnTo>
                    <a:pt x="71382" y="145725"/>
                  </a:lnTo>
                  <a:lnTo>
                    <a:pt x="80851" y="138347"/>
                  </a:lnTo>
                  <a:lnTo>
                    <a:pt x="89065" y="129208"/>
                  </a:lnTo>
                  <a:lnTo>
                    <a:pt x="96086" y="118838"/>
                  </a:lnTo>
                  <a:lnTo>
                    <a:pt x="102125" y="107895"/>
                  </a:lnTo>
                  <a:lnTo>
                    <a:pt x="107407" y="96799"/>
                  </a:lnTo>
                  <a:lnTo>
                    <a:pt x="111804" y="85741"/>
                  </a:lnTo>
                  <a:lnTo>
                    <a:pt x="114862" y="74783"/>
                  </a:lnTo>
                  <a:lnTo>
                    <a:pt x="116444" y="63944"/>
                  </a:lnTo>
                  <a:lnTo>
                    <a:pt x="116860" y="53662"/>
                  </a:lnTo>
                  <a:lnTo>
                    <a:pt x="116735" y="43796"/>
                  </a:lnTo>
                  <a:lnTo>
                    <a:pt x="116060" y="33478"/>
                  </a:lnTo>
                  <a:lnTo>
                    <a:pt x="114760" y="2105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36447" y="438494"/>
              <a:ext cx="111699" cy="154411"/>
            </a:xfrm>
            <a:custGeom>
              <a:avLst/>
              <a:gdLst/>
              <a:ahLst/>
              <a:cxnLst/>
              <a:rect l="0" t="0" r="0" b="0"/>
              <a:pathLst>
                <a:path w="111699" h="154411">
                  <a:moveTo>
                    <a:pt x="6413" y="87930"/>
                  </a:moveTo>
                  <a:lnTo>
                    <a:pt x="9413" y="96732"/>
                  </a:lnTo>
                  <a:lnTo>
                    <a:pt x="12836" y="105078"/>
                  </a:lnTo>
                  <a:lnTo>
                    <a:pt x="17028" y="113777"/>
                  </a:lnTo>
                  <a:lnTo>
                    <a:pt x="21754" y="122898"/>
                  </a:lnTo>
                  <a:lnTo>
                    <a:pt x="26587" y="132393"/>
                  </a:lnTo>
                  <a:lnTo>
                    <a:pt x="31210" y="142139"/>
                  </a:lnTo>
                  <a:lnTo>
                    <a:pt x="33620" y="150410"/>
                  </a:lnTo>
                  <a:lnTo>
                    <a:pt x="32089" y="154410"/>
                  </a:lnTo>
                  <a:lnTo>
                    <a:pt x="28320" y="153788"/>
                  </a:lnTo>
                  <a:lnTo>
                    <a:pt x="23542" y="149705"/>
                  </a:lnTo>
                  <a:lnTo>
                    <a:pt x="18535" y="143329"/>
                  </a:lnTo>
                  <a:lnTo>
                    <a:pt x="13683" y="135479"/>
                  </a:lnTo>
                  <a:lnTo>
                    <a:pt x="9270" y="126521"/>
                  </a:lnTo>
                  <a:lnTo>
                    <a:pt x="5603" y="116482"/>
                  </a:lnTo>
                  <a:lnTo>
                    <a:pt x="2770" y="105448"/>
                  </a:lnTo>
                  <a:lnTo>
                    <a:pt x="849" y="93586"/>
                  </a:lnTo>
                  <a:lnTo>
                    <a:pt x="0" y="81087"/>
                  </a:lnTo>
                  <a:lnTo>
                    <a:pt x="210" y="68127"/>
                  </a:lnTo>
                  <a:lnTo>
                    <a:pt x="1485" y="55169"/>
                  </a:lnTo>
                  <a:lnTo>
                    <a:pt x="3936" y="42928"/>
                  </a:lnTo>
                  <a:lnTo>
                    <a:pt x="7518" y="31744"/>
                  </a:lnTo>
                  <a:lnTo>
                    <a:pt x="12381" y="21931"/>
                  </a:lnTo>
                  <a:lnTo>
                    <a:pt x="18926" y="13936"/>
                  </a:lnTo>
                  <a:lnTo>
                    <a:pt x="27216" y="7824"/>
                  </a:lnTo>
                  <a:lnTo>
                    <a:pt x="36867" y="3515"/>
                  </a:lnTo>
                  <a:lnTo>
                    <a:pt x="47254" y="974"/>
                  </a:lnTo>
                  <a:lnTo>
                    <a:pt x="57932" y="0"/>
                  </a:lnTo>
                  <a:lnTo>
                    <a:pt x="68420" y="326"/>
                  </a:lnTo>
                  <a:lnTo>
                    <a:pt x="79248" y="1838"/>
                  </a:lnTo>
                  <a:lnTo>
                    <a:pt x="92478" y="5782"/>
                  </a:lnTo>
                  <a:lnTo>
                    <a:pt x="111698" y="1423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05551" y="461247"/>
              <a:ext cx="132108" cy="150401"/>
            </a:xfrm>
            <a:custGeom>
              <a:avLst/>
              <a:gdLst/>
              <a:ahLst/>
              <a:cxnLst/>
              <a:rect l="0" t="0" r="0" b="0"/>
              <a:pathLst>
                <a:path w="132108" h="150401">
                  <a:moveTo>
                    <a:pt x="37350" y="54649"/>
                  </a:moveTo>
                  <a:lnTo>
                    <a:pt x="46219" y="57516"/>
                  </a:lnTo>
                  <a:lnTo>
                    <a:pt x="55205" y="59658"/>
                  </a:lnTo>
                  <a:lnTo>
                    <a:pt x="65196" y="61252"/>
                  </a:lnTo>
                  <a:lnTo>
                    <a:pt x="76004" y="62086"/>
                  </a:lnTo>
                  <a:lnTo>
                    <a:pt x="87167" y="61638"/>
                  </a:lnTo>
                  <a:lnTo>
                    <a:pt x="98354" y="59725"/>
                  </a:lnTo>
                  <a:lnTo>
                    <a:pt x="108775" y="56315"/>
                  </a:lnTo>
                  <a:lnTo>
                    <a:pt x="117166" y="51358"/>
                  </a:lnTo>
                  <a:lnTo>
                    <a:pt x="123010" y="44995"/>
                  </a:lnTo>
                  <a:lnTo>
                    <a:pt x="126132" y="37810"/>
                  </a:lnTo>
                  <a:lnTo>
                    <a:pt x="126346" y="30689"/>
                  </a:lnTo>
                  <a:lnTo>
                    <a:pt x="123861" y="24131"/>
                  </a:lnTo>
                  <a:lnTo>
                    <a:pt x="119145" y="18257"/>
                  </a:lnTo>
                  <a:lnTo>
                    <a:pt x="112717" y="13004"/>
                  </a:lnTo>
                  <a:lnTo>
                    <a:pt x="105029" y="8258"/>
                  </a:lnTo>
                  <a:lnTo>
                    <a:pt x="96279" y="4223"/>
                  </a:lnTo>
                  <a:lnTo>
                    <a:pt x="86431" y="1409"/>
                  </a:lnTo>
                  <a:lnTo>
                    <a:pt x="75557" y="0"/>
                  </a:lnTo>
                  <a:lnTo>
                    <a:pt x="64155" y="36"/>
                  </a:lnTo>
                  <a:lnTo>
                    <a:pt x="53034" y="1579"/>
                  </a:lnTo>
                  <a:lnTo>
                    <a:pt x="42633" y="4513"/>
                  </a:lnTo>
                  <a:lnTo>
                    <a:pt x="33193" y="8754"/>
                  </a:lnTo>
                  <a:lnTo>
                    <a:pt x="24924" y="14341"/>
                  </a:lnTo>
                  <a:lnTo>
                    <a:pt x="17813" y="21175"/>
                  </a:lnTo>
                  <a:lnTo>
                    <a:pt x="11851" y="29204"/>
                  </a:lnTo>
                  <a:lnTo>
                    <a:pt x="7129" y="38494"/>
                  </a:lnTo>
                  <a:lnTo>
                    <a:pt x="3581" y="48963"/>
                  </a:lnTo>
                  <a:lnTo>
                    <a:pt x="1179" y="60246"/>
                  </a:lnTo>
                  <a:lnTo>
                    <a:pt x="7" y="71812"/>
                  </a:lnTo>
                  <a:lnTo>
                    <a:pt x="0" y="83325"/>
                  </a:lnTo>
                  <a:lnTo>
                    <a:pt x="1129" y="94494"/>
                  </a:lnTo>
                  <a:lnTo>
                    <a:pt x="3483" y="104995"/>
                  </a:lnTo>
                  <a:lnTo>
                    <a:pt x="7000" y="114718"/>
                  </a:lnTo>
                  <a:lnTo>
                    <a:pt x="11820" y="123569"/>
                  </a:lnTo>
                  <a:lnTo>
                    <a:pt x="18336" y="131376"/>
                  </a:lnTo>
                  <a:lnTo>
                    <a:pt x="26611" y="138140"/>
                  </a:lnTo>
                  <a:lnTo>
                    <a:pt x="36422" y="143683"/>
                  </a:lnTo>
                  <a:lnTo>
                    <a:pt x="47449" y="147585"/>
                  </a:lnTo>
                  <a:lnTo>
                    <a:pt x="59375" y="149765"/>
                  </a:lnTo>
                  <a:lnTo>
                    <a:pt x="71722" y="150400"/>
                  </a:lnTo>
                  <a:lnTo>
                    <a:pt x="85275" y="149711"/>
                  </a:lnTo>
                  <a:lnTo>
                    <a:pt x="103455" y="146520"/>
                  </a:lnTo>
                  <a:lnTo>
                    <a:pt x="132107" y="13887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66481" y="191099"/>
              <a:ext cx="139634" cy="416041"/>
            </a:xfrm>
            <a:custGeom>
              <a:avLst/>
              <a:gdLst/>
              <a:ahLst/>
              <a:cxnLst/>
              <a:rect l="0" t="0" r="0" b="0"/>
              <a:pathLst>
                <a:path w="139634" h="416041">
                  <a:moveTo>
                    <a:pt x="97519" y="366911"/>
                  </a:moveTo>
                  <a:lnTo>
                    <a:pt x="100318" y="358043"/>
                  </a:lnTo>
                  <a:lnTo>
                    <a:pt x="101820" y="349056"/>
                  </a:lnTo>
                  <a:lnTo>
                    <a:pt x="102122" y="339069"/>
                  </a:lnTo>
                  <a:lnTo>
                    <a:pt x="101270" y="328434"/>
                  </a:lnTo>
                  <a:lnTo>
                    <a:pt x="99154" y="317920"/>
                  </a:lnTo>
                  <a:lnTo>
                    <a:pt x="95828" y="307972"/>
                  </a:lnTo>
                  <a:lnTo>
                    <a:pt x="91319" y="298858"/>
                  </a:lnTo>
                  <a:lnTo>
                    <a:pt x="85551" y="290819"/>
                  </a:lnTo>
                  <a:lnTo>
                    <a:pt x="78600" y="283876"/>
                  </a:lnTo>
                  <a:lnTo>
                    <a:pt x="70664" y="278369"/>
                  </a:lnTo>
                  <a:lnTo>
                    <a:pt x="61966" y="275017"/>
                  </a:lnTo>
                  <a:lnTo>
                    <a:pt x="52715" y="274031"/>
                  </a:lnTo>
                  <a:lnTo>
                    <a:pt x="43233" y="275486"/>
                  </a:lnTo>
                  <a:lnTo>
                    <a:pt x="33948" y="279578"/>
                  </a:lnTo>
                  <a:lnTo>
                    <a:pt x="25085" y="286147"/>
                  </a:lnTo>
                  <a:lnTo>
                    <a:pt x="16999" y="294776"/>
                  </a:lnTo>
                  <a:lnTo>
                    <a:pt x="10246" y="304994"/>
                  </a:lnTo>
                  <a:lnTo>
                    <a:pt x="5011" y="316373"/>
                  </a:lnTo>
                  <a:lnTo>
                    <a:pt x="1479" y="328416"/>
                  </a:lnTo>
                  <a:lnTo>
                    <a:pt x="0" y="340566"/>
                  </a:lnTo>
                  <a:lnTo>
                    <a:pt x="561" y="352506"/>
                  </a:lnTo>
                  <a:lnTo>
                    <a:pt x="2868" y="363980"/>
                  </a:lnTo>
                  <a:lnTo>
                    <a:pt x="6541" y="374692"/>
                  </a:lnTo>
                  <a:lnTo>
                    <a:pt x="11233" y="384561"/>
                  </a:lnTo>
                  <a:lnTo>
                    <a:pt x="16821" y="393512"/>
                  </a:lnTo>
                  <a:lnTo>
                    <a:pt x="23395" y="401386"/>
                  </a:lnTo>
                  <a:lnTo>
                    <a:pt x="30926" y="408186"/>
                  </a:lnTo>
                  <a:lnTo>
                    <a:pt x="39270" y="413415"/>
                  </a:lnTo>
                  <a:lnTo>
                    <a:pt x="48249" y="416040"/>
                  </a:lnTo>
                  <a:lnTo>
                    <a:pt x="57693" y="415727"/>
                  </a:lnTo>
                  <a:lnTo>
                    <a:pt x="67306" y="412753"/>
                  </a:lnTo>
                  <a:lnTo>
                    <a:pt x="76681" y="407635"/>
                  </a:lnTo>
                  <a:lnTo>
                    <a:pt x="85609" y="400894"/>
                  </a:lnTo>
                  <a:lnTo>
                    <a:pt x="93907" y="392813"/>
                  </a:lnTo>
                  <a:lnTo>
                    <a:pt x="101335" y="383427"/>
                  </a:lnTo>
                  <a:lnTo>
                    <a:pt x="107846" y="372858"/>
                  </a:lnTo>
                  <a:lnTo>
                    <a:pt x="113388" y="361153"/>
                  </a:lnTo>
                  <a:lnTo>
                    <a:pt x="117820" y="348233"/>
                  </a:lnTo>
                  <a:lnTo>
                    <a:pt x="121179" y="334176"/>
                  </a:lnTo>
                  <a:lnTo>
                    <a:pt x="123792" y="319499"/>
                  </a:lnTo>
                  <a:lnTo>
                    <a:pt x="126170" y="305032"/>
                  </a:lnTo>
                  <a:lnTo>
                    <a:pt x="128623" y="291227"/>
                  </a:lnTo>
                  <a:lnTo>
                    <a:pt x="131103" y="278010"/>
                  </a:lnTo>
                  <a:lnTo>
                    <a:pt x="133315" y="264987"/>
                  </a:lnTo>
                  <a:lnTo>
                    <a:pt x="135096" y="251896"/>
                  </a:lnTo>
                  <a:lnTo>
                    <a:pt x="136273" y="238797"/>
                  </a:lnTo>
                  <a:lnTo>
                    <a:pt x="136606" y="225988"/>
                  </a:lnTo>
                  <a:lnTo>
                    <a:pt x="136052" y="213621"/>
                  </a:lnTo>
                  <a:lnTo>
                    <a:pt x="134882" y="201535"/>
                  </a:lnTo>
                  <a:lnTo>
                    <a:pt x="133566" y="189352"/>
                  </a:lnTo>
                  <a:lnTo>
                    <a:pt x="132384" y="176846"/>
                  </a:lnTo>
                  <a:lnTo>
                    <a:pt x="131272" y="163479"/>
                  </a:lnTo>
                  <a:lnTo>
                    <a:pt x="129918" y="148370"/>
                  </a:lnTo>
                  <a:lnTo>
                    <a:pt x="128156" y="131204"/>
                  </a:lnTo>
                  <a:lnTo>
                    <a:pt x="125973" y="112470"/>
                  </a:lnTo>
                  <a:lnTo>
                    <a:pt x="123428" y="93138"/>
                  </a:lnTo>
                  <a:lnTo>
                    <a:pt x="120602" y="73853"/>
                  </a:lnTo>
                  <a:lnTo>
                    <a:pt x="117567" y="55195"/>
                  </a:lnTo>
                  <a:lnTo>
                    <a:pt x="114384" y="37827"/>
                  </a:lnTo>
                  <a:lnTo>
                    <a:pt x="111072" y="22008"/>
                  </a:lnTo>
                  <a:lnTo>
                    <a:pt x="106772" y="9045"/>
                  </a:lnTo>
                  <a:lnTo>
                    <a:pt x="100963" y="1440"/>
                  </a:lnTo>
                  <a:lnTo>
                    <a:pt x="95063" y="0"/>
                  </a:lnTo>
                  <a:lnTo>
                    <a:pt x="90012" y="3889"/>
                  </a:lnTo>
                  <a:lnTo>
                    <a:pt x="86068" y="11866"/>
                  </a:lnTo>
                  <a:lnTo>
                    <a:pt x="83150" y="22978"/>
                  </a:lnTo>
                  <a:lnTo>
                    <a:pt x="81060" y="36660"/>
                  </a:lnTo>
                  <a:lnTo>
                    <a:pt x="79601" y="52393"/>
                  </a:lnTo>
                  <a:lnTo>
                    <a:pt x="78763" y="69524"/>
                  </a:lnTo>
                  <a:lnTo>
                    <a:pt x="78720" y="87328"/>
                  </a:lnTo>
                  <a:lnTo>
                    <a:pt x="79504" y="105349"/>
                  </a:lnTo>
                  <a:lnTo>
                    <a:pt x="81013" y="123536"/>
                  </a:lnTo>
                  <a:lnTo>
                    <a:pt x="83095" y="142121"/>
                  </a:lnTo>
                  <a:lnTo>
                    <a:pt x="85608" y="161206"/>
                  </a:lnTo>
                  <a:lnTo>
                    <a:pt x="88430" y="180279"/>
                  </a:lnTo>
                  <a:lnTo>
                    <a:pt x="91470" y="198332"/>
                  </a:lnTo>
                  <a:lnTo>
                    <a:pt x="94662" y="214884"/>
                  </a:lnTo>
                  <a:lnTo>
                    <a:pt x="97956" y="229947"/>
                  </a:lnTo>
                  <a:lnTo>
                    <a:pt x="101321" y="243760"/>
                  </a:lnTo>
                  <a:lnTo>
                    <a:pt x="104734" y="256613"/>
                  </a:lnTo>
                  <a:lnTo>
                    <a:pt x="108178" y="268924"/>
                  </a:lnTo>
                  <a:lnTo>
                    <a:pt x="111644" y="281206"/>
                  </a:lnTo>
                  <a:lnTo>
                    <a:pt x="115124" y="293731"/>
                  </a:lnTo>
                  <a:lnTo>
                    <a:pt x="118655" y="306353"/>
                  </a:lnTo>
                  <a:lnTo>
                    <a:pt x="122767" y="320057"/>
                  </a:lnTo>
                  <a:lnTo>
                    <a:pt x="128938" y="338287"/>
                  </a:lnTo>
                  <a:lnTo>
                    <a:pt x="139633" y="36691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1969" y="45272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62"/>
                  </a:lnTo>
                  <a:lnTo>
                    <a:pt x="2736" y="50310"/>
                  </a:lnTo>
                  <a:lnTo>
                    <a:pt x="1887" y="64638"/>
                  </a:lnTo>
                  <a:lnTo>
                    <a:pt x="1290" y="79093"/>
                  </a:lnTo>
                  <a:lnTo>
                    <a:pt x="875" y="93104"/>
                  </a:lnTo>
                  <a:lnTo>
                    <a:pt x="545" y="107288"/>
                  </a:lnTo>
                  <a:lnTo>
                    <a:pt x="270" y="12400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32497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20400" y="436714"/>
              <a:ext cx="143725" cy="152882"/>
            </a:xfrm>
            <a:custGeom>
              <a:avLst/>
              <a:gdLst/>
              <a:ahLst/>
              <a:cxnLst/>
              <a:rect l="0" t="0" r="0" b="0"/>
              <a:pathLst>
                <a:path w="143725" h="152882">
                  <a:moveTo>
                    <a:pt x="6853" y="58125"/>
                  </a:moveTo>
                  <a:lnTo>
                    <a:pt x="9720" y="69860"/>
                  </a:lnTo>
                  <a:lnTo>
                    <a:pt x="11862" y="80989"/>
                  </a:lnTo>
                  <a:lnTo>
                    <a:pt x="13470" y="92583"/>
                  </a:lnTo>
                  <a:lnTo>
                    <a:pt x="14823" y="104571"/>
                  </a:lnTo>
                  <a:lnTo>
                    <a:pt x="16320" y="116583"/>
                  </a:lnTo>
                  <a:lnTo>
                    <a:pt x="18147" y="128367"/>
                  </a:lnTo>
                  <a:lnTo>
                    <a:pt x="19465" y="139149"/>
                  </a:lnTo>
                  <a:lnTo>
                    <a:pt x="18504" y="146290"/>
                  </a:lnTo>
                  <a:lnTo>
                    <a:pt x="15315" y="147720"/>
                  </a:lnTo>
                  <a:lnTo>
                    <a:pt x="11495" y="144412"/>
                  </a:lnTo>
                  <a:lnTo>
                    <a:pt x="7819" y="137539"/>
                  </a:lnTo>
                  <a:lnTo>
                    <a:pt x="4702" y="127829"/>
                  </a:lnTo>
                  <a:lnTo>
                    <a:pt x="2274" y="115895"/>
                  </a:lnTo>
                  <a:lnTo>
                    <a:pt x="644" y="102290"/>
                  </a:lnTo>
                  <a:lnTo>
                    <a:pt x="0" y="87470"/>
                  </a:lnTo>
                  <a:lnTo>
                    <a:pt x="351" y="71805"/>
                  </a:lnTo>
                  <a:lnTo>
                    <a:pt x="1724" y="56046"/>
                  </a:lnTo>
                  <a:lnTo>
                    <a:pt x="4240" y="41302"/>
                  </a:lnTo>
                  <a:lnTo>
                    <a:pt x="7867" y="28106"/>
                  </a:lnTo>
                  <a:lnTo>
                    <a:pt x="12761" y="16942"/>
                  </a:lnTo>
                  <a:lnTo>
                    <a:pt x="19326" y="8490"/>
                  </a:lnTo>
                  <a:lnTo>
                    <a:pt x="27624" y="2854"/>
                  </a:lnTo>
                  <a:lnTo>
                    <a:pt x="37112" y="0"/>
                  </a:lnTo>
                  <a:lnTo>
                    <a:pt x="46856" y="30"/>
                  </a:lnTo>
                  <a:lnTo>
                    <a:pt x="56295" y="2707"/>
                  </a:lnTo>
                  <a:lnTo>
                    <a:pt x="65239" y="7397"/>
                  </a:lnTo>
                  <a:lnTo>
                    <a:pt x="73699" y="13283"/>
                  </a:lnTo>
                  <a:lnTo>
                    <a:pt x="81757" y="19797"/>
                  </a:lnTo>
                  <a:lnTo>
                    <a:pt x="89507" y="26945"/>
                  </a:lnTo>
                  <a:lnTo>
                    <a:pt x="97032" y="35181"/>
                  </a:lnTo>
                  <a:lnTo>
                    <a:pt x="104394" y="44685"/>
                  </a:lnTo>
                  <a:lnTo>
                    <a:pt x="111476" y="55356"/>
                  </a:lnTo>
                  <a:lnTo>
                    <a:pt x="118006" y="66977"/>
                  </a:lnTo>
                  <a:lnTo>
                    <a:pt x="123875" y="79309"/>
                  </a:lnTo>
                  <a:lnTo>
                    <a:pt x="128984" y="91932"/>
                  </a:lnTo>
                  <a:lnTo>
                    <a:pt x="133663" y="105701"/>
                  </a:lnTo>
                  <a:lnTo>
                    <a:pt x="138323" y="124059"/>
                  </a:lnTo>
                  <a:lnTo>
                    <a:pt x="143724" y="15288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77105" y="213792"/>
              <a:ext cx="258680" cy="394524"/>
            </a:xfrm>
            <a:custGeom>
              <a:avLst/>
              <a:gdLst/>
              <a:ahLst/>
              <a:cxnLst/>
              <a:rect l="0" t="0" r="0" b="0"/>
              <a:pathLst>
                <a:path w="258680" h="394524">
                  <a:moveTo>
                    <a:pt x="102874" y="291575"/>
                  </a:moveTo>
                  <a:lnTo>
                    <a:pt x="97006" y="285708"/>
                  </a:lnTo>
                  <a:lnTo>
                    <a:pt x="91442" y="280143"/>
                  </a:lnTo>
                  <a:lnTo>
                    <a:pt x="85638" y="274358"/>
                  </a:lnTo>
                  <a:lnTo>
                    <a:pt x="79385" y="268796"/>
                  </a:lnTo>
                  <a:lnTo>
                    <a:pt x="72407" y="264411"/>
                  </a:lnTo>
                  <a:lnTo>
                    <a:pt x="64630" y="261652"/>
                  </a:lnTo>
                  <a:lnTo>
                    <a:pt x="56302" y="260798"/>
                  </a:lnTo>
                  <a:lnTo>
                    <a:pt x="47871" y="262201"/>
                  </a:lnTo>
                  <a:lnTo>
                    <a:pt x="39615" y="265823"/>
                  </a:lnTo>
                  <a:lnTo>
                    <a:pt x="31784" y="271492"/>
                  </a:lnTo>
                  <a:lnTo>
                    <a:pt x="24680" y="279102"/>
                  </a:lnTo>
                  <a:lnTo>
                    <a:pt x="18391" y="288400"/>
                  </a:lnTo>
                  <a:lnTo>
                    <a:pt x="12998" y="299047"/>
                  </a:lnTo>
                  <a:lnTo>
                    <a:pt x="8667" y="310708"/>
                  </a:lnTo>
                  <a:lnTo>
                    <a:pt x="5381" y="323103"/>
                  </a:lnTo>
                  <a:lnTo>
                    <a:pt x="2986" y="336018"/>
                  </a:lnTo>
                  <a:lnTo>
                    <a:pt x="1287" y="349294"/>
                  </a:lnTo>
                  <a:lnTo>
                    <a:pt x="122" y="362789"/>
                  </a:lnTo>
                  <a:lnTo>
                    <a:pt x="0" y="375443"/>
                  </a:lnTo>
                  <a:lnTo>
                    <a:pt x="2038" y="385358"/>
                  </a:lnTo>
                  <a:lnTo>
                    <a:pt x="6661" y="391716"/>
                  </a:lnTo>
                  <a:lnTo>
                    <a:pt x="13191" y="394523"/>
                  </a:lnTo>
                  <a:lnTo>
                    <a:pt x="20261" y="394064"/>
                  </a:lnTo>
                  <a:lnTo>
                    <a:pt x="27016" y="390861"/>
                  </a:lnTo>
                  <a:lnTo>
                    <a:pt x="33309" y="385360"/>
                  </a:lnTo>
                  <a:lnTo>
                    <a:pt x="39434" y="377805"/>
                  </a:lnTo>
                  <a:lnTo>
                    <a:pt x="45617" y="368520"/>
                  </a:lnTo>
                  <a:lnTo>
                    <a:pt x="51785" y="358038"/>
                  </a:lnTo>
                  <a:lnTo>
                    <a:pt x="57641" y="347013"/>
                  </a:lnTo>
                  <a:lnTo>
                    <a:pt x="63032" y="335850"/>
                  </a:lnTo>
                  <a:lnTo>
                    <a:pt x="67960" y="324406"/>
                  </a:lnTo>
                  <a:lnTo>
                    <a:pt x="72498" y="312123"/>
                  </a:lnTo>
                  <a:lnTo>
                    <a:pt x="76734" y="298745"/>
                  </a:lnTo>
                  <a:lnTo>
                    <a:pt x="80748" y="284317"/>
                  </a:lnTo>
                  <a:lnTo>
                    <a:pt x="84604" y="269021"/>
                  </a:lnTo>
                  <a:lnTo>
                    <a:pt x="88345" y="253055"/>
                  </a:lnTo>
                  <a:lnTo>
                    <a:pt x="91842" y="236434"/>
                  </a:lnTo>
                  <a:lnTo>
                    <a:pt x="94810" y="218992"/>
                  </a:lnTo>
                  <a:lnTo>
                    <a:pt x="97134" y="200704"/>
                  </a:lnTo>
                  <a:lnTo>
                    <a:pt x="98694" y="181678"/>
                  </a:lnTo>
                  <a:lnTo>
                    <a:pt x="99291" y="162067"/>
                  </a:lnTo>
                  <a:lnTo>
                    <a:pt x="98918" y="142021"/>
                  </a:lnTo>
                  <a:lnTo>
                    <a:pt x="97870" y="121660"/>
                  </a:lnTo>
                  <a:lnTo>
                    <a:pt x="96637" y="101079"/>
                  </a:lnTo>
                  <a:lnTo>
                    <a:pt x="95512" y="80358"/>
                  </a:lnTo>
                  <a:lnTo>
                    <a:pt x="94436" y="60037"/>
                  </a:lnTo>
                  <a:lnTo>
                    <a:pt x="93109" y="41072"/>
                  </a:lnTo>
                  <a:lnTo>
                    <a:pt x="91351" y="23899"/>
                  </a:lnTo>
                  <a:lnTo>
                    <a:pt x="88727" y="9439"/>
                  </a:lnTo>
                  <a:lnTo>
                    <a:pt x="84900" y="822"/>
                  </a:lnTo>
                  <a:lnTo>
                    <a:pt x="80859" y="0"/>
                  </a:lnTo>
                  <a:lnTo>
                    <a:pt x="77720" y="5066"/>
                  </a:lnTo>
                  <a:lnTo>
                    <a:pt x="75552" y="14327"/>
                  </a:lnTo>
                  <a:lnTo>
                    <a:pt x="74107" y="26809"/>
                  </a:lnTo>
                  <a:lnTo>
                    <a:pt x="73153" y="41762"/>
                  </a:lnTo>
                  <a:lnTo>
                    <a:pt x="72524" y="58551"/>
                  </a:lnTo>
                  <a:lnTo>
                    <a:pt x="72108" y="76662"/>
                  </a:lnTo>
                  <a:lnTo>
                    <a:pt x="71838" y="95692"/>
                  </a:lnTo>
                  <a:lnTo>
                    <a:pt x="71828" y="114864"/>
                  </a:lnTo>
                  <a:lnTo>
                    <a:pt x="72355" y="133052"/>
                  </a:lnTo>
                  <a:lnTo>
                    <a:pt x="73524" y="149737"/>
                  </a:lnTo>
                  <a:lnTo>
                    <a:pt x="75122" y="165246"/>
                  </a:lnTo>
                  <a:lnTo>
                    <a:pt x="76735" y="180431"/>
                  </a:lnTo>
                  <a:lnTo>
                    <a:pt x="78118" y="195834"/>
                  </a:lnTo>
                  <a:lnTo>
                    <a:pt x="79368" y="211490"/>
                  </a:lnTo>
                  <a:lnTo>
                    <a:pt x="80814" y="227094"/>
                  </a:lnTo>
                  <a:lnTo>
                    <a:pt x="82639" y="242447"/>
                  </a:lnTo>
                  <a:lnTo>
                    <a:pt x="84864" y="257336"/>
                  </a:lnTo>
                  <a:lnTo>
                    <a:pt x="87437" y="271480"/>
                  </a:lnTo>
                  <a:lnTo>
                    <a:pt x="90308" y="284774"/>
                  </a:lnTo>
                  <a:lnTo>
                    <a:pt x="94285" y="296226"/>
                  </a:lnTo>
                  <a:lnTo>
                    <a:pt x="99871" y="303680"/>
                  </a:lnTo>
                  <a:lnTo>
                    <a:pt x="106133" y="306571"/>
                  </a:lnTo>
                  <a:lnTo>
                    <a:pt x="113029" y="306358"/>
                  </a:lnTo>
                  <a:lnTo>
                    <a:pt x="120675" y="304437"/>
                  </a:lnTo>
                  <a:lnTo>
                    <a:pt x="129204" y="301656"/>
                  </a:lnTo>
                  <a:lnTo>
                    <a:pt x="138807" y="298464"/>
                  </a:lnTo>
                  <a:lnTo>
                    <a:pt x="149476" y="295085"/>
                  </a:lnTo>
                  <a:lnTo>
                    <a:pt x="161057" y="291791"/>
                  </a:lnTo>
                  <a:lnTo>
                    <a:pt x="173352" y="288937"/>
                  </a:lnTo>
                  <a:lnTo>
                    <a:pt x="186166" y="286666"/>
                  </a:lnTo>
                  <a:lnTo>
                    <a:pt x="199022" y="284628"/>
                  </a:lnTo>
                  <a:lnTo>
                    <a:pt x="211194" y="282111"/>
                  </a:lnTo>
                  <a:lnTo>
                    <a:pt x="222334" y="278739"/>
                  </a:lnTo>
                  <a:lnTo>
                    <a:pt x="232288" y="274319"/>
                  </a:lnTo>
                  <a:lnTo>
                    <a:pt x="240910" y="268669"/>
                  </a:lnTo>
                  <a:lnTo>
                    <a:pt x="248251" y="261831"/>
                  </a:lnTo>
                  <a:lnTo>
                    <a:pt x="254030" y="254153"/>
                  </a:lnTo>
                  <a:lnTo>
                    <a:pt x="257565" y="246169"/>
                  </a:lnTo>
                  <a:lnTo>
                    <a:pt x="258679" y="238218"/>
                  </a:lnTo>
                  <a:lnTo>
                    <a:pt x="257480" y="230594"/>
                  </a:lnTo>
                  <a:lnTo>
                    <a:pt x="254091" y="223628"/>
                  </a:lnTo>
                  <a:lnTo>
                    <a:pt x="248813" y="217437"/>
                  </a:lnTo>
                  <a:lnTo>
                    <a:pt x="242034" y="212280"/>
                  </a:lnTo>
                  <a:lnTo>
                    <a:pt x="234130" y="208639"/>
                  </a:lnTo>
                  <a:lnTo>
                    <a:pt x="225414" y="206639"/>
                  </a:lnTo>
                  <a:lnTo>
                    <a:pt x="216123" y="206261"/>
                  </a:lnTo>
                  <a:lnTo>
                    <a:pt x="206435" y="207519"/>
                  </a:lnTo>
                  <a:lnTo>
                    <a:pt x="196483" y="210258"/>
                  </a:lnTo>
                  <a:lnTo>
                    <a:pt x="186682" y="214366"/>
                  </a:lnTo>
                  <a:lnTo>
                    <a:pt x="177707" y="219864"/>
                  </a:lnTo>
                  <a:lnTo>
                    <a:pt x="169861" y="226638"/>
                  </a:lnTo>
                  <a:lnTo>
                    <a:pt x="163272" y="234626"/>
                  </a:lnTo>
                  <a:lnTo>
                    <a:pt x="158061" y="243890"/>
                  </a:lnTo>
                  <a:lnTo>
                    <a:pt x="154154" y="254340"/>
                  </a:lnTo>
                  <a:lnTo>
                    <a:pt x="151495" y="265611"/>
                  </a:lnTo>
                  <a:lnTo>
                    <a:pt x="150143" y="277169"/>
                  </a:lnTo>
                  <a:lnTo>
                    <a:pt x="150007" y="288681"/>
                  </a:lnTo>
                  <a:lnTo>
                    <a:pt x="150879" y="300020"/>
                  </a:lnTo>
                  <a:lnTo>
                    <a:pt x="152527" y="311167"/>
                  </a:lnTo>
                  <a:lnTo>
                    <a:pt x="154748" y="322141"/>
                  </a:lnTo>
                  <a:lnTo>
                    <a:pt x="157542" y="332817"/>
                  </a:lnTo>
                  <a:lnTo>
                    <a:pt x="161096" y="342920"/>
                  </a:lnTo>
                  <a:lnTo>
                    <a:pt x="165459" y="352334"/>
                  </a:lnTo>
                  <a:lnTo>
                    <a:pt x="170864" y="360623"/>
                  </a:lnTo>
                  <a:lnTo>
                    <a:pt x="177782" y="366981"/>
                  </a:lnTo>
                  <a:lnTo>
                    <a:pt x="186316" y="371141"/>
                  </a:lnTo>
                  <a:lnTo>
                    <a:pt x="195862" y="373278"/>
                  </a:lnTo>
                  <a:lnTo>
                    <a:pt x="206332" y="373841"/>
                  </a:lnTo>
                  <a:lnTo>
                    <a:pt x="219764" y="371760"/>
                  </a:lnTo>
                  <a:lnTo>
                    <a:pt x="239745" y="36527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16850" y="433599"/>
              <a:ext cx="196315" cy="440267"/>
            </a:xfrm>
            <a:custGeom>
              <a:avLst/>
              <a:gdLst/>
              <a:ahLst/>
              <a:cxnLst/>
              <a:rect l="0" t="0" r="0" b="0"/>
              <a:pathLst>
                <a:path w="196315" h="440267">
                  <a:moveTo>
                    <a:pt x="136870" y="113882"/>
                  </a:moveTo>
                  <a:lnTo>
                    <a:pt x="145536" y="110815"/>
                  </a:lnTo>
                  <a:lnTo>
                    <a:pt x="152603" y="106752"/>
                  </a:lnTo>
                  <a:lnTo>
                    <a:pt x="158705" y="101255"/>
                  </a:lnTo>
                  <a:lnTo>
                    <a:pt x="163933" y="94322"/>
                  </a:lnTo>
                  <a:lnTo>
                    <a:pt x="168147" y="85876"/>
                  </a:lnTo>
                  <a:lnTo>
                    <a:pt x="171344" y="76035"/>
                  </a:lnTo>
                  <a:lnTo>
                    <a:pt x="173339" y="65370"/>
                  </a:lnTo>
                  <a:lnTo>
                    <a:pt x="173706" y="54764"/>
                  </a:lnTo>
                  <a:lnTo>
                    <a:pt x="172355" y="44715"/>
                  </a:lnTo>
                  <a:lnTo>
                    <a:pt x="169329" y="35345"/>
                  </a:lnTo>
                  <a:lnTo>
                    <a:pt x="164631" y="26593"/>
                  </a:lnTo>
                  <a:lnTo>
                    <a:pt x="158436" y="18349"/>
                  </a:lnTo>
                  <a:lnTo>
                    <a:pt x="151023" y="10982"/>
                  </a:lnTo>
                  <a:lnTo>
                    <a:pt x="142684" y="5310"/>
                  </a:lnTo>
                  <a:lnTo>
                    <a:pt x="133677" y="1647"/>
                  </a:lnTo>
                  <a:lnTo>
                    <a:pt x="124360" y="0"/>
                  </a:lnTo>
                  <a:lnTo>
                    <a:pt x="115186" y="332"/>
                  </a:lnTo>
                  <a:lnTo>
                    <a:pt x="106388" y="2408"/>
                  </a:lnTo>
                  <a:lnTo>
                    <a:pt x="98007" y="5885"/>
                  </a:lnTo>
                  <a:lnTo>
                    <a:pt x="89991" y="10419"/>
                  </a:lnTo>
                  <a:lnTo>
                    <a:pt x="82273" y="15734"/>
                  </a:lnTo>
                  <a:lnTo>
                    <a:pt x="75105" y="22096"/>
                  </a:lnTo>
                  <a:lnTo>
                    <a:pt x="69042" y="30262"/>
                  </a:lnTo>
                  <a:lnTo>
                    <a:pt x="64303" y="40492"/>
                  </a:lnTo>
                  <a:lnTo>
                    <a:pt x="60950" y="52279"/>
                  </a:lnTo>
                  <a:lnTo>
                    <a:pt x="59067" y="64647"/>
                  </a:lnTo>
                  <a:lnTo>
                    <a:pt x="58551" y="76954"/>
                  </a:lnTo>
                  <a:lnTo>
                    <a:pt x="59491" y="88622"/>
                  </a:lnTo>
                  <a:lnTo>
                    <a:pt x="62243" y="98992"/>
                  </a:lnTo>
                  <a:lnTo>
                    <a:pt x="66833" y="107837"/>
                  </a:lnTo>
                  <a:lnTo>
                    <a:pt x="73015" y="114959"/>
                  </a:lnTo>
                  <a:lnTo>
                    <a:pt x="80452" y="120010"/>
                  </a:lnTo>
                  <a:lnTo>
                    <a:pt x="88819" y="122999"/>
                  </a:lnTo>
                  <a:lnTo>
                    <a:pt x="97689" y="124060"/>
                  </a:lnTo>
                  <a:lnTo>
                    <a:pt x="106555" y="123269"/>
                  </a:lnTo>
                  <a:lnTo>
                    <a:pt x="115138" y="120848"/>
                  </a:lnTo>
                  <a:lnTo>
                    <a:pt x="123204" y="116955"/>
                  </a:lnTo>
                  <a:lnTo>
                    <a:pt x="130476" y="111601"/>
                  </a:lnTo>
                  <a:lnTo>
                    <a:pt x="136890" y="104951"/>
                  </a:lnTo>
                  <a:lnTo>
                    <a:pt x="142732" y="98074"/>
                  </a:lnTo>
                  <a:lnTo>
                    <a:pt x="149308" y="93087"/>
                  </a:lnTo>
                  <a:lnTo>
                    <a:pt x="156971" y="91638"/>
                  </a:lnTo>
                  <a:lnTo>
                    <a:pt x="164047" y="94316"/>
                  </a:lnTo>
                  <a:lnTo>
                    <a:pt x="170135" y="100808"/>
                  </a:lnTo>
                  <a:lnTo>
                    <a:pt x="175410" y="110410"/>
                  </a:lnTo>
                  <a:lnTo>
                    <a:pt x="180108" y="122375"/>
                  </a:lnTo>
                  <a:lnTo>
                    <a:pt x="184407" y="136054"/>
                  </a:lnTo>
                  <a:lnTo>
                    <a:pt x="188274" y="150784"/>
                  </a:lnTo>
                  <a:lnTo>
                    <a:pt x="191489" y="165885"/>
                  </a:lnTo>
                  <a:lnTo>
                    <a:pt x="193976" y="180959"/>
                  </a:lnTo>
                  <a:lnTo>
                    <a:pt x="195645" y="195690"/>
                  </a:lnTo>
                  <a:lnTo>
                    <a:pt x="196314" y="209743"/>
                  </a:lnTo>
                  <a:lnTo>
                    <a:pt x="195980" y="223008"/>
                  </a:lnTo>
                  <a:lnTo>
                    <a:pt x="194619" y="235392"/>
                  </a:lnTo>
                  <a:lnTo>
                    <a:pt x="192111" y="246725"/>
                  </a:lnTo>
                  <a:lnTo>
                    <a:pt x="188493" y="257015"/>
                  </a:lnTo>
                  <a:lnTo>
                    <a:pt x="183776" y="266249"/>
                  </a:lnTo>
                  <a:lnTo>
                    <a:pt x="177861" y="274314"/>
                  </a:lnTo>
                  <a:lnTo>
                    <a:pt x="170803" y="281260"/>
                  </a:lnTo>
                  <a:lnTo>
                    <a:pt x="162625" y="287265"/>
                  </a:lnTo>
                  <a:lnTo>
                    <a:pt x="153232" y="292541"/>
                  </a:lnTo>
                  <a:lnTo>
                    <a:pt x="142695" y="297289"/>
                  </a:lnTo>
                  <a:lnTo>
                    <a:pt x="131366" y="301988"/>
                  </a:lnTo>
                  <a:lnTo>
                    <a:pt x="119769" y="307370"/>
                  </a:lnTo>
                  <a:lnTo>
                    <a:pt x="108226" y="313771"/>
                  </a:lnTo>
                  <a:lnTo>
                    <a:pt x="96697" y="321021"/>
                  </a:lnTo>
                  <a:lnTo>
                    <a:pt x="84891" y="328652"/>
                  </a:lnTo>
                  <a:lnTo>
                    <a:pt x="72664" y="336343"/>
                  </a:lnTo>
                  <a:lnTo>
                    <a:pt x="60504" y="344116"/>
                  </a:lnTo>
                  <a:lnTo>
                    <a:pt x="49398" y="352240"/>
                  </a:lnTo>
                  <a:lnTo>
                    <a:pt x="39817" y="360850"/>
                  </a:lnTo>
                  <a:lnTo>
                    <a:pt x="31742" y="369937"/>
                  </a:lnTo>
                  <a:lnTo>
                    <a:pt x="24926" y="379422"/>
                  </a:lnTo>
                  <a:lnTo>
                    <a:pt x="19088" y="389206"/>
                  </a:lnTo>
                  <a:lnTo>
                    <a:pt x="14117" y="398942"/>
                  </a:lnTo>
                  <a:lnTo>
                    <a:pt x="9602" y="409111"/>
                  </a:lnTo>
                  <a:lnTo>
                    <a:pt x="5142" y="421723"/>
                  </a:lnTo>
                  <a:lnTo>
                    <a:pt x="0" y="44026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22811" y="379025"/>
              <a:ext cx="109894" cy="168009"/>
            </a:xfrm>
            <a:custGeom>
              <a:avLst/>
              <a:gdLst/>
              <a:ahLst/>
              <a:cxnLst/>
              <a:rect l="0" t="0" r="0" b="0"/>
              <a:pathLst>
                <a:path w="109894" h="168009">
                  <a:moveTo>
                    <a:pt x="4608" y="73700"/>
                  </a:moveTo>
                  <a:lnTo>
                    <a:pt x="1809" y="82501"/>
                  </a:lnTo>
                  <a:lnTo>
                    <a:pt x="307" y="90848"/>
                  </a:lnTo>
                  <a:lnTo>
                    <a:pt x="0" y="99547"/>
                  </a:lnTo>
                  <a:lnTo>
                    <a:pt x="679" y="108668"/>
                  </a:lnTo>
                  <a:lnTo>
                    <a:pt x="2148" y="118163"/>
                  </a:lnTo>
                  <a:lnTo>
                    <a:pt x="4216" y="127955"/>
                  </a:lnTo>
                  <a:lnTo>
                    <a:pt x="6726" y="137969"/>
                  </a:lnTo>
                  <a:lnTo>
                    <a:pt x="9549" y="148142"/>
                  </a:lnTo>
                  <a:lnTo>
                    <a:pt x="12574" y="158358"/>
                  </a:lnTo>
                  <a:lnTo>
                    <a:pt x="15142" y="166085"/>
                  </a:lnTo>
                  <a:lnTo>
                    <a:pt x="16297" y="168008"/>
                  </a:lnTo>
                  <a:lnTo>
                    <a:pt x="15991" y="164786"/>
                  </a:lnTo>
                  <a:lnTo>
                    <a:pt x="14602" y="157919"/>
                  </a:lnTo>
                  <a:lnTo>
                    <a:pt x="12650" y="148448"/>
                  </a:lnTo>
                  <a:lnTo>
                    <a:pt x="10695" y="136893"/>
                  </a:lnTo>
                  <a:lnTo>
                    <a:pt x="9039" y="123683"/>
                  </a:lnTo>
                  <a:lnTo>
                    <a:pt x="7920" y="109539"/>
                  </a:lnTo>
                  <a:lnTo>
                    <a:pt x="7614" y="95414"/>
                  </a:lnTo>
                  <a:lnTo>
                    <a:pt x="8190" y="81837"/>
                  </a:lnTo>
                  <a:lnTo>
                    <a:pt x="9711" y="69108"/>
                  </a:lnTo>
                  <a:lnTo>
                    <a:pt x="12326" y="57475"/>
                  </a:lnTo>
                  <a:lnTo>
                    <a:pt x="16020" y="46951"/>
                  </a:lnTo>
                  <a:lnTo>
                    <a:pt x="20957" y="37544"/>
                  </a:lnTo>
                  <a:lnTo>
                    <a:pt x="27551" y="29355"/>
                  </a:lnTo>
                  <a:lnTo>
                    <a:pt x="35874" y="22326"/>
                  </a:lnTo>
                  <a:lnTo>
                    <a:pt x="45674" y="16416"/>
                  </a:lnTo>
                  <a:lnTo>
                    <a:pt x="57829" y="11103"/>
                  </a:lnTo>
                  <a:lnTo>
                    <a:pt x="76761" y="5916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64290" y="407598"/>
              <a:ext cx="134050" cy="168532"/>
            </a:xfrm>
            <a:custGeom>
              <a:avLst/>
              <a:gdLst/>
              <a:ahLst/>
              <a:cxnLst/>
              <a:rect l="0" t="0" r="0" b="0"/>
              <a:pathLst>
                <a:path w="134050" h="168532">
                  <a:moveTo>
                    <a:pt x="0" y="45127"/>
                  </a:moveTo>
                  <a:lnTo>
                    <a:pt x="5935" y="50927"/>
                  </a:lnTo>
                  <a:lnTo>
                    <a:pt x="12140" y="55852"/>
                  </a:lnTo>
                  <a:lnTo>
                    <a:pt x="19240" y="60350"/>
                  </a:lnTo>
                  <a:lnTo>
                    <a:pt x="27353" y="64398"/>
                  </a:lnTo>
                  <a:lnTo>
                    <a:pt x="36647" y="67763"/>
                  </a:lnTo>
                  <a:lnTo>
                    <a:pt x="47091" y="70367"/>
                  </a:lnTo>
                  <a:lnTo>
                    <a:pt x="58343" y="72121"/>
                  </a:lnTo>
                  <a:lnTo>
                    <a:pt x="69880" y="72851"/>
                  </a:lnTo>
                  <a:lnTo>
                    <a:pt x="81372" y="72560"/>
                  </a:lnTo>
                  <a:lnTo>
                    <a:pt x="92525" y="71229"/>
                  </a:lnTo>
                  <a:lnTo>
                    <a:pt x="103014" y="68740"/>
                  </a:lnTo>
                  <a:lnTo>
                    <a:pt x="112720" y="65136"/>
                  </a:lnTo>
                  <a:lnTo>
                    <a:pt x="121220" y="60429"/>
                  </a:lnTo>
                  <a:lnTo>
                    <a:pt x="127726" y="54520"/>
                  </a:lnTo>
                  <a:lnTo>
                    <a:pt x="131985" y="47476"/>
                  </a:lnTo>
                  <a:lnTo>
                    <a:pt x="134049" y="39645"/>
                  </a:lnTo>
                  <a:lnTo>
                    <a:pt x="134005" y="31551"/>
                  </a:lnTo>
                  <a:lnTo>
                    <a:pt x="132116" y="23526"/>
                  </a:lnTo>
                  <a:lnTo>
                    <a:pt x="128426" y="16022"/>
                  </a:lnTo>
                  <a:lnTo>
                    <a:pt x="122686" y="9667"/>
                  </a:lnTo>
                  <a:lnTo>
                    <a:pt x="114943" y="4704"/>
                  </a:lnTo>
                  <a:lnTo>
                    <a:pt x="105662" y="1356"/>
                  </a:lnTo>
                  <a:lnTo>
                    <a:pt x="95523" y="0"/>
                  </a:lnTo>
                  <a:lnTo>
                    <a:pt x="85008" y="648"/>
                  </a:lnTo>
                  <a:lnTo>
                    <a:pt x="74526" y="3183"/>
                  </a:lnTo>
                  <a:lnTo>
                    <a:pt x="64495" y="7543"/>
                  </a:lnTo>
                  <a:lnTo>
                    <a:pt x="55095" y="13513"/>
                  </a:lnTo>
                  <a:lnTo>
                    <a:pt x="46632" y="20943"/>
                  </a:lnTo>
                  <a:lnTo>
                    <a:pt x="39619" y="29824"/>
                  </a:lnTo>
                  <a:lnTo>
                    <a:pt x="34196" y="40019"/>
                  </a:lnTo>
                  <a:lnTo>
                    <a:pt x="30197" y="51286"/>
                  </a:lnTo>
                  <a:lnTo>
                    <a:pt x="27340" y="63373"/>
                  </a:lnTo>
                  <a:lnTo>
                    <a:pt x="25343" y="76054"/>
                  </a:lnTo>
                  <a:lnTo>
                    <a:pt x="24134" y="88992"/>
                  </a:lnTo>
                  <a:lnTo>
                    <a:pt x="23838" y="101751"/>
                  </a:lnTo>
                  <a:lnTo>
                    <a:pt x="24455" y="114105"/>
                  </a:lnTo>
                  <a:lnTo>
                    <a:pt x="26021" y="125857"/>
                  </a:lnTo>
                  <a:lnTo>
                    <a:pt x="28674" y="136757"/>
                  </a:lnTo>
                  <a:lnTo>
                    <a:pt x="32393" y="146742"/>
                  </a:lnTo>
                  <a:lnTo>
                    <a:pt x="37179" y="155431"/>
                  </a:lnTo>
                  <a:lnTo>
                    <a:pt x="43140" y="162065"/>
                  </a:lnTo>
                  <a:lnTo>
                    <a:pt x="50225" y="166410"/>
                  </a:lnTo>
                  <a:lnTo>
                    <a:pt x="58253" y="168531"/>
                  </a:lnTo>
                  <a:lnTo>
                    <a:pt x="67012" y="168526"/>
                  </a:lnTo>
                  <a:lnTo>
                    <a:pt x="76300" y="166676"/>
                  </a:lnTo>
                  <a:lnTo>
                    <a:pt x="85701" y="163476"/>
                  </a:lnTo>
                  <a:lnTo>
                    <a:pt x="95608" y="159118"/>
                  </a:lnTo>
                  <a:lnTo>
                    <a:pt x="108006" y="152106"/>
                  </a:lnTo>
                  <a:lnTo>
                    <a:pt x="126342" y="139883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01160" y="384717"/>
              <a:ext cx="189514" cy="209364"/>
            </a:xfrm>
            <a:custGeom>
              <a:avLst/>
              <a:gdLst/>
              <a:ahLst/>
              <a:cxnLst/>
              <a:rect l="0" t="0" r="0" b="0"/>
              <a:pathLst>
                <a:path w="189514" h="209364">
                  <a:moveTo>
                    <a:pt x="0" y="99593"/>
                  </a:moveTo>
                  <a:lnTo>
                    <a:pt x="6002" y="93860"/>
                  </a:lnTo>
                  <a:lnTo>
                    <a:pt x="12847" y="89576"/>
                  </a:lnTo>
                  <a:lnTo>
                    <a:pt x="21239" y="86365"/>
                  </a:lnTo>
                  <a:lnTo>
                    <a:pt x="31039" y="83831"/>
                  </a:lnTo>
                  <a:lnTo>
                    <a:pt x="42002" y="81486"/>
                  </a:lnTo>
                  <a:lnTo>
                    <a:pt x="53863" y="79038"/>
                  </a:lnTo>
                  <a:lnTo>
                    <a:pt x="66386" y="76383"/>
                  </a:lnTo>
                  <a:lnTo>
                    <a:pt x="79383" y="73518"/>
                  </a:lnTo>
                  <a:lnTo>
                    <a:pt x="92702" y="70471"/>
                  </a:lnTo>
                  <a:lnTo>
                    <a:pt x="105914" y="67118"/>
                  </a:lnTo>
                  <a:lnTo>
                    <a:pt x="118331" y="63189"/>
                  </a:lnTo>
                  <a:lnTo>
                    <a:pt x="129631" y="58579"/>
                  </a:lnTo>
                  <a:lnTo>
                    <a:pt x="139353" y="53178"/>
                  </a:lnTo>
                  <a:lnTo>
                    <a:pt x="146755" y="46796"/>
                  </a:lnTo>
                  <a:lnTo>
                    <a:pt x="151647" y="39435"/>
                  </a:lnTo>
                  <a:lnTo>
                    <a:pt x="153982" y="31560"/>
                  </a:lnTo>
                  <a:lnTo>
                    <a:pt x="153595" y="23968"/>
                  </a:lnTo>
                  <a:lnTo>
                    <a:pt x="150667" y="17094"/>
                  </a:lnTo>
                  <a:lnTo>
                    <a:pt x="145466" y="11176"/>
                  </a:lnTo>
                  <a:lnTo>
                    <a:pt x="138173" y="6426"/>
                  </a:lnTo>
                  <a:lnTo>
                    <a:pt x="129092" y="2836"/>
                  </a:lnTo>
                  <a:lnTo>
                    <a:pt x="118761" y="561"/>
                  </a:lnTo>
                  <a:lnTo>
                    <a:pt x="107844" y="0"/>
                  </a:lnTo>
                  <a:lnTo>
                    <a:pt x="96770" y="1213"/>
                  </a:lnTo>
                  <a:lnTo>
                    <a:pt x="85895" y="3975"/>
                  </a:lnTo>
                  <a:lnTo>
                    <a:pt x="75594" y="7962"/>
                  </a:lnTo>
                  <a:lnTo>
                    <a:pt x="66004" y="12868"/>
                  </a:lnTo>
                  <a:lnTo>
                    <a:pt x="57243" y="18600"/>
                  </a:lnTo>
                  <a:lnTo>
                    <a:pt x="49496" y="25271"/>
                  </a:lnTo>
                  <a:lnTo>
                    <a:pt x="42762" y="32867"/>
                  </a:lnTo>
                  <a:lnTo>
                    <a:pt x="36900" y="41256"/>
                  </a:lnTo>
                  <a:lnTo>
                    <a:pt x="31719" y="50264"/>
                  </a:lnTo>
                  <a:lnTo>
                    <a:pt x="27058" y="59733"/>
                  </a:lnTo>
                  <a:lnTo>
                    <a:pt x="23266" y="69533"/>
                  </a:lnTo>
                  <a:lnTo>
                    <a:pt x="21154" y="79564"/>
                  </a:lnTo>
                  <a:lnTo>
                    <a:pt x="21034" y="89760"/>
                  </a:lnTo>
                  <a:lnTo>
                    <a:pt x="22751" y="100234"/>
                  </a:lnTo>
                  <a:lnTo>
                    <a:pt x="25963" y="111258"/>
                  </a:lnTo>
                  <a:lnTo>
                    <a:pt x="30308" y="122927"/>
                  </a:lnTo>
                  <a:lnTo>
                    <a:pt x="35479" y="134867"/>
                  </a:lnTo>
                  <a:lnTo>
                    <a:pt x="41232" y="146349"/>
                  </a:lnTo>
                  <a:lnTo>
                    <a:pt x="47395" y="156997"/>
                  </a:lnTo>
                  <a:lnTo>
                    <a:pt x="54006" y="166772"/>
                  </a:lnTo>
                  <a:lnTo>
                    <a:pt x="61281" y="175798"/>
                  </a:lnTo>
                  <a:lnTo>
                    <a:pt x="69296" y="184231"/>
                  </a:lnTo>
                  <a:lnTo>
                    <a:pt x="78137" y="191894"/>
                  </a:lnTo>
                  <a:lnTo>
                    <a:pt x="87983" y="198297"/>
                  </a:lnTo>
                  <a:lnTo>
                    <a:pt x="98828" y="203268"/>
                  </a:lnTo>
                  <a:lnTo>
                    <a:pt x="110365" y="206778"/>
                  </a:lnTo>
                  <a:lnTo>
                    <a:pt x="122102" y="208767"/>
                  </a:lnTo>
                  <a:lnTo>
                    <a:pt x="133725" y="209363"/>
                  </a:lnTo>
                  <a:lnTo>
                    <a:pt x="144867" y="208781"/>
                  </a:lnTo>
                  <a:lnTo>
                    <a:pt x="156212" y="207067"/>
                  </a:lnTo>
                  <a:lnTo>
                    <a:pt x="169873" y="202958"/>
                  </a:lnTo>
                  <a:lnTo>
                    <a:pt x="189513" y="19435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13561" y="363889"/>
              <a:ext cx="147981" cy="236236"/>
            </a:xfrm>
            <a:custGeom>
              <a:avLst/>
              <a:gdLst/>
              <a:ahLst/>
              <a:cxnLst/>
              <a:rect l="0" t="0" r="0" b="0"/>
              <a:pathLst>
                <a:path w="147981" h="236236">
                  <a:moveTo>
                    <a:pt x="135040" y="4608"/>
                  </a:moveTo>
                  <a:lnTo>
                    <a:pt x="126104" y="1808"/>
                  </a:lnTo>
                  <a:lnTo>
                    <a:pt x="116477" y="306"/>
                  </a:lnTo>
                  <a:lnTo>
                    <a:pt x="105195" y="0"/>
                  </a:lnTo>
                  <a:lnTo>
                    <a:pt x="92700" y="679"/>
                  </a:lnTo>
                  <a:lnTo>
                    <a:pt x="79869" y="2147"/>
                  </a:lnTo>
                  <a:lnTo>
                    <a:pt x="67255" y="4220"/>
                  </a:lnTo>
                  <a:lnTo>
                    <a:pt x="55217" y="6903"/>
                  </a:lnTo>
                  <a:lnTo>
                    <a:pt x="44070" y="10374"/>
                  </a:lnTo>
                  <a:lnTo>
                    <a:pt x="33883" y="14674"/>
                  </a:lnTo>
                  <a:lnTo>
                    <a:pt x="24706" y="19865"/>
                  </a:lnTo>
                  <a:lnTo>
                    <a:pt x="16673" y="26106"/>
                  </a:lnTo>
                  <a:lnTo>
                    <a:pt x="9760" y="33382"/>
                  </a:lnTo>
                  <a:lnTo>
                    <a:pt x="4284" y="41539"/>
                  </a:lnTo>
                  <a:lnTo>
                    <a:pt x="960" y="50385"/>
                  </a:lnTo>
                  <a:lnTo>
                    <a:pt x="0" y="59728"/>
                  </a:lnTo>
                  <a:lnTo>
                    <a:pt x="1644" y="68932"/>
                  </a:lnTo>
                  <a:lnTo>
                    <a:pt x="6395" y="76965"/>
                  </a:lnTo>
                  <a:lnTo>
                    <a:pt x="14220" y="83362"/>
                  </a:lnTo>
                  <a:lnTo>
                    <a:pt x="24507" y="88162"/>
                  </a:lnTo>
                  <a:lnTo>
                    <a:pt x="36376" y="91632"/>
                  </a:lnTo>
                  <a:lnTo>
                    <a:pt x="49162" y="94084"/>
                  </a:lnTo>
                  <a:lnTo>
                    <a:pt x="62299" y="95954"/>
                  </a:lnTo>
                  <a:lnTo>
                    <a:pt x="75257" y="97767"/>
                  </a:lnTo>
                  <a:lnTo>
                    <a:pt x="87777" y="99817"/>
                  </a:lnTo>
                  <a:lnTo>
                    <a:pt x="99655" y="102351"/>
                  </a:lnTo>
                  <a:lnTo>
                    <a:pt x="110648" y="105657"/>
                  </a:lnTo>
                  <a:lnTo>
                    <a:pt x="120703" y="109818"/>
                  </a:lnTo>
                  <a:lnTo>
                    <a:pt x="129611" y="115071"/>
                  </a:lnTo>
                  <a:lnTo>
                    <a:pt x="136925" y="121877"/>
                  </a:lnTo>
                  <a:lnTo>
                    <a:pt x="142539" y="130342"/>
                  </a:lnTo>
                  <a:lnTo>
                    <a:pt x="146328" y="140111"/>
                  </a:lnTo>
                  <a:lnTo>
                    <a:pt x="147980" y="150577"/>
                  </a:lnTo>
                  <a:lnTo>
                    <a:pt x="147527" y="161312"/>
                  </a:lnTo>
                  <a:lnTo>
                    <a:pt x="144951" y="171941"/>
                  </a:lnTo>
                  <a:lnTo>
                    <a:pt x="140033" y="182070"/>
                  </a:lnTo>
                  <a:lnTo>
                    <a:pt x="132873" y="191536"/>
                  </a:lnTo>
                  <a:lnTo>
                    <a:pt x="123830" y="200043"/>
                  </a:lnTo>
                  <a:lnTo>
                    <a:pt x="113328" y="207086"/>
                  </a:lnTo>
                  <a:lnTo>
                    <a:pt x="101763" y="212533"/>
                  </a:lnTo>
                  <a:lnTo>
                    <a:pt x="89858" y="216754"/>
                  </a:lnTo>
                  <a:lnTo>
                    <a:pt x="77394" y="220964"/>
                  </a:lnTo>
                  <a:lnTo>
                    <a:pt x="62165" y="226649"/>
                  </a:lnTo>
                  <a:lnTo>
                    <a:pt x="40283" y="23623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43357" y="58959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656922" y="976940"/>
            <a:ext cx="2723141" cy="623392"/>
            <a:chOff x="2656922" y="976940"/>
            <a:chExt cx="2723141" cy="623392"/>
          </a:xfrm>
        </p:grpSpPr>
        <p:sp>
          <p:nvSpPr>
            <p:cNvPr id="29" name="Freeform 28"/>
            <p:cNvSpPr/>
            <p:nvPr/>
          </p:nvSpPr>
          <p:spPr>
            <a:xfrm>
              <a:off x="2656922" y="976940"/>
              <a:ext cx="270001" cy="439729"/>
            </a:xfrm>
            <a:custGeom>
              <a:avLst/>
              <a:gdLst/>
              <a:ahLst/>
              <a:cxnLst/>
              <a:rect l="0" t="0" r="0" b="0"/>
              <a:pathLst>
                <a:path w="270001" h="439729">
                  <a:moveTo>
                    <a:pt x="206829" y="23267"/>
                  </a:moveTo>
                  <a:lnTo>
                    <a:pt x="198027" y="17466"/>
                  </a:lnTo>
                  <a:lnTo>
                    <a:pt x="189680" y="12542"/>
                  </a:lnTo>
                  <a:lnTo>
                    <a:pt x="180982" y="8049"/>
                  </a:lnTo>
                  <a:lnTo>
                    <a:pt x="171861" y="4173"/>
                  </a:lnTo>
                  <a:lnTo>
                    <a:pt x="162366" y="1456"/>
                  </a:lnTo>
                  <a:lnTo>
                    <a:pt x="152574" y="101"/>
                  </a:lnTo>
                  <a:lnTo>
                    <a:pt x="142560" y="0"/>
                  </a:lnTo>
                  <a:lnTo>
                    <a:pt x="132386" y="918"/>
                  </a:lnTo>
                  <a:lnTo>
                    <a:pt x="122100" y="2617"/>
                  </a:lnTo>
                  <a:lnTo>
                    <a:pt x="111736" y="5213"/>
                  </a:lnTo>
                  <a:lnTo>
                    <a:pt x="101318" y="9158"/>
                  </a:lnTo>
                  <a:lnTo>
                    <a:pt x="90873" y="14589"/>
                  </a:lnTo>
                  <a:lnTo>
                    <a:pt x="80741" y="21354"/>
                  </a:lnTo>
                  <a:lnTo>
                    <a:pt x="71542" y="29190"/>
                  </a:lnTo>
                  <a:lnTo>
                    <a:pt x="63538" y="37837"/>
                  </a:lnTo>
                  <a:lnTo>
                    <a:pt x="56503" y="47237"/>
                  </a:lnTo>
                  <a:lnTo>
                    <a:pt x="49929" y="57523"/>
                  </a:lnTo>
                  <a:lnTo>
                    <a:pt x="43471" y="68700"/>
                  </a:lnTo>
                  <a:lnTo>
                    <a:pt x="37131" y="80646"/>
                  </a:lnTo>
                  <a:lnTo>
                    <a:pt x="31166" y="93196"/>
                  </a:lnTo>
                  <a:lnTo>
                    <a:pt x="25705" y="106201"/>
                  </a:lnTo>
                  <a:lnTo>
                    <a:pt x="20731" y="119697"/>
                  </a:lnTo>
                  <a:lnTo>
                    <a:pt x="16164" y="133895"/>
                  </a:lnTo>
                  <a:lnTo>
                    <a:pt x="11913" y="148851"/>
                  </a:lnTo>
                  <a:lnTo>
                    <a:pt x="8059" y="164319"/>
                  </a:lnTo>
                  <a:lnTo>
                    <a:pt x="4842" y="179855"/>
                  </a:lnTo>
                  <a:lnTo>
                    <a:pt x="2349" y="195199"/>
                  </a:lnTo>
                  <a:lnTo>
                    <a:pt x="675" y="210435"/>
                  </a:lnTo>
                  <a:lnTo>
                    <a:pt x="0" y="225885"/>
                  </a:lnTo>
                  <a:lnTo>
                    <a:pt x="330" y="241715"/>
                  </a:lnTo>
                  <a:lnTo>
                    <a:pt x="1688" y="257617"/>
                  </a:lnTo>
                  <a:lnTo>
                    <a:pt x="4194" y="272921"/>
                  </a:lnTo>
                  <a:lnTo>
                    <a:pt x="7806" y="287295"/>
                  </a:lnTo>
                  <a:lnTo>
                    <a:pt x="12348" y="300897"/>
                  </a:lnTo>
                  <a:lnTo>
                    <a:pt x="17614" y="314179"/>
                  </a:lnTo>
                  <a:lnTo>
                    <a:pt x="23414" y="327444"/>
                  </a:lnTo>
                  <a:lnTo>
                    <a:pt x="29595" y="340659"/>
                  </a:lnTo>
                  <a:lnTo>
                    <a:pt x="36042" y="353545"/>
                  </a:lnTo>
                  <a:lnTo>
                    <a:pt x="42683" y="365956"/>
                  </a:lnTo>
                  <a:lnTo>
                    <a:pt x="49787" y="377731"/>
                  </a:lnTo>
                  <a:lnTo>
                    <a:pt x="57927" y="388640"/>
                  </a:lnTo>
                  <a:lnTo>
                    <a:pt x="67330" y="398637"/>
                  </a:lnTo>
                  <a:lnTo>
                    <a:pt x="77749" y="407672"/>
                  </a:lnTo>
                  <a:lnTo>
                    <a:pt x="88660" y="415602"/>
                  </a:lnTo>
                  <a:lnTo>
                    <a:pt x="99711" y="422452"/>
                  </a:lnTo>
                  <a:lnTo>
                    <a:pt x="111063" y="428224"/>
                  </a:lnTo>
                  <a:lnTo>
                    <a:pt x="123276" y="432810"/>
                  </a:lnTo>
                  <a:lnTo>
                    <a:pt x="136594" y="436263"/>
                  </a:lnTo>
                  <a:lnTo>
                    <a:pt x="150639" y="438600"/>
                  </a:lnTo>
                  <a:lnTo>
                    <a:pt x="164614" y="439728"/>
                  </a:lnTo>
                  <a:lnTo>
                    <a:pt x="178047" y="439705"/>
                  </a:lnTo>
                  <a:lnTo>
                    <a:pt x="190660" y="438555"/>
                  </a:lnTo>
                  <a:lnTo>
                    <a:pt x="202204" y="436188"/>
                  </a:lnTo>
                  <a:lnTo>
                    <a:pt x="212668" y="432670"/>
                  </a:lnTo>
                  <a:lnTo>
                    <a:pt x="222203" y="428190"/>
                  </a:lnTo>
                  <a:lnTo>
                    <a:pt x="231009" y="422967"/>
                  </a:lnTo>
                  <a:lnTo>
                    <a:pt x="239265" y="417205"/>
                  </a:lnTo>
                  <a:lnTo>
                    <a:pt x="246821" y="411366"/>
                  </a:lnTo>
                  <a:lnTo>
                    <a:pt x="253950" y="405594"/>
                  </a:lnTo>
                  <a:lnTo>
                    <a:pt x="261281" y="399387"/>
                  </a:lnTo>
                  <a:lnTo>
                    <a:pt x="270000" y="391764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89077" y="1221305"/>
              <a:ext cx="153624" cy="161579"/>
            </a:xfrm>
            <a:custGeom>
              <a:avLst/>
              <a:gdLst/>
              <a:ahLst/>
              <a:cxnLst/>
              <a:rect l="0" t="0" r="0" b="0"/>
              <a:pathLst>
                <a:path w="153624" h="161579">
                  <a:moveTo>
                    <a:pt x="85244" y="21057"/>
                  </a:moveTo>
                  <a:lnTo>
                    <a:pt x="76443" y="18324"/>
                  </a:lnTo>
                  <a:lnTo>
                    <a:pt x="68096" y="17463"/>
                  </a:lnTo>
                  <a:lnTo>
                    <a:pt x="59402" y="18453"/>
                  </a:lnTo>
                  <a:lnTo>
                    <a:pt x="50454" y="20992"/>
                  </a:lnTo>
                  <a:lnTo>
                    <a:pt x="41607" y="24776"/>
                  </a:lnTo>
                  <a:lnTo>
                    <a:pt x="33073" y="29521"/>
                  </a:lnTo>
                  <a:lnTo>
                    <a:pt x="25057" y="35299"/>
                  </a:lnTo>
                  <a:lnTo>
                    <a:pt x="17828" y="42526"/>
                  </a:lnTo>
                  <a:lnTo>
                    <a:pt x="11460" y="51305"/>
                  </a:lnTo>
                  <a:lnTo>
                    <a:pt x="6185" y="61301"/>
                  </a:lnTo>
                  <a:lnTo>
                    <a:pt x="2465" y="71926"/>
                  </a:lnTo>
                  <a:lnTo>
                    <a:pt x="413" y="82776"/>
                  </a:lnTo>
                  <a:lnTo>
                    <a:pt x="0" y="93654"/>
                  </a:lnTo>
                  <a:lnTo>
                    <a:pt x="1235" y="104483"/>
                  </a:lnTo>
                  <a:lnTo>
                    <a:pt x="3962" y="115237"/>
                  </a:lnTo>
                  <a:lnTo>
                    <a:pt x="8233" y="125592"/>
                  </a:lnTo>
                  <a:lnTo>
                    <a:pt x="14372" y="134948"/>
                  </a:lnTo>
                  <a:lnTo>
                    <a:pt x="22390" y="143052"/>
                  </a:lnTo>
                  <a:lnTo>
                    <a:pt x="32028" y="149816"/>
                  </a:lnTo>
                  <a:lnTo>
                    <a:pt x="42938" y="155144"/>
                  </a:lnTo>
                  <a:lnTo>
                    <a:pt x="54785" y="159121"/>
                  </a:lnTo>
                  <a:lnTo>
                    <a:pt x="66975" y="161488"/>
                  </a:lnTo>
                  <a:lnTo>
                    <a:pt x="78691" y="161578"/>
                  </a:lnTo>
                  <a:lnTo>
                    <a:pt x="89528" y="159231"/>
                  </a:lnTo>
                  <a:lnTo>
                    <a:pt x="99446" y="154724"/>
                  </a:lnTo>
                  <a:lnTo>
                    <a:pt x="108576" y="148494"/>
                  </a:lnTo>
                  <a:lnTo>
                    <a:pt x="117086" y="140973"/>
                  </a:lnTo>
                  <a:lnTo>
                    <a:pt x="124972" y="132519"/>
                  </a:lnTo>
                  <a:lnTo>
                    <a:pt x="132058" y="123407"/>
                  </a:lnTo>
                  <a:lnTo>
                    <a:pt x="138307" y="113836"/>
                  </a:lnTo>
                  <a:lnTo>
                    <a:pt x="143658" y="103784"/>
                  </a:lnTo>
                  <a:lnTo>
                    <a:pt x="147954" y="93045"/>
                  </a:lnTo>
                  <a:lnTo>
                    <a:pt x="151205" y="81566"/>
                  </a:lnTo>
                  <a:lnTo>
                    <a:pt x="153235" y="69754"/>
                  </a:lnTo>
                  <a:lnTo>
                    <a:pt x="153623" y="58357"/>
                  </a:lnTo>
                  <a:lnTo>
                    <a:pt x="152286" y="47767"/>
                  </a:lnTo>
                  <a:lnTo>
                    <a:pt x="149270" y="38030"/>
                  </a:lnTo>
                  <a:lnTo>
                    <a:pt x="144579" y="29029"/>
                  </a:lnTo>
                  <a:lnTo>
                    <a:pt x="138396" y="20619"/>
                  </a:lnTo>
                  <a:lnTo>
                    <a:pt x="131271" y="13142"/>
                  </a:lnTo>
                  <a:lnTo>
                    <a:pt x="123231" y="6813"/>
                  </a:lnTo>
                  <a:lnTo>
                    <a:pt x="112453" y="2190"/>
                  </a:lnTo>
                  <a:lnTo>
                    <a:pt x="95772" y="0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00663" y="1248186"/>
              <a:ext cx="242156" cy="152105"/>
            </a:xfrm>
            <a:custGeom>
              <a:avLst/>
              <a:gdLst/>
              <a:ahLst/>
              <a:cxnLst/>
              <a:rect l="0" t="0" r="0" b="0"/>
              <a:pathLst>
                <a:path w="242156" h="152105">
                  <a:moveTo>
                    <a:pt x="0" y="36290"/>
                  </a:moveTo>
                  <a:lnTo>
                    <a:pt x="3000" y="48025"/>
                  </a:lnTo>
                  <a:lnTo>
                    <a:pt x="6423" y="59154"/>
                  </a:lnTo>
                  <a:lnTo>
                    <a:pt x="10615" y="70748"/>
                  </a:lnTo>
                  <a:lnTo>
                    <a:pt x="15342" y="82736"/>
                  </a:lnTo>
                  <a:lnTo>
                    <a:pt x="20175" y="94748"/>
                  </a:lnTo>
                  <a:lnTo>
                    <a:pt x="24806" y="106475"/>
                  </a:lnTo>
                  <a:lnTo>
                    <a:pt x="27563" y="115184"/>
                  </a:lnTo>
                  <a:lnTo>
                    <a:pt x="27328" y="117460"/>
                  </a:lnTo>
                  <a:lnTo>
                    <a:pt x="26060" y="114228"/>
                  </a:lnTo>
                  <a:lnTo>
                    <a:pt x="24761" y="107219"/>
                  </a:lnTo>
                  <a:lnTo>
                    <a:pt x="23698" y="97747"/>
                  </a:lnTo>
                  <a:lnTo>
                    <a:pt x="22910" y="86697"/>
                  </a:lnTo>
                  <a:lnTo>
                    <a:pt x="22681" y="74956"/>
                  </a:lnTo>
                  <a:lnTo>
                    <a:pt x="23574" y="63499"/>
                  </a:lnTo>
                  <a:lnTo>
                    <a:pt x="25806" y="52829"/>
                  </a:lnTo>
                  <a:lnTo>
                    <a:pt x="29440" y="43522"/>
                  </a:lnTo>
                  <a:lnTo>
                    <a:pt x="34551" y="36394"/>
                  </a:lnTo>
                  <a:lnTo>
                    <a:pt x="41024" y="31679"/>
                  </a:lnTo>
                  <a:lnTo>
                    <a:pt x="48454" y="29291"/>
                  </a:lnTo>
                  <a:lnTo>
                    <a:pt x="56272" y="29109"/>
                  </a:lnTo>
                  <a:lnTo>
                    <a:pt x="64117" y="30833"/>
                  </a:lnTo>
                  <a:lnTo>
                    <a:pt x="71838" y="34071"/>
                  </a:lnTo>
                  <a:lnTo>
                    <a:pt x="79402" y="38443"/>
                  </a:lnTo>
                  <a:lnTo>
                    <a:pt x="86838" y="43600"/>
                  </a:lnTo>
                  <a:lnTo>
                    <a:pt x="94695" y="48072"/>
                  </a:lnTo>
                  <a:lnTo>
                    <a:pt x="102784" y="49707"/>
                  </a:lnTo>
                  <a:lnTo>
                    <a:pt x="109732" y="48127"/>
                  </a:lnTo>
                  <a:lnTo>
                    <a:pt x="115481" y="43903"/>
                  </a:lnTo>
                  <a:lnTo>
                    <a:pt x="120404" y="37729"/>
                  </a:lnTo>
                  <a:lnTo>
                    <a:pt x="125137" y="30341"/>
                  </a:lnTo>
                  <a:lnTo>
                    <a:pt x="130496" y="22472"/>
                  </a:lnTo>
                  <a:lnTo>
                    <a:pt x="136864" y="14572"/>
                  </a:lnTo>
                  <a:lnTo>
                    <a:pt x="144251" y="7472"/>
                  </a:lnTo>
                  <a:lnTo>
                    <a:pt x="152500" y="2445"/>
                  </a:lnTo>
                  <a:lnTo>
                    <a:pt x="161413" y="0"/>
                  </a:lnTo>
                  <a:lnTo>
                    <a:pt x="170649" y="139"/>
                  </a:lnTo>
                  <a:lnTo>
                    <a:pt x="179761" y="2733"/>
                  </a:lnTo>
                  <a:lnTo>
                    <a:pt x="188513" y="7442"/>
                  </a:lnTo>
                  <a:lnTo>
                    <a:pt x="196861" y="13991"/>
                  </a:lnTo>
                  <a:lnTo>
                    <a:pt x="204855" y="22263"/>
                  </a:lnTo>
                  <a:lnTo>
                    <a:pt x="212558" y="32042"/>
                  </a:lnTo>
                  <a:lnTo>
                    <a:pt x="219714" y="43027"/>
                  </a:lnTo>
                  <a:lnTo>
                    <a:pt x="225770" y="54924"/>
                  </a:lnTo>
                  <a:lnTo>
                    <a:pt x="230509" y="67477"/>
                  </a:lnTo>
                  <a:lnTo>
                    <a:pt x="234038" y="80463"/>
                  </a:lnTo>
                  <a:lnTo>
                    <a:pt x="236955" y="95267"/>
                  </a:lnTo>
                  <a:lnTo>
                    <a:pt x="239514" y="116540"/>
                  </a:lnTo>
                  <a:lnTo>
                    <a:pt x="242155" y="152104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95461" y="1225418"/>
              <a:ext cx="231628" cy="153816"/>
            </a:xfrm>
            <a:custGeom>
              <a:avLst/>
              <a:gdLst/>
              <a:ahLst/>
              <a:cxnLst/>
              <a:rect l="0" t="0" r="0" b="0"/>
              <a:pathLst>
                <a:path w="231628" h="153816">
                  <a:moveTo>
                    <a:pt x="0" y="59058"/>
                  </a:moveTo>
                  <a:lnTo>
                    <a:pt x="67" y="70726"/>
                  </a:lnTo>
                  <a:lnTo>
                    <a:pt x="707" y="81215"/>
                  </a:lnTo>
                  <a:lnTo>
                    <a:pt x="2004" y="91521"/>
                  </a:lnTo>
                  <a:lnTo>
                    <a:pt x="3864" y="101996"/>
                  </a:lnTo>
                  <a:lnTo>
                    <a:pt x="6180" y="112987"/>
                  </a:lnTo>
                  <a:lnTo>
                    <a:pt x="8849" y="124533"/>
                  </a:lnTo>
                  <a:lnTo>
                    <a:pt x="11847" y="133171"/>
                  </a:lnTo>
                  <a:lnTo>
                    <a:pt x="14447" y="134956"/>
                  </a:lnTo>
                  <a:lnTo>
                    <a:pt x="15512" y="131745"/>
                  </a:lnTo>
                  <a:lnTo>
                    <a:pt x="15274" y="125244"/>
                  </a:lnTo>
                  <a:lnTo>
                    <a:pt x="14454" y="116069"/>
                  </a:lnTo>
                  <a:lnTo>
                    <a:pt x="13538" y="104672"/>
                  </a:lnTo>
                  <a:lnTo>
                    <a:pt x="12904" y="91688"/>
                  </a:lnTo>
                  <a:lnTo>
                    <a:pt x="12916" y="77864"/>
                  </a:lnTo>
                  <a:lnTo>
                    <a:pt x="13710" y="63717"/>
                  </a:lnTo>
                  <a:lnTo>
                    <a:pt x="15714" y="50311"/>
                  </a:lnTo>
                  <a:lnTo>
                    <a:pt x="19717" y="39287"/>
                  </a:lnTo>
                  <a:lnTo>
                    <a:pt x="25960" y="31333"/>
                  </a:lnTo>
                  <a:lnTo>
                    <a:pt x="33896" y="26453"/>
                  </a:lnTo>
                  <a:lnTo>
                    <a:pt x="42516" y="24442"/>
                  </a:lnTo>
                  <a:lnTo>
                    <a:pt x="51165" y="24868"/>
                  </a:lnTo>
                  <a:lnTo>
                    <a:pt x="59730" y="27369"/>
                  </a:lnTo>
                  <a:lnTo>
                    <a:pt x="68460" y="31763"/>
                  </a:lnTo>
                  <a:lnTo>
                    <a:pt x="77504" y="37781"/>
                  </a:lnTo>
                  <a:lnTo>
                    <a:pt x="86559" y="45087"/>
                  </a:lnTo>
                  <a:lnTo>
                    <a:pt x="94967" y="53359"/>
                  </a:lnTo>
                  <a:lnTo>
                    <a:pt x="102415" y="62257"/>
                  </a:lnTo>
                  <a:lnTo>
                    <a:pt x="109273" y="69032"/>
                  </a:lnTo>
                  <a:lnTo>
                    <a:pt x="115497" y="70082"/>
                  </a:lnTo>
                  <a:lnTo>
                    <a:pt x="120357" y="65760"/>
                  </a:lnTo>
                  <a:lnTo>
                    <a:pt x="124240" y="57389"/>
                  </a:lnTo>
                  <a:lnTo>
                    <a:pt x="127829" y="46626"/>
                  </a:lnTo>
                  <a:lnTo>
                    <a:pt x="131740" y="35274"/>
                  </a:lnTo>
                  <a:lnTo>
                    <a:pt x="136252" y="24370"/>
                  </a:lnTo>
                  <a:lnTo>
                    <a:pt x="141712" y="14749"/>
                  </a:lnTo>
                  <a:lnTo>
                    <a:pt x="148643" y="7332"/>
                  </a:lnTo>
                  <a:lnTo>
                    <a:pt x="157176" y="2389"/>
                  </a:lnTo>
                  <a:lnTo>
                    <a:pt x="166647" y="0"/>
                  </a:lnTo>
                  <a:lnTo>
                    <a:pt x="175846" y="340"/>
                  </a:lnTo>
                  <a:lnTo>
                    <a:pt x="184099" y="3229"/>
                  </a:lnTo>
                  <a:lnTo>
                    <a:pt x="191262" y="8230"/>
                  </a:lnTo>
                  <a:lnTo>
                    <a:pt x="197455" y="14857"/>
                  </a:lnTo>
                  <a:lnTo>
                    <a:pt x="202877" y="22676"/>
                  </a:lnTo>
                  <a:lnTo>
                    <a:pt x="207722" y="31346"/>
                  </a:lnTo>
                  <a:lnTo>
                    <a:pt x="212151" y="40609"/>
                  </a:lnTo>
                  <a:lnTo>
                    <a:pt x="216284" y="50285"/>
                  </a:lnTo>
                  <a:lnTo>
                    <a:pt x="220047" y="60409"/>
                  </a:lnTo>
                  <a:lnTo>
                    <a:pt x="223196" y="71198"/>
                  </a:lnTo>
                  <a:lnTo>
                    <a:pt x="225646" y="82710"/>
                  </a:lnTo>
                  <a:lnTo>
                    <a:pt x="227464" y="94647"/>
                  </a:lnTo>
                  <a:lnTo>
                    <a:pt x="228963" y="107816"/>
                  </a:lnTo>
                  <a:lnTo>
                    <a:pt x="230276" y="125609"/>
                  </a:lnTo>
                  <a:lnTo>
                    <a:pt x="231627" y="153815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59000" y="1221305"/>
              <a:ext cx="131896" cy="161333"/>
            </a:xfrm>
            <a:custGeom>
              <a:avLst/>
              <a:gdLst/>
              <a:ahLst/>
              <a:cxnLst/>
              <a:rect l="0" t="0" r="0" b="0"/>
              <a:pathLst>
                <a:path w="131896" h="161333">
                  <a:moveTo>
                    <a:pt x="83901" y="10529"/>
                  </a:moveTo>
                  <a:lnTo>
                    <a:pt x="69366" y="13663"/>
                  </a:lnTo>
                  <a:lnTo>
                    <a:pt x="56736" y="18366"/>
                  </a:lnTo>
                  <a:lnTo>
                    <a:pt x="44841" y="25151"/>
                  </a:lnTo>
                  <a:lnTo>
                    <a:pt x="33704" y="33598"/>
                  </a:lnTo>
                  <a:lnTo>
                    <a:pt x="23808" y="43064"/>
                  </a:lnTo>
                  <a:lnTo>
                    <a:pt x="15337" y="53083"/>
                  </a:lnTo>
                  <a:lnTo>
                    <a:pt x="8491" y="63712"/>
                  </a:lnTo>
                  <a:lnTo>
                    <a:pt x="3638" y="75425"/>
                  </a:lnTo>
                  <a:lnTo>
                    <a:pt x="793" y="88397"/>
                  </a:lnTo>
                  <a:lnTo>
                    <a:pt x="0" y="102037"/>
                  </a:lnTo>
                  <a:lnTo>
                    <a:pt x="1504" y="115207"/>
                  </a:lnTo>
                  <a:lnTo>
                    <a:pt x="5224" y="127276"/>
                  </a:lnTo>
                  <a:lnTo>
                    <a:pt x="10972" y="137820"/>
                  </a:lnTo>
                  <a:lnTo>
                    <a:pt x="18643" y="146372"/>
                  </a:lnTo>
                  <a:lnTo>
                    <a:pt x="27980" y="152890"/>
                  </a:lnTo>
                  <a:lnTo>
                    <a:pt x="38485" y="157487"/>
                  </a:lnTo>
                  <a:lnTo>
                    <a:pt x="49519" y="160230"/>
                  </a:lnTo>
                  <a:lnTo>
                    <a:pt x="60673" y="161332"/>
                  </a:lnTo>
                  <a:lnTo>
                    <a:pt x="71599" y="160790"/>
                  </a:lnTo>
                  <a:lnTo>
                    <a:pt x="81936" y="158308"/>
                  </a:lnTo>
                  <a:lnTo>
                    <a:pt x="91550" y="153898"/>
                  </a:lnTo>
                  <a:lnTo>
                    <a:pt x="100327" y="147837"/>
                  </a:lnTo>
                  <a:lnTo>
                    <a:pt x="108084" y="140482"/>
                  </a:lnTo>
                  <a:lnTo>
                    <a:pt x="114820" y="132160"/>
                  </a:lnTo>
                  <a:lnTo>
                    <a:pt x="120514" y="122981"/>
                  </a:lnTo>
                  <a:lnTo>
                    <a:pt x="125050" y="112843"/>
                  </a:lnTo>
                  <a:lnTo>
                    <a:pt x="128469" y="101769"/>
                  </a:lnTo>
                  <a:lnTo>
                    <a:pt x="130783" y="90063"/>
                  </a:lnTo>
                  <a:lnTo>
                    <a:pt x="131895" y="78206"/>
                  </a:lnTo>
                  <a:lnTo>
                    <a:pt x="131857" y="66494"/>
                  </a:lnTo>
                  <a:lnTo>
                    <a:pt x="130528" y="55188"/>
                  </a:lnTo>
                  <a:lnTo>
                    <a:pt x="127508" y="44596"/>
                  </a:lnTo>
                  <a:lnTo>
                    <a:pt x="122739" y="34816"/>
                  </a:lnTo>
                  <a:lnTo>
                    <a:pt x="116518" y="26068"/>
                  </a:lnTo>
                  <a:lnTo>
                    <a:pt x="108512" y="17930"/>
                  </a:lnTo>
                  <a:lnTo>
                    <a:pt x="95781" y="9686"/>
                  </a:lnTo>
                  <a:lnTo>
                    <a:pt x="73373" y="0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27129" y="1220942"/>
              <a:ext cx="178986" cy="147763"/>
            </a:xfrm>
            <a:custGeom>
              <a:avLst/>
              <a:gdLst/>
              <a:ahLst/>
              <a:cxnLst/>
              <a:rect l="0" t="0" r="0" b="0"/>
              <a:pathLst>
                <a:path w="178986" h="147763">
                  <a:moveTo>
                    <a:pt x="0" y="31949"/>
                  </a:moveTo>
                  <a:lnTo>
                    <a:pt x="3001" y="43617"/>
                  </a:lnTo>
                  <a:lnTo>
                    <a:pt x="6423" y="54106"/>
                  </a:lnTo>
                  <a:lnTo>
                    <a:pt x="10615" y="64407"/>
                  </a:lnTo>
                  <a:lnTo>
                    <a:pt x="15342" y="74709"/>
                  </a:lnTo>
                  <a:lnTo>
                    <a:pt x="20175" y="85052"/>
                  </a:lnTo>
                  <a:lnTo>
                    <a:pt x="24853" y="95442"/>
                  </a:lnTo>
                  <a:lnTo>
                    <a:pt x="29289" y="105870"/>
                  </a:lnTo>
                  <a:lnTo>
                    <a:pt x="33491" y="116328"/>
                  </a:lnTo>
                  <a:lnTo>
                    <a:pt x="37447" y="126734"/>
                  </a:lnTo>
                  <a:lnTo>
                    <a:pt x="39395" y="134494"/>
                  </a:lnTo>
                  <a:lnTo>
                    <a:pt x="37952" y="136485"/>
                  </a:lnTo>
                  <a:lnTo>
                    <a:pt x="35056" y="133884"/>
                  </a:lnTo>
                  <a:lnTo>
                    <a:pt x="31878" y="128163"/>
                  </a:lnTo>
                  <a:lnTo>
                    <a:pt x="29038" y="120132"/>
                  </a:lnTo>
                  <a:lnTo>
                    <a:pt x="26763" y="110356"/>
                  </a:lnTo>
                  <a:lnTo>
                    <a:pt x="25052" y="99294"/>
                  </a:lnTo>
                  <a:lnTo>
                    <a:pt x="23815" y="87308"/>
                  </a:lnTo>
                  <a:lnTo>
                    <a:pt x="22952" y="74676"/>
                  </a:lnTo>
                  <a:lnTo>
                    <a:pt x="22691" y="61762"/>
                  </a:lnTo>
                  <a:lnTo>
                    <a:pt x="23573" y="49014"/>
                  </a:lnTo>
                  <a:lnTo>
                    <a:pt x="25806" y="36675"/>
                  </a:lnTo>
                  <a:lnTo>
                    <a:pt x="29612" y="25271"/>
                  </a:lnTo>
                  <a:lnTo>
                    <a:pt x="35372" y="15669"/>
                  </a:lnTo>
                  <a:lnTo>
                    <a:pt x="43095" y="8186"/>
                  </a:lnTo>
                  <a:lnTo>
                    <a:pt x="52180" y="2975"/>
                  </a:lnTo>
                  <a:lnTo>
                    <a:pt x="61646" y="286"/>
                  </a:lnTo>
                  <a:lnTo>
                    <a:pt x="70898" y="0"/>
                  </a:lnTo>
                  <a:lnTo>
                    <a:pt x="79886" y="1890"/>
                  </a:lnTo>
                  <a:lnTo>
                    <a:pt x="88906" y="5808"/>
                  </a:lnTo>
                  <a:lnTo>
                    <a:pt x="98154" y="11474"/>
                  </a:lnTo>
                  <a:lnTo>
                    <a:pt x="107517" y="18529"/>
                  </a:lnTo>
                  <a:lnTo>
                    <a:pt x="116664" y="26626"/>
                  </a:lnTo>
                  <a:lnTo>
                    <a:pt x="125411" y="35475"/>
                  </a:lnTo>
                  <a:lnTo>
                    <a:pt x="133574" y="44856"/>
                  </a:lnTo>
                  <a:lnTo>
                    <a:pt x="140905" y="54605"/>
                  </a:lnTo>
                  <a:lnTo>
                    <a:pt x="147351" y="64607"/>
                  </a:lnTo>
                  <a:lnTo>
                    <a:pt x="153018" y="74781"/>
                  </a:lnTo>
                  <a:lnTo>
                    <a:pt x="158066" y="85072"/>
                  </a:lnTo>
                  <a:lnTo>
                    <a:pt x="162646" y="95432"/>
                  </a:lnTo>
                  <a:lnTo>
                    <a:pt x="166738" y="105573"/>
                  </a:lnTo>
                  <a:lnTo>
                    <a:pt x="170551" y="116066"/>
                  </a:lnTo>
                  <a:lnTo>
                    <a:pt x="174423" y="128950"/>
                  </a:lnTo>
                  <a:lnTo>
                    <a:pt x="178985" y="147762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53554" y="1010735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67" y="14803"/>
                  </a:lnTo>
                  <a:lnTo>
                    <a:pt x="708" y="29995"/>
                  </a:lnTo>
                  <a:lnTo>
                    <a:pt x="2004" y="47072"/>
                  </a:lnTo>
                  <a:lnTo>
                    <a:pt x="3864" y="65475"/>
                  </a:lnTo>
                  <a:lnTo>
                    <a:pt x="6180" y="83988"/>
                  </a:lnTo>
                  <a:lnTo>
                    <a:pt x="8842" y="101881"/>
                  </a:lnTo>
                  <a:lnTo>
                    <a:pt x="11593" y="118942"/>
                  </a:lnTo>
                  <a:lnTo>
                    <a:pt x="14051" y="135223"/>
                  </a:lnTo>
                  <a:lnTo>
                    <a:pt x="16038" y="150869"/>
                  </a:lnTo>
                  <a:lnTo>
                    <a:pt x="17709" y="166036"/>
                  </a:lnTo>
                  <a:lnTo>
                    <a:pt x="19446" y="180854"/>
                  </a:lnTo>
                  <a:lnTo>
                    <a:pt x="21464" y="195435"/>
                  </a:lnTo>
                  <a:lnTo>
                    <a:pt x="23651" y="210181"/>
                  </a:lnTo>
                  <a:lnTo>
                    <a:pt x="25667" y="225760"/>
                  </a:lnTo>
                  <a:lnTo>
                    <a:pt x="27324" y="242460"/>
                  </a:lnTo>
                  <a:lnTo>
                    <a:pt x="28760" y="259915"/>
                  </a:lnTo>
                  <a:lnTo>
                    <a:pt x="30330" y="277323"/>
                  </a:lnTo>
                  <a:lnTo>
                    <a:pt x="32233" y="294212"/>
                  </a:lnTo>
                  <a:lnTo>
                    <a:pt x="34351" y="310437"/>
                  </a:lnTo>
                  <a:lnTo>
                    <a:pt x="36542" y="327923"/>
                  </a:lnTo>
                  <a:lnTo>
                    <a:pt x="39002" y="351553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79855" y="114760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9296" y="5733"/>
                  </a:lnTo>
                  <a:lnTo>
                    <a:pt x="197527" y="10017"/>
                  </a:lnTo>
                  <a:lnTo>
                    <a:pt x="184636" y="13223"/>
                  </a:lnTo>
                  <a:lnTo>
                    <a:pt x="170788" y="15584"/>
                  </a:lnTo>
                  <a:lnTo>
                    <a:pt x="156460" y="17282"/>
                  </a:lnTo>
                  <a:lnTo>
                    <a:pt x="141991" y="18477"/>
                  </a:lnTo>
                  <a:lnTo>
                    <a:pt x="127541" y="19305"/>
                  </a:lnTo>
                  <a:lnTo>
                    <a:pt x="113165" y="19874"/>
                  </a:lnTo>
                  <a:lnTo>
                    <a:pt x="98871" y="20261"/>
                  </a:lnTo>
                  <a:lnTo>
                    <a:pt x="84646" y="20522"/>
                  </a:lnTo>
                  <a:lnTo>
                    <a:pt x="70476" y="20698"/>
                  </a:lnTo>
                  <a:lnTo>
                    <a:pt x="56365" y="20817"/>
                  </a:lnTo>
                  <a:lnTo>
                    <a:pt x="42906" y="20897"/>
                  </a:lnTo>
                  <a:lnTo>
                    <a:pt x="29957" y="20959"/>
                  </a:lnTo>
                  <a:lnTo>
                    <a:pt x="16378" y="210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83757" y="1231834"/>
              <a:ext cx="143539" cy="155285"/>
            </a:xfrm>
            <a:custGeom>
              <a:avLst/>
              <a:gdLst/>
              <a:ahLst/>
              <a:cxnLst/>
              <a:rect l="0" t="0" r="0" b="0"/>
              <a:pathLst>
                <a:path w="143539" h="155285">
                  <a:moveTo>
                    <a:pt x="27725" y="0"/>
                  </a:moveTo>
                  <a:lnTo>
                    <a:pt x="21924" y="8801"/>
                  </a:lnTo>
                  <a:lnTo>
                    <a:pt x="17000" y="17148"/>
                  </a:lnTo>
                  <a:lnTo>
                    <a:pt x="12501" y="25851"/>
                  </a:lnTo>
                  <a:lnTo>
                    <a:pt x="8454" y="35145"/>
                  </a:lnTo>
                  <a:lnTo>
                    <a:pt x="5088" y="45288"/>
                  </a:lnTo>
                  <a:lnTo>
                    <a:pt x="2485" y="56333"/>
                  </a:lnTo>
                  <a:lnTo>
                    <a:pt x="730" y="68173"/>
                  </a:lnTo>
                  <a:lnTo>
                    <a:pt x="0" y="80643"/>
                  </a:lnTo>
                  <a:lnTo>
                    <a:pt x="297" y="93576"/>
                  </a:lnTo>
                  <a:lnTo>
                    <a:pt x="1800" y="106513"/>
                  </a:lnTo>
                  <a:lnTo>
                    <a:pt x="4937" y="118739"/>
                  </a:lnTo>
                  <a:lnTo>
                    <a:pt x="9794" y="129907"/>
                  </a:lnTo>
                  <a:lnTo>
                    <a:pt x="16327" y="139539"/>
                  </a:lnTo>
                  <a:lnTo>
                    <a:pt x="24532" y="146880"/>
                  </a:lnTo>
                  <a:lnTo>
                    <a:pt x="34232" y="151739"/>
                  </a:lnTo>
                  <a:lnTo>
                    <a:pt x="44982" y="154393"/>
                  </a:lnTo>
                  <a:lnTo>
                    <a:pt x="56181" y="155284"/>
                  </a:lnTo>
                  <a:lnTo>
                    <a:pt x="67443" y="154845"/>
                  </a:lnTo>
                  <a:lnTo>
                    <a:pt x="78444" y="153114"/>
                  </a:lnTo>
                  <a:lnTo>
                    <a:pt x="88831" y="149760"/>
                  </a:lnTo>
                  <a:lnTo>
                    <a:pt x="98478" y="144729"/>
                  </a:lnTo>
                  <a:lnTo>
                    <a:pt x="107277" y="138234"/>
                  </a:lnTo>
                  <a:lnTo>
                    <a:pt x="115049" y="130579"/>
                  </a:lnTo>
                  <a:lnTo>
                    <a:pt x="121794" y="122054"/>
                  </a:lnTo>
                  <a:lnTo>
                    <a:pt x="127496" y="112736"/>
                  </a:lnTo>
                  <a:lnTo>
                    <a:pt x="132036" y="102504"/>
                  </a:lnTo>
                  <a:lnTo>
                    <a:pt x="135462" y="91382"/>
                  </a:lnTo>
                  <a:lnTo>
                    <a:pt x="137956" y="80107"/>
                  </a:lnTo>
                  <a:lnTo>
                    <a:pt x="139992" y="68945"/>
                  </a:lnTo>
                  <a:lnTo>
                    <a:pt x="141750" y="56914"/>
                  </a:lnTo>
                  <a:lnTo>
                    <a:pt x="143538" y="42114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84130" y="1242362"/>
              <a:ext cx="90565" cy="129322"/>
            </a:xfrm>
            <a:custGeom>
              <a:avLst/>
              <a:gdLst/>
              <a:ahLst/>
              <a:cxnLst/>
              <a:rect l="0" t="0" r="0" b="0"/>
              <a:pathLst>
                <a:path w="90565" h="129322">
                  <a:moveTo>
                    <a:pt x="6336" y="63171"/>
                  </a:moveTo>
                  <a:lnTo>
                    <a:pt x="9270" y="71973"/>
                  </a:lnTo>
                  <a:lnTo>
                    <a:pt x="12052" y="80319"/>
                  </a:lnTo>
                  <a:lnTo>
                    <a:pt x="14952" y="89018"/>
                  </a:lnTo>
                  <a:lnTo>
                    <a:pt x="17992" y="98139"/>
                  </a:lnTo>
                  <a:lnTo>
                    <a:pt x="21157" y="107634"/>
                  </a:lnTo>
                  <a:lnTo>
                    <a:pt x="24361" y="117377"/>
                  </a:lnTo>
                  <a:lnTo>
                    <a:pt x="25489" y="125534"/>
                  </a:lnTo>
                  <a:lnTo>
                    <a:pt x="22806" y="129321"/>
                  </a:lnTo>
                  <a:lnTo>
                    <a:pt x="18479" y="128609"/>
                  </a:lnTo>
                  <a:lnTo>
                    <a:pt x="13812" y="124544"/>
                  </a:lnTo>
                  <a:lnTo>
                    <a:pt x="9417" y="118066"/>
                  </a:lnTo>
                  <a:lnTo>
                    <a:pt x="5716" y="109649"/>
                  </a:lnTo>
                  <a:lnTo>
                    <a:pt x="2839" y="99682"/>
                  </a:lnTo>
                  <a:lnTo>
                    <a:pt x="879" y="88693"/>
                  </a:lnTo>
                  <a:lnTo>
                    <a:pt x="0" y="77303"/>
                  </a:lnTo>
                  <a:lnTo>
                    <a:pt x="191" y="65901"/>
                  </a:lnTo>
                  <a:lnTo>
                    <a:pt x="1622" y="54971"/>
                  </a:lnTo>
                  <a:lnTo>
                    <a:pt x="4709" y="45160"/>
                  </a:lnTo>
                  <a:lnTo>
                    <a:pt x="9528" y="36712"/>
                  </a:lnTo>
                  <a:lnTo>
                    <a:pt x="15866" y="29531"/>
                  </a:lnTo>
                  <a:lnTo>
                    <a:pt x="23407" y="23384"/>
                  </a:lnTo>
                  <a:lnTo>
                    <a:pt x="31843" y="18025"/>
                  </a:lnTo>
                  <a:lnTo>
                    <a:pt x="40852" y="13392"/>
                  </a:lnTo>
                  <a:lnTo>
                    <a:pt x="51188" y="9148"/>
                  </a:lnTo>
                  <a:lnTo>
                    <a:pt x="65991" y="4916"/>
                  </a:lnTo>
                  <a:lnTo>
                    <a:pt x="90564" y="0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51141" y="1250498"/>
              <a:ext cx="144652" cy="139264"/>
            </a:xfrm>
            <a:custGeom>
              <a:avLst/>
              <a:gdLst/>
              <a:ahLst/>
              <a:cxnLst/>
              <a:rect l="0" t="0" r="0" b="0"/>
              <a:pathLst>
                <a:path w="144652" h="139264">
                  <a:moveTo>
                    <a:pt x="7781" y="55035"/>
                  </a:moveTo>
                  <a:lnTo>
                    <a:pt x="7781" y="66770"/>
                  </a:lnTo>
                  <a:lnTo>
                    <a:pt x="7781" y="77899"/>
                  </a:lnTo>
                  <a:lnTo>
                    <a:pt x="7759" y="89429"/>
                  </a:lnTo>
                  <a:lnTo>
                    <a:pt x="6964" y="99020"/>
                  </a:lnTo>
                  <a:lnTo>
                    <a:pt x="4991" y="102823"/>
                  </a:lnTo>
                  <a:lnTo>
                    <a:pt x="2946" y="100495"/>
                  </a:lnTo>
                  <a:lnTo>
                    <a:pt x="1291" y="93388"/>
                  </a:lnTo>
                  <a:lnTo>
                    <a:pt x="231" y="83232"/>
                  </a:lnTo>
                  <a:lnTo>
                    <a:pt x="0" y="71712"/>
                  </a:lnTo>
                  <a:lnTo>
                    <a:pt x="643" y="59844"/>
                  </a:lnTo>
                  <a:lnTo>
                    <a:pt x="2219" y="48239"/>
                  </a:lnTo>
                  <a:lnTo>
                    <a:pt x="4875" y="37348"/>
                  </a:lnTo>
                  <a:lnTo>
                    <a:pt x="8602" y="27320"/>
                  </a:lnTo>
                  <a:lnTo>
                    <a:pt x="13733" y="18411"/>
                  </a:lnTo>
                  <a:lnTo>
                    <a:pt x="20990" y="11086"/>
                  </a:lnTo>
                  <a:lnTo>
                    <a:pt x="30566" y="5459"/>
                  </a:lnTo>
                  <a:lnTo>
                    <a:pt x="41727" y="1661"/>
                  </a:lnTo>
                  <a:lnTo>
                    <a:pt x="53133" y="0"/>
                  </a:lnTo>
                  <a:lnTo>
                    <a:pt x="63983" y="444"/>
                  </a:lnTo>
                  <a:lnTo>
                    <a:pt x="74025" y="2841"/>
                  </a:lnTo>
                  <a:lnTo>
                    <a:pt x="83297" y="7109"/>
                  </a:lnTo>
                  <a:lnTo>
                    <a:pt x="91931" y="13013"/>
                  </a:lnTo>
                  <a:lnTo>
                    <a:pt x="99915" y="20229"/>
                  </a:lnTo>
                  <a:lnTo>
                    <a:pt x="107073" y="28434"/>
                  </a:lnTo>
                  <a:lnTo>
                    <a:pt x="113377" y="37356"/>
                  </a:lnTo>
                  <a:lnTo>
                    <a:pt x="118937" y="46786"/>
                  </a:lnTo>
                  <a:lnTo>
                    <a:pt x="123906" y="56568"/>
                  </a:lnTo>
                  <a:lnTo>
                    <a:pt x="128432" y="66597"/>
                  </a:lnTo>
                  <a:lnTo>
                    <a:pt x="132472" y="76959"/>
                  </a:lnTo>
                  <a:lnTo>
                    <a:pt x="135814" y="87908"/>
                  </a:lnTo>
                  <a:lnTo>
                    <a:pt x="138396" y="99514"/>
                  </a:lnTo>
                  <a:lnTo>
                    <a:pt x="140303" y="110917"/>
                  </a:lnTo>
                  <a:lnTo>
                    <a:pt x="141874" y="121437"/>
                  </a:lnTo>
                  <a:lnTo>
                    <a:pt x="143244" y="130881"/>
                  </a:lnTo>
                  <a:lnTo>
                    <a:pt x="144651" y="139263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44665" y="1227226"/>
              <a:ext cx="128216" cy="194625"/>
            </a:xfrm>
            <a:custGeom>
              <a:avLst/>
              <a:gdLst/>
              <a:ahLst/>
              <a:cxnLst/>
              <a:rect l="0" t="0" r="0" b="0"/>
              <a:pathLst>
                <a:path w="128216" h="194625">
                  <a:moveTo>
                    <a:pt x="119583" y="4608"/>
                  </a:moveTo>
                  <a:lnTo>
                    <a:pt x="107848" y="1808"/>
                  </a:lnTo>
                  <a:lnTo>
                    <a:pt x="96719" y="306"/>
                  </a:lnTo>
                  <a:lnTo>
                    <a:pt x="85125" y="0"/>
                  </a:lnTo>
                  <a:lnTo>
                    <a:pt x="73137" y="679"/>
                  </a:lnTo>
                  <a:lnTo>
                    <a:pt x="61126" y="2147"/>
                  </a:lnTo>
                  <a:lnTo>
                    <a:pt x="49328" y="4225"/>
                  </a:lnTo>
                  <a:lnTo>
                    <a:pt x="37974" y="7080"/>
                  </a:lnTo>
                  <a:lnTo>
                    <a:pt x="27354" y="11199"/>
                  </a:lnTo>
                  <a:lnTo>
                    <a:pt x="17566" y="16743"/>
                  </a:lnTo>
                  <a:lnTo>
                    <a:pt x="9182" y="23415"/>
                  </a:lnTo>
                  <a:lnTo>
                    <a:pt x="3286" y="30656"/>
                  </a:lnTo>
                  <a:lnTo>
                    <a:pt x="255" y="38076"/>
                  </a:lnTo>
                  <a:lnTo>
                    <a:pt x="0" y="45328"/>
                  </a:lnTo>
                  <a:lnTo>
                    <a:pt x="2330" y="52037"/>
                  </a:lnTo>
                  <a:lnTo>
                    <a:pt x="6858" y="58062"/>
                  </a:lnTo>
                  <a:lnTo>
                    <a:pt x="13116" y="63445"/>
                  </a:lnTo>
                  <a:lnTo>
                    <a:pt x="20661" y="68303"/>
                  </a:lnTo>
                  <a:lnTo>
                    <a:pt x="29134" y="72764"/>
                  </a:lnTo>
                  <a:lnTo>
                    <a:pt x="38259" y="77103"/>
                  </a:lnTo>
                  <a:lnTo>
                    <a:pt x="47835" y="81710"/>
                  </a:lnTo>
                  <a:lnTo>
                    <a:pt x="57717" y="86782"/>
                  </a:lnTo>
                  <a:lnTo>
                    <a:pt x="67640" y="92497"/>
                  </a:lnTo>
                  <a:lnTo>
                    <a:pt x="77229" y="99090"/>
                  </a:lnTo>
                  <a:lnTo>
                    <a:pt x="86311" y="106597"/>
                  </a:lnTo>
                  <a:lnTo>
                    <a:pt x="94883" y="114741"/>
                  </a:lnTo>
                  <a:lnTo>
                    <a:pt x="103029" y="123045"/>
                  </a:lnTo>
                  <a:lnTo>
                    <a:pt x="110829" y="131224"/>
                  </a:lnTo>
                  <a:lnTo>
                    <a:pt x="117882" y="139341"/>
                  </a:lnTo>
                  <a:lnTo>
                    <a:pt x="123335" y="147703"/>
                  </a:lnTo>
                  <a:lnTo>
                    <a:pt x="126843" y="156468"/>
                  </a:lnTo>
                  <a:lnTo>
                    <a:pt x="128215" y="165321"/>
                  </a:lnTo>
                  <a:lnTo>
                    <a:pt x="127166" y="173585"/>
                  </a:lnTo>
                  <a:lnTo>
                    <a:pt x="123785" y="180913"/>
                  </a:lnTo>
                  <a:lnTo>
                    <a:pt x="118278" y="186968"/>
                  </a:lnTo>
                  <a:lnTo>
                    <a:pt x="110778" y="191279"/>
                  </a:lnTo>
                  <a:lnTo>
                    <a:pt x="101567" y="193766"/>
                  </a:lnTo>
                  <a:lnTo>
                    <a:pt x="91417" y="194624"/>
                  </a:lnTo>
                  <a:lnTo>
                    <a:pt x="80404" y="194115"/>
                  </a:lnTo>
                  <a:lnTo>
                    <a:pt x="66450" y="191079"/>
                  </a:lnTo>
                  <a:lnTo>
                    <a:pt x="45884" y="183592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69533" y="115813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69533" y="13476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58466" y="1493597"/>
              <a:ext cx="2526841" cy="106735"/>
            </a:xfrm>
            <a:custGeom>
              <a:avLst/>
              <a:gdLst/>
              <a:ahLst/>
              <a:cxnLst/>
              <a:rect l="0" t="0" r="0" b="0"/>
              <a:pathLst>
                <a:path w="2526841" h="106735">
                  <a:moveTo>
                    <a:pt x="2526840" y="11978"/>
                  </a:moveTo>
                  <a:lnTo>
                    <a:pt x="2518105" y="17845"/>
                  </a:lnTo>
                  <a:lnTo>
                    <a:pt x="2510399" y="23410"/>
                  </a:lnTo>
                  <a:lnTo>
                    <a:pt x="2502988" y="29199"/>
                  </a:lnTo>
                  <a:lnTo>
                    <a:pt x="2495380" y="34935"/>
                  </a:lnTo>
                  <a:lnTo>
                    <a:pt x="2486905" y="39968"/>
                  </a:lnTo>
                  <a:lnTo>
                    <a:pt x="2477278" y="43985"/>
                  </a:lnTo>
                  <a:lnTo>
                    <a:pt x="2466709" y="46837"/>
                  </a:lnTo>
                  <a:lnTo>
                    <a:pt x="2455698" y="48378"/>
                  </a:lnTo>
                  <a:lnTo>
                    <a:pt x="2444588" y="48666"/>
                  </a:lnTo>
                  <a:lnTo>
                    <a:pt x="2433537" y="47740"/>
                  </a:lnTo>
                  <a:lnTo>
                    <a:pt x="2422591" y="45532"/>
                  </a:lnTo>
                  <a:lnTo>
                    <a:pt x="2411750" y="42128"/>
                  </a:lnTo>
                  <a:lnTo>
                    <a:pt x="2400996" y="37896"/>
                  </a:lnTo>
                  <a:lnTo>
                    <a:pt x="2390310" y="33372"/>
                  </a:lnTo>
                  <a:lnTo>
                    <a:pt x="2379667" y="28893"/>
                  </a:lnTo>
                  <a:lnTo>
                    <a:pt x="2368891" y="24753"/>
                  </a:lnTo>
                  <a:lnTo>
                    <a:pt x="2357663" y="21278"/>
                  </a:lnTo>
                  <a:lnTo>
                    <a:pt x="2345856" y="18584"/>
                  </a:lnTo>
                  <a:lnTo>
                    <a:pt x="2333824" y="16928"/>
                  </a:lnTo>
                  <a:lnTo>
                    <a:pt x="2322280" y="16790"/>
                  </a:lnTo>
                  <a:lnTo>
                    <a:pt x="2311587" y="18291"/>
                  </a:lnTo>
                  <a:lnTo>
                    <a:pt x="2301612" y="21247"/>
                  </a:lnTo>
                  <a:lnTo>
                    <a:pt x="2291919" y="25365"/>
                  </a:lnTo>
                  <a:lnTo>
                    <a:pt x="2282207" y="30345"/>
                  </a:lnTo>
                  <a:lnTo>
                    <a:pt x="2272191" y="35618"/>
                  </a:lnTo>
                  <a:lnTo>
                    <a:pt x="2261541" y="40384"/>
                  </a:lnTo>
                  <a:lnTo>
                    <a:pt x="2250151" y="44238"/>
                  </a:lnTo>
                  <a:lnTo>
                    <a:pt x="2238243" y="46821"/>
                  </a:lnTo>
                  <a:lnTo>
                    <a:pt x="2226258" y="47656"/>
                  </a:lnTo>
                  <a:lnTo>
                    <a:pt x="2214459" y="46658"/>
                  </a:lnTo>
                  <a:lnTo>
                    <a:pt x="2202928" y="44056"/>
                  </a:lnTo>
                  <a:lnTo>
                    <a:pt x="2191652" y="40184"/>
                  </a:lnTo>
                  <a:lnTo>
                    <a:pt x="2180587" y="35368"/>
                  </a:lnTo>
                  <a:lnTo>
                    <a:pt x="2169681" y="30038"/>
                  </a:lnTo>
                  <a:lnTo>
                    <a:pt x="2158891" y="24701"/>
                  </a:lnTo>
                  <a:lnTo>
                    <a:pt x="2148184" y="19646"/>
                  </a:lnTo>
                  <a:lnTo>
                    <a:pt x="2137535" y="15272"/>
                  </a:lnTo>
                  <a:lnTo>
                    <a:pt x="2126924" y="12165"/>
                  </a:lnTo>
                  <a:lnTo>
                    <a:pt x="2116344" y="10527"/>
                  </a:lnTo>
                  <a:lnTo>
                    <a:pt x="2105952" y="10394"/>
                  </a:lnTo>
                  <a:lnTo>
                    <a:pt x="2096047" y="11816"/>
                  </a:lnTo>
                  <a:lnTo>
                    <a:pt x="2086751" y="14661"/>
                  </a:lnTo>
                  <a:lnTo>
                    <a:pt x="2077863" y="18670"/>
                  </a:lnTo>
                  <a:lnTo>
                    <a:pt x="2068975" y="23569"/>
                  </a:lnTo>
                  <a:lnTo>
                    <a:pt x="2059845" y="29114"/>
                  </a:lnTo>
                  <a:lnTo>
                    <a:pt x="2050406" y="34953"/>
                  </a:lnTo>
                  <a:lnTo>
                    <a:pt x="2040683" y="40638"/>
                  </a:lnTo>
                  <a:lnTo>
                    <a:pt x="2030727" y="45927"/>
                  </a:lnTo>
                  <a:lnTo>
                    <a:pt x="2020429" y="50289"/>
                  </a:lnTo>
                  <a:lnTo>
                    <a:pt x="2009532" y="52857"/>
                  </a:lnTo>
                  <a:lnTo>
                    <a:pt x="1997945" y="53319"/>
                  </a:lnTo>
                  <a:lnTo>
                    <a:pt x="1985894" y="51849"/>
                  </a:lnTo>
                  <a:lnTo>
                    <a:pt x="1973804" y="48811"/>
                  </a:lnTo>
                  <a:lnTo>
                    <a:pt x="1961928" y="44586"/>
                  </a:lnTo>
                  <a:lnTo>
                    <a:pt x="1950172" y="39499"/>
                  </a:lnTo>
                  <a:lnTo>
                    <a:pt x="1938214" y="33802"/>
                  </a:lnTo>
                  <a:lnTo>
                    <a:pt x="1925877" y="27685"/>
                  </a:lnTo>
                  <a:lnTo>
                    <a:pt x="1913303" y="21446"/>
                  </a:lnTo>
                  <a:lnTo>
                    <a:pt x="1900854" y="15484"/>
                  </a:lnTo>
                  <a:lnTo>
                    <a:pt x="1888728" y="10002"/>
                  </a:lnTo>
                  <a:lnTo>
                    <a:pt x="1876634" y="5338"/>
                  </a:lnTo>
                  <a:lnTo>
                    <a:pt x="1863916" y="2035"/>
                  </a:lnTo>
                  <a:lnTo>
                    <a:pt x="1850255" y="265"/>
                  </a:lnTo>
                  <a:lnTo>
                    <a:pt x="1835977" y="43"/>
                  </a:lnTo>
                  <a:lnTo>
                    <a:pt x="1821847" y="1407"/>
                  </a:lnTo>
                  <a:lnTo>
                    <a:pt x="1808300" y="4212"/>
                  </a:lnTo>
                  <a:lnTo>
                    <a:pt x="1795272" y="8195"/>
                  </a:lnTo>
                  <a:lnTo>
                    <a:pt x="1782383" y="13076"/>
                  </a:lnTo>
                  <a:lnTo>
                    <a:pt x="1769382" y="18605"/>
                  </a:lnTo>
                  <a:lnTo>
                    <a:pt x="1756175" y="24263"/>
                  </a:lnTo>
                  <a:lnTo>
                    <a:pt x="1742761" y="29295"/>
                  </a:lnTo>
                  <a:lnTo>
                    <a:pt x="1729176" y="33331"/>
                  </a:lnTo>
                  <a:lnTo>
                    <a:pt x="1715456" y="36038"/>
                  </a:lnTo>
                  <a:lnTo>
                    <a:pt x="1701639" y="36956"/>
                  </a:lnTo>
                  <a:lnTo>
                    <a:pt x="1687757" y="36015"/>
                  </a:lnTo>
                  <a:lnTo>
                    <a:pt x="1673996" y="33451"/>
                  </a:lnTo>
                  <a:lnTo>
                    <a:pt x="1660676" y="29605"/>
                  </a:lnTo>
                  <a:lnTo>
                    <a:pt x="1647934" y="24806"/>
                  </a:lnTo>
                  <a:lnTo>
                    <a:pt x="1635580" y="19486"/>
                  </a:lnTo>
                  <a:lnTo>
                    <a:pt x="1623212" y="14158"/>
                  </a:lnTo>
                  <a:lnTo>
                    <a:pt x="1610586" y="9108"/>
                  </a:lnTo>
                  <a:lnTo>
                    <a:pt x="1597478" y="4737"/>
                  </a:lnTo>
                  <a:lnTo>
                    <a:pt x="1583606" y="1632"/>
                  </a:lnTo>
                  <a:lnTo>
                    <a:pt x="1568901" y="0"/>
                  </a:lnTo>
                  <a:lnTo>
                    <a:pt x="1553618" y="40"/>
                  </a:lnTo>
                  <a:lnTo>
                    <a:pt x="1538213" y="2112"/>
                  </a:lnTo>
                  <a:lnTo>
                    <a:pt x="1522965" y="6206"/>
                  </a:lnTo>
                  <a:lnTo>
                    <a:pt x="1507965" y="11868"/>
                  </a:lnTo>
                  <a:lnTo>
                    <a:pt x="1493207" y="18416"/>
                  </a:lnTo>
                  <a:lnTo>
                    <a:pt x="1478650" y="25354"/>
                  </a:lnTo>
                  <a:lnTo>
                    <a:pt x="1464247" y="31940"/>
                  </a:lnTo>
                  <a:lnTo>
                    <a:pt x="1449956" y="37137"/>
                  </a:lnTo>
                  <a:lnTo>
                    <a:pt x="1435745" y="40511"/>
                  </a:lnTo>
                  <a:lnTo>
                    <a:pt x="1421589" y="42146"/>
                  </a:lnTo>
                  <a:lnTo>
                    <a:pt x="1407472" y="42345"/>
                  </a:lnTo>
                  <a:lnTo>
                    <a:pt x="1393385" y="41442"/>
                  </a:lnTo>
                  <a:lnTo>
                    <a:pt x="1379484" y="39569"/>
                  </a:lnTo>
                  <a:lnTo>
                    <a:pt x="1366070" y="36650"/>
                  </a:lnTo>
                  <a:lnTo>
                    <a:pt x="1353264" y="32735"/>
                  </a:lnTo>
                  <a:lnTo>
                    <a:pt x="1340868" y="28143"/>
                  </a:lnTo>
                  <a:lnTo>
                    <a:pt x="1328471" y="23370"/>
                  </a:lnTo>
                  <a:lnTo>
                    <a:pt x="1315831" y="18720"/>
                  </a:lnTo>
                  <a:lnTo>
                    <a:pt x="1302882" y="14464"/>
                  </a:lnTo>
                  <a:lnTo>
                    <a:pt x="1289650" y="10910"/>
                  </a:lnTo>
                  <a:lnTo>
                    <a:pt x="1276193" y="8158"/>
                  </a:lnTo>
                  <a:lnTo>
                    <a:pt x="1262733" y="6294"/>
                  </a:lnTo>
                  <a:lnTo>
                    <a:pt x="1249622" y="5484"/>
                  </a:lnTo>
                  <a:lnTo>
                    <a:pt x="1237028" y="5725"/>
                  </a:lnTo>
                  <a:lnTo>
                    <a:pt x="1224945" y="7191"/>
                  </a:lnTo>
                  <a:lnTo>
                    <a:pt x="1213290" y="10301"/>
                  </a:lnTo>
                  <a:lnTo>
                    <a:pt x="1201967" y="15127"/>
                  </a:lnTo>
                  <a:lnTo>
                    <a:pt x="1190887" y="21130"/>
                  </a:lnTo>
                  <a:lnTo>
                    <a:pt x="1179980" y="27382"/>
                  </a:lnTo>
                  <a:lnTo>
                    <a:pt x="1169194" y="33321"/>
                  </a:lnTo>
                  <a:lnTo>
                    <a:pt x="1158491" y="38763"/>
                  </a:lnTo>
                  <a:lnTo>
                    <a:pt x="1147845" y="43718"/>
                  </a:lnTo>
                  <a:lnTo>
                    <a:pt x="1137228" y="48265"/>
                  </a:lnTo>
                  <a:lnTo>
                    <a:pt x="1126301" y="52335"/>
                  </a:lnTo>
                  <a:lnTo>
                    <a:pt x="1114441" y="55704"/>
                  </a:lnTo>
                  <a:lnTo>
                    <a:pt x="1101386" y="58299"/>
                  </a:lnTo>
                  <a:lnTo>
                    <a:pt x="1087363" y="59874"/>
                  </a:lnTo>
                  <a:lnTo>
                    <a:pt x="1072880" y="59951"/>
                  </a:lnTo>
                  <a:lnTo>
                    <a:pt x="1058295" y="58405"/>
                  </a:lnTo>
                  <a:lnTo>
                    <a:pt x="1044096" y="55418"/>
                  </a:lnTo>
                  <a:lnTo>
                    <a:pt x="1030949" y="51279"/>
                  </a:lnTo>
                  <a:lnTo>
                    <a:pt x="1019108" y="46279"/>
                  </a:lnTo>
                  <a:lnTo>
                    <a:pt x="1008328" y="40823"/>
                  </a:lnTo>
                  <a:lnTo>
                    <a:pt x="998080" y="35402"/>
                  </a:lnTo>
                  <a:lnTo>
                    <a:pt x="987989" y="30281"/>
                  </a:lnTo>
                  <a:lnTo>
                    <a:pt x="977715" y="25523"/>
                  </a:lnTo>
                  <a:lnTo>
                    <a:pt x="966891" y="21094"/>
                  </a:lnTo>
                  <a:lnTo>
                    <a:pt x="955379" y="16937"/>
                  </a:lnTo>
                  <a:lnTo>
                    <a:pt x="943220" y="13314"/>
                  </a:lnTo>
                  <a:lnTo>
                    <a:pt x="930534" y="10784"/>
                  </a:lnTo>
                  <a:lnTo>
                    <a:pt x="917446" y="9569"/>
                  </a:lnTo>
                  <a:lnTo>
                    <a:pt x="904065" y="9737"/>
                  </a:lnTo>
                  <a:lnTo>
                    <a:pt x="890477" y="11369"/>
                  </a:lnTo>
                  <a:lnTo>
                    <a:pt x="876750" y="14363"/>
                  </a:lnTo>
                  <a:lnTo>
                    <a:pt x="863092" y="18644"/>
                  </a:lnTo>
                  <a:lnTo>
                    <a:pt x="849842" y="24258"/>
                  </a:lnTo>
                  <a:lnTo>
                    <a:pt x="837150" y="31097"/>
                  </a:lnTo>
                  <a:lnTo>
                    <a:pt x="825000" y="38619"/>
                  </a:lnTo>
                  <a:lnTo>
                    <a:pt x="813301" y="45972"/>
                  </a:lnTo>
                  <a:lnTo>
                    <a:pt x="801947" y="52691"/>
                  </a:lnTo>
                  <a:lnTo>
                    <a:pt x="790846" y="58674"/>
                  </a:lnTo>
                  <a:lnTo>
                    <a:pt x="779925" y="64001"/>
                  </a:lnTo>
                  <a:lnTo>
                    <a:pt x="769130" y="68796"/>
                  </a:lnTo>
                  <a:lnTo>
                    <a:pt x="758421" y="72865"/>
                  </a:lnTo>
                  <a:lnTo>
                    <a:pt x="747770" y="75701"/>
                  </a:lnTo>
                  <a:lnTo>
                    <a:pt x="737160" y="77125"/>
                  </a:lnTo>
                  <a:lnTo>
                    <a:pt x="726577" y="77099"/>
                  </a:lnTo>
                  <a:lnTo>
                    <a:pt x="716012" y="75562"/>
                  </a:lnTo>
                  <a:lnTo>
                    <a:pt x="705459" y="72642"/>
                  </a:lnTo>
                  <a:lnTo>
                    <a:pt x="694913" y="68750"/>
                  </a:lnTo>
                  <a:lnTo>
                    <a:pt x="684374" y="64461"/>
                  </a:lnTo>
                  <a:lnTo>
                    <a:pt x="673834" y="60139"/>
                  </a:lnTo>
                  <a:lnTo>
                    <a:pt x="663127" y="55936"/>
                  </a:lnTo>
                  <a:lnTo>
                    <a:pt x="651947" y="51887"/>
                  </a:lnTo>
                  <a:lnTo>
                    <a:pt x="640168" y="47989"/>
                  </a:lnTo>
                  <a:lnTo>
                    <a:pt x="627986" y="44541"/>
                  </a:lnTo>
                  <a:lnTo>
                    <a:pt x="615809" y="42129"/>
                  </a:lnTo>
                  <a:lnTo>
                    <a:pt x="603872" y="40994"/>
                  </a:lnTo>
                  <a:lnTo>
                    <a:pt x="592077" y="41215"/>
                  </a:lnTo>
                  <a:lnTo>
                    <a:pt x="580092" y="42883"/>
                  </a:lnTo>
                  <a:lnTo>
                    <a:pt x="567736" y="45891"/>
                  </a:lnTo>
                  <a:lnTo>
                    <a:pt x="555150" y="49842"/>
                  </a:lnTo>
                  <a:lnTo>
                    <a:pt x="542694" y="54171"/>
                  </a:lnTo>
                  <a:lnTo>
                    <a:pt x="530567" y="58519"/>
                  </a:lnTo>
                  <a:lnTo>
                    <a:pt x="518643" y="62740"/>
                  </a:lnTo>
                  <a:lnTo>
                    <a:pt x="506571" y="66801"/>
                  </a:lnTo>
                  <a:lnTo>
                    <a:pt x="494156" y="70707"/>
                  </a:lnTo>
                  <a:lnTo>
                    <a:pt x="481531" y="74160"/>
                  </a:lnTo>
                  <a:lnTo>
                    <a:pt x="469048" y="76575"/>
                  </a:lnTo>
                  <a:lnTo>
                    <a:pt x="456903" y="77718"/>
                  </a:lnTo>
                  <a:lnTo>
                    <a:pt x="444967" y="77671"/>
                  </a:lnTo>
                  <a:lnTo>
                    <a:pt x="432887" y="76652"/>
                  </a:lnTo>
                  <a:lnTo>
                    <a:pt x="420463" y="74889"/>
                  </a:lnTo>
                  <a:lnTo>
                    <a:pt x="407661" y="72418"/>
                  </a:lnTo>
                  <a:lnTo>
                    <a:pt x="394527" y="69090"/>
                  </a:lnTo>
                  <a:lnTo>
                    <a:pt x="381128" y="64905"/>
                  </a:lnTo>
                  <a:lnTo>
                    <a:pt x="367365" y="60470"/>
                  </a:lnTo>
                  <a:lnTo>
                    <a:pt x="352988" y="56866"/>
                  </a:lnTo>
                  <a:lnTo>
                    <a:pt x="337916" y="54637"/>
                  </a:lnTo>
                  <a:lnTo>
                    <a:pt x="322541" y="53974"/>
                  </a:lnTo>
                  <a:lnTo>
                    <a:pt x="307600" y="54975"/>
                  </a:lnTo>
                  <a:lnTo>
                    <a:pt x="293477" y="57505"/>
                  </a:lnTo>
                  <a:lnTo>
                    <a:pt x="280215" y="61287"/>
                  </a:lnTo>
                  <a:lnTo>
                    <a:pt x="267695" y="66027"/>
                  </a:lnTo>
                  <a:lnTo>
                    <a:pt x="255754" y="71461"/>
                  </a:lnTo>
                  <a:lnTo>
                    <a:pt x="244243" y="77224"/>
                  </a:lnTo>
                  <a:lnTo>
                    <a:pt x="233038" y="82858"/>
                  </a:lnTo>
                  <a:lnTo>
                    <a:pt x="222045" y="88116"/>
                  </a:lnTo>
                  <a:lnTo>
                    <a:pt x="211031" y="92628"/>
                  </a:lnTo>
                  <a:lnTo>
                    <a:pt x="199644" y="95828"/>
                  </a:lnTo>
                  <a:lnTo>
                    <a:pt x="187726" y="97534"/>
                  </a:lnTo>
                  <a:lnTo>
                    <a:pt x="175449" y="97882"/>
                  </a:lnTo>
                  <a:lnTo>
                    <a:pt x="163209" y="97136"/>
                  </a:lnTo>
                  <a:lnTo>
                    <a:pt x="151235" y="95559"/>
                  </a:lnTo>
                  <a:lnTo>
                    <a:pt x="139585" y="93215"/>
                  </a:lnTo>
                  <a:lnTo>
                    <a:pt x="128230" y="89973"/>
                  </a:lnTo>
                  <a:lnTo>
                    <a:pt x="117106" y="85845"/>
                  </a:lnTo>
                  <a:lnTo>
                    <a:pt x="105991" y="81449"/>
                  </a:lnTo>
                  <a:lnTo>
                    <a:pt x="94529" y="77870"/>
                  </a:lnTo>
                  <a:lnTo>
                    <a:pt x="82557" y="75659"/>
                  </a:lnTo>
                  <a:lnTo>
                    <a:pt x="70244" y="75008"/>
                  </a:lnTo>
                  <a:lnTo>
                    <a:pt x="57977" y="76017"/>
                  </a:lnTo>
                  <a:lnTo>
                    <a:pt x="46000" y="78547"/>
                  </a:lnTo>
                  <a:lnTo>
                    <a:pt x="34818" y="82207"/>
                  </a:lnTo>
                  <a:lnTo>
                    <a:pt x="24183" y="86925"/>
                  </a:lnTo>
                  <a:lnTo>
                    <a:pt x="13166" y="94230"/>
                  </a:lnTo>
                  <a:lnTo>
                    <a:pt x="0" y="106734"/>
                  </a:lnTo>
                </a:path>
              </a:pathLst>
            </a:custGeom>
            <a:ln w="38100" cap="flat" cmpd="sng" algn="ctr">
              <a:solidFill>
                <a:srgbClr val="EAE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82620" y="2147353"/>
            <a:ext cx="526425" cy="886930"/>
            <a:chOff x="582620" y="2147353"/>
            <a:chExt cx="526425" cy="886930"/>
          </a:xfrm>
        </p:grpSpPr>
        <p:cxnSp>
          <p:nvCxnSpPr>
            <p:cNvPr id="45" name="Straight Connector 44"/>
            <p:cNvCxnSpPr/>
            <p:nvPr/>
          </p:nvCxnSpPr>
          <p:spPr>
            <a:xfrm flipV="1">
              <a:off x="583056" y="2149855"/>
              <a:ext cx="0" cy="884428"/>
            </a:xfrm>
            <a:prstGeom prst="line">
              <a:avLst/>
            </a:pr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Freeform 45"/>
            <p:cNvSpPr/>
            <p:nvPr/>
          </p:nvSpPr>
          <p:spPr>
            <a:xfrm rot="5400000">
              <a:off x="603677" y="2126296"/>
              <a:ext cx="484312" cy="526425"/>
            </a:xfrm>
            <a:custGeom>
              <a:avLst/>
              <a:gdLst/>
              <a:ahLst/>
              <a:cxnLst/>
              <a:rect l="0" t="0" r="0" b="0"/>
              <a:pathLst>
                <a:path w="484312" h="526425">
                  <a:moveTo>
                    <a:pt x="242196" y="0"/>
                  </a:moveTo>
                  <a:lnTo>
                    <a:pt x="484311" y="526424"/>
                  </a:lnTo>
                  <a:lnTo>
                    <a:pt x="0" y="52642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 rot="5400000">
            <a:off x="773105" y="2858534"/>
            <a:ext cx="526425" cy="886963"/>
            <a:chOff x="773105" y="2858534"/>
            <a:chExt cx="526425" cy="886963"/>
          </a:xfrm>
        </p:grpSpPr>
        <p:cxnSp>
          <p:nvCxnSpPr>
            <p:cNvPr id="48" name="Straight Connector 47"/>
            <p:cNvCxnSpPr/>
            <p:nvPr/>
          </p:nvCxnSpPr>
          <p:spPr>
            <a:xfrm>
              <a:off x="773539" y="2861069"/>
              <a:ext cx="0" cy="884428"/>
            </a:xfrm>
            <a:prstGeom prst="line">
              <a:avLst/>
            </a:pr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Freeform 48"/>
            <p:cNvSpPr/>
            <p:nvPr/>
          </p:nvSpPr>
          <p:spPr>
            <a:xfrm rot="5400000">
              <a:off x="794162" y="2837477"/>
              <a:ext cx="484312" cy="526425"/>
            </a:xfrm>
            <a:custGeom>
              <a:avLst/>
              <a:gdLst/>
              <a:ahLst/>
              <a:cxnLst/>
              <a:rect l="0" t="0" r="0" b="0"/>
              <a:pathLst>
                <a:path w="484312" h="526425">
                  <a:moveTo>
                    <a:pt x="242196" y="0"/>
                  </a:moveTo>
                  <a:lnTo>
                    <a:pt x="484311" y="526424"/>
                  </a:lnTo>
                  <a:lnTo>
                    <a:pt x="0" y="52642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046419" y="1956853"/>
            <a:ext cx="1059826" cy="1775926"/>
            <a:chOff x="3046419" y="1956853"/>
            <a:chExt cx="1059826" cy="1775926"/>
          </a:xfrm>
        </p:grpSpPr>
        <p:grpSp>
          <p:nvGrpSpPr>
            <p:cNvPr id="53" name="Group 52"/>
            <p:cNvGrpSpPr/>
            <p:nvPr/>
          </p:nvGrpSpPr>
          <p:grpSpPr>
            <a:xfrm>
              <a:off x="3579820" y="1956853"/>
              <a:ext cx="526425" cy="886930"/>
              <a:chOff x="3579820" y="1956853"/>
              <a:chExt cx="526425" cy="886930"/>
            </a:xfrm>
          </p:grpSpPr>
          <p:cxnSp>
            <p:nvCxnSpPr>
              <p:cNvPr id="51" name="Straight Connector 50"/>
              <p:cNvCxnSpPr/>
              <p:nvPr/>
            </p:nvCxnSpPr>
            <p:spPr>
              <a:xfrm flipV="1">
                <a:off x="3580257" y="1959355"/>
                <a:ext cx="0" cy="884428"/>
              </a:xfrm>
              <a:prstGeom prst="line">
                <a:avLst/>
              </a:prstGeom>
              <a:ln w="38100" cap="flat" cmpd="sng" algn="ctr">
                <a:solidFill>
                  <a:srgbClr val="FFFFFF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Freeform 51"/>
              <p:cNvSpPr/>
              <p:nvPr/>
            </p:nvSpPr>
            <p:spPr>
              <a:xfrm rot="5400000">
                <a:off x="3600877" y="1935796"/>
                <a:ext cx="484312" cy="526425"/>
              </a:xfrm>
              <a:custGeom>
                <a:avLst/>
                <a:gdLst/>
                <a:ahLst/>
                <a:cxnLst/>
                <a:rect l="0" t="0" r="0" b="0"/>
                <a:pathLst>
                  <a:path w="484312" h="526425">
                    <a:moveTo>
                      <a:pt x="242196" y="0"/>
                    </a:moveTo>
                    <a:lnTo>
                      <a:pt x="484311" y="526424"/>
                    </a:lnTo>
                    <a:lnTo>
                      <a:pt x="0" y="52642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 rot="10800000">
              <a:off x="3046419" y="2845815"/>
              <a:ext cx="526425" cy="886964"/>
              <a:chOff x="3046419" y="2845815"/>
              <a:chExt cx="526425" cy="886964"/>
            </a:xfrm>
          </p:grpSpPr>
          <p:cxnSp>
            <p:nvCxnSpPr>
              <p:cNvPr id="54" name="Straight Connector 53"/>
              <p:cNvCxnSpPr/>
              <p:nvPr/>
            </p:nvCxnSpPr>
            <p:spPr>
              <a:xfrm>
                <a:off x="3046880" y="2848352"/>
                <a:ext cx="0" cy="884427"/>
              </a:xfrm>
              <a:prstGeom prst="line">
                <a:avLst/>
              </a:prstGeom>
              <a:ln w="38100" cap="flat" cmpd="sng" algn="ctr">
                <a:solidFill>
                  <a:srgbClr val="FFFFFF"/>
                </a:solidFill>
                <a:prstDash val="solid"/>
                <a:round/>
                <a:headEnd type="none" w="med" len="sm"/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Freeform 54"/>
              <p:cNvSpPr/>
              <p:nvPr/>
            </p:nvSpPr>
            <p:spPr>
              <a:xfrm rot="5400000">
                <a:off x="3067476" y="2824758"/>
                <a:ext cx="484312" cy="526425"/>
              </a:xfrm>
              <a:custGeom>
                <a:avLst/>
                <a:gdLst/>
                <a:ahLst/>
                <a:cxnLst/>
                <a:rect l="0" t="0" r="0" b="0"/>
                <a:pathLst>
                  <a:path w="484312" h="526425">
                    <a:moveTo>
                      <a:pt x="242196" y="0"/>
                    </a:moveTo>
                    <a:lnTo>
                      <a:pt x="484311" y="526424"/>
                    </a:lnTo>
                    <a:lnTo>
                      <a:pt x="0" y="52642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7" name="Freeform 56"/>
            <p:cNvSpPr/>
            <p:nvPr/>
          </p:nvSpPr>
          <p:spPr>
            <a:xfrm>
              <a:off x="3554342" y="2911950"/>
              <a:ext cx="53344" cy="64578"/>
            </a:xfrm>
            <a:custGeom>
              <a:avLst/>
              <a:gdLst/>
              <a:ahLst/>
              <a:cxnLst/>
              <a:rect l="0" t="0" r="0" b="0"/>
              <a:pathLst>
                <a:path w="53344" h="64578">
                  <a:moveTo>
                    <a:pt x="47062" y="100"/>
                  </a:moveTo>
                  <a:lnTo>
                    <a:pt x="23015" y="9676"/>
                  </a:lnTo>
                  <a:lnTo>
                    <a:pt x="8688" y="20344"/>
                  </a:lnTo>
                  <a:lnTo>
                    <a:pt x="5102" y="27634"/>
                  </a:lnTo>
                  <a:lnTo>
                    <a:pt x="4236" y="45093"/>
                  </a:lnTo>
                  <a:lnTo>
                    <a:pt x="7983" y="52322"/>
                  </a:lnTo>
                  <a:lnTo>
                    <a:pt x="21505" y="63474"/>
                  </a:lnTo>
                  <a:lnTo>
                    <a:pt x="28854" y="64577"/>
                  </a:lnTo>
                  <a:lnTo>
                    <a:pt x="36093" y="62971"/>
                  </a:lnTo>
                  <a:lnTo>
                    <a:pt x="43258" y="59562"/>
                  </a:lnTo>
                  <a:lnTo>
                    <a:pt x="48036" y="52610"/>
                  </a:lnTo>
                  <a:lnTo>
                    <a:pt x="53343" y="32407"/>
                  </a:lnTo>
                  <a:lnTo>
                    <a:pt x="51249" y="22808"/>
                  </a:lnTo>
                  <a:lnTo>
                    <a:pt x="39564" y="5903"/>
                  </a:lnTo>
                  <a:lnTo>
                    <a:pt x="31535" y="1629"/>
                  </a:lnTo>
                  <a:lnTo>
                    <a:pt x="13255" y="0"/>
                  </a:lnTo>
                  <a:lnTo>
                    <a:pt x="6976" y="4713"/>
                  </a:lnTo>
                  <a:lnTo>
                    <a:pt x="0" y="22428"/>
                  </a:lnTo>
                  <a:lnTo>
                    <a:pt x="480" y="31363"/>
                  </a:lnTo>
                  <a:lnTo>
                    <a:pt x="7251" y="47530"/>
                  </a:lnTo>
                  <a:lnTo>
                    <a:pt x="14672" y="51607"/>
                  </a:lnTo>
                  <a:lnTo>
                    <a:pt x="35396" y="53018"/>
                  </a:lnTo>
                  <a:lnTo>
                    <a:pt x="41624" y="49417"/>
                  </a:lnTo>
                  <a:lnTo>
                    <a:pt x="44606" y="43507"/>
                  </a:lnTo>
                  <a:lnTo>
                    <a:pt x="45425" y="36057"/>
                  </a:lnTo>
                  <a:lnTo>
                    <a:pt x="40095" y="21540"/>
                  </a:lnTo>
                  <a:lnTo>
                    <a:pt x="35398" y="14394"/>
                  </a:lnTo>
                  <a:lnTo>
                    <a:pt x="28758" y="10799"/>
                  </a:lnTo>
                  <a:lnTo>
                    <a:pt x="12020" y="9925"/>
                  </a:lnTo>
                  <a:lnTo>
                    <a:pt x="7323" y="13669"/>
                  </a:lnTo>
                  <a:lnTo>
                    <a:pt x="5361" y="19674"/>
                  </a:lnTo>
                  <a:lnTo>
                    <a:pt x="5224" y="27188"/>
                  </a:lnTo>
                  <a:lnTo>
                    <a:pt x="11309" y="41775"/>
                  </a:lnTo>
                  <a:lnTo>
                    <a:pt x="16208" y="48941"/>
                  </a:lnTo>
                  <a:lnTo>
                    <a:pt x="20643" y="51378"/>
                  </a:lnTo>
                  <a:lnTo>
                    <a:pt x="24770" y="50663"/>
                  </a:lnTo>
                  <a:lnTo>
                    <a:pt x="36533" y="4221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30840" y="2775180"/>
              <a:ext cx="200987" cy="417768"/>
            </a:xfrm>
            <a:custGeom>
              <a:avLst/>
              <a:gdLst/>
              <a:ahLst/>
              <a:cxnLst/>
              <a:rect l="0" t="0" r="0" b="0"/>
              <a:pathLst>
                <a:path w="200987" h="417768">
                  <a:moveTo>
                    <a:pt x="23206" y="0"/>
                  </a:moveTo>
                  <a:lnTo>
                    <a:pt x="65898" y="3119"/>
                  </a:lnTo>
                  <a:lnTo>
                    <a:pt x="116869" y="19128"/>
                  </a:lnTo>
                  <a:lnTo>
                    <a:pt x="155961" y="49803"/>
                  </a:lnTo>
                  <a:lnTo>
                    <a:pt x="183354" y="85747"/>
                  </a:lnTo>
                  <a:lnTo>
                    <a:pt x="196089" y="117433"/>
                  </a:lnTo>
                  <a:lnTo>
                    <a:pt x="200986" y="169469"/>
                  </a:lnTo>
                  <a:lnTo>
                    <a:pt x="196363" y="224808"/>
                  </a:lnTo>
                  <a:lnTo>
                    <a:pt x="183015" y="271224"/>
                  </a:lnTo>
                  <a:lnTo>
                    <a:pt x="152381" y="311552"/>
                  </a:lnTo>
                  <a:lnTo>
                    <a:pt x="126211" y="327578"/>
                  </a:lnTo>
                  <a:lnTo>
                    <a:pt x="84757" y="342304"/>
                  </a:lnTo>
                  <a:lnTo>
                    <a:pt x="32722" y="346426"/>
                  </a:lnTo>
                  <a:lnTo>
                    <a:pt x="19021" y="346764"/>
                  </a:lnTo>
                  <a:lnTo>
                    <a:pt x="11058" y="350499"/>
                  </a:lnTo>
                  <a:lnTo>
                    <a:pt x="6918" y="356499"/>
                  </a:lnTo>
                  <a:lnTo>
                    <a:pt x="5439" y="372523"/>
                  </a:lnTo>
                  <a:lnTo>
                    <a:pt x="8680" y="391343"/>
                  </a:lnTo>
                  <a:lnTo>
                    <a:pt x="22672" y="416081"/>
                  </a:lnTo>
                  <a:lnTo>
                    <a:pt x="24020" y="417767"/>
                  </a:lnTo>
                  <a:lnTo>
                    <a:pt x="3455" y="386337"/>
                  </a:lnTo>
                  <a:lnTo>
                    <a:pt x="0" y="367068"/>
                  </a:lnTo>
                  <a:lnTo>
                    <a:pt x="717" y="357016"/>
                  </a:lnTo>
                  <a:lnTo>
                    <a:pt x="7751" y="339608"/>
                  </a:lnTo>
                  <a:lnTo>
                    <a:pt x="59227" y="280050"/>
                  </a:lnTo>
                  <a:lnTo>
                    <a:pt x="6532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551620" y="1956853"/>
            <a:ext cx="526425" cy="886930"/>
            <a:chOff x="6551620" y="1956853"/>
            <a:chExt cx="526425" cy="886930"/>
          </a:xfrm>
        </p:grpSpPr>
        <p:cxnSp>
          <p:nvCxnSpPr>
            <p:cNvPr id="60" name="Straight Connector 59"/>
            <p:cNvCxnSpPr/>
            <p:nvPr/>
          </p:nvCxnSpPr>
          <p:spPr>
            <a:xfrm flipV="1">
              <a:off x="6552056" y="1959355"/>
              <a:ext cx="0" cy="884428"/>
            </a:xfrm>
            <a:prstGeom prst="line">
              <a:avLst/>
            </a:pr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Freeform 60"/>
            <p:cNvSpPr/>
            <p:nvPr/>
          </p:nvSpPr>
          <p:spPr>
            <a:xfrm rot="5400000">
              <a:off x="6572677" y="1935796"/>
              <a:ext cx="484312" cy="526425"/>
            </a:xfrm>
            <a:custGeom>
              <a:avLst/>
              <a:gdLst/>
              <a:ahLst/>
              <a:cxnLst/>
              <a:rect l="0" t="0" r="0" b="0"/>
              <a:pathLst>
                <a:path w="484312" h="526425">
                  <a:moveTo>
                    <a:pt x="242196" y="0"/>
                  </a:moveTo>
                  <a:lnTo>
                    <a:pt x="484311" y="526424"/>
                  </a:lnTo>
                  <a:lnTo>
                    <a:pt x="0" y="52642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 rot="16200000">
            <a:off x="5828190" y="2100893"/>
            <a:ext cx="504900" cy="907995"/>
            <a:chOff x="5828190" y="2100893"/>
            <a:chExt cx="504900" cy="907995"/>
          </a:xfrm>
        </p:grpSpPr>
        <p:cxnSp>
          <p:nvCxnSpPr>
            <p:cNvPr id="63" name="Straight Connector 62"/>
            <p:cNvCxnSpPr/>
            <p:nvPr/>
          </p:nvCxnSpPr>
          <p:spPr>
            <a:xfrm>
              <a:off x="5828190" y="2124460"/>
              <a:ext cx="0" cy="884428"/>
            </a:xfrm>
            <a:prstGeom prst="line">
              <a:avLst/>
            </a:pr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Freeform 63"/>
            <p:cNvSpPr/>
            <p:nvPr/>
          </p:nvSpPr>
          <p:spPr>
            <a:xfrm>
              <a:off x="5848779" y="2100893"/>
              <a:ext cx="484311" cy="526424"/>
            </a:xfrm>
            <a:custGeom>
              <a:avLst/>
              <a:gdLst/>
              <a:ahLst/>
              <a:cxnLst/>
              <a:rect l="0" t="0" r="0" b="0"/>
              <a:pathLst>
                <a:path w="484311" h="526424">
                  <a:moveTo>
                    <a:pt x="242195" y="0"/>
                  </a:moveTo>
                  <a:lnTo>
                    <a:pt x="484310" y="526423"/>
                  </a:lnTo>
                  <a:lnTo>
                    <a:pt x="0" y="526423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8609020" y="1918753"/>
            <a:ext cx="526425" cy="886930"/>
            <a:chOff x="8609020" y="1918753"/>
            <a:chExt cx="526425" cy="886930"/>
          </a:xfrm>
        </p:grpSpPr>
        <p:cxnSp>
          <p:nvCxnSpPr>
            <p:cNvPr id="66" name="Straight Connector 65"/>
            <p:cNvCxnSpPr/>
            <p:nvPr/>
          </p:nvCxnSpPr>
          <p:spPr>
            <a:xfrm flipV="1">
              <a:off x="8609456" y="1921255"/>
              <a:ext cx="0" cy="884428"/>
            </a:xfrm>
            <a:prstGeom prst="line">
              <a:avLst/>
            </a:pr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Freeform 66"/>
            <p:cNvSpPr/>
            <p:nvPr/>
          </p:nvSpPr>
          <p:spPr>
            <a:xfrm rot="5400000">
              <a:off x="8630077" y="1897696"/>
              <a:ext cx="484312" cy="526425"/>
            </a:xfrm>
            <a:custGeom>
              <a:avLst/>
              <a:gdLst/>
              <a:ahLst/>
              <a:cxnLst/>
              <a:rect l="0" t="0" r="0" b="0"/>
              <a:pathLst>
                <a:path w="484312" h="526425">
                  <a:moveTo>
                    <a:pt x="242196" y="0"/>
                  </a:moveTo>
                  <a:lnTo>
                    <a:pt x="484311" y="526424"/>
                  </a:lnTo>
                  <a:lnTo>
                    <a:pt x="0" y="526424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557559" y="3000593"/>
            <a:ext cx="65200" cy="72720"/>
          </a:xfrm>
          <a:custGeom>
            <a:avLst/>
            <a:gdLst/>
            <a:ahLst/>
            <a:cxnLst/>
            <a:rect l="0" t="0" r="0" b="0"/>
            <a:pathLst>
              <a:path w="65200" h="72720">
                <a:moveTo>
                  <a:pt x="63622" y="28"/>
                </a:moveTo>
                <a:lnTo>
                  <a:pt x="46854" y="11207"/>
                </a:lnTo>
                <a:lnTo>
                  <a:pt x="35503" y="26054"/>
                </a:lnTo>
                <a:lnTo>
                  <a:pt x="18683" y="64181"/>
                </a:lnTo>
                <a:lnTo>
                  <a:pt x="20794" y="69703"/>
                </a:lnTo>
                <a:lnTo>
                  <a:pt x="26881" y="72214"/>
                </a:lnTo>
                <a:lnTo>
                  <a:pt x="35619" y="72719"/>
                </a:lnTo>
                <a:lnTo>
                  <a:pt x="51566" y="67040"/>
                </a:lnTo>
                <a:lnTo>
                  <a:pt x="59094" y="62251"/>
                </a:lnTo>
                <a:lnTo>
                  <a:pt x="62943" y="54378"/>
                </a:lnTo>
                <a:lnTo>
                  <a:pt x="64100" y="33152"/>
                </a:lnTo>
                <a:lnTo>
                  <a:pt x="57595" y="14360"/>
                </a:lnTo>
                <a:lnTo>
                  <a:pt x="52585" y="6073"/>
                </a:lnTo>
                <a:lnTo>
                  <a:pt x="45736" y="1719"/>
                </a:lnTo>
                <a:lnTo>
                  <a:pt x="28766" y="0"/>
                </a:lnTo>
                <a:lnTo>
                  <a:pt x="12646" y="6255"/>
                </a:lnTo>
                <a:lnTo>
                  <a:pt x="5071" y="11198"/>
                </a:lnTo>
                <a:lnTo>
                  <a:pt x="1191" y="18003"/>
                </a:lnTo>
                <a:lnTo>
                  <a:pt x="0" y="34923"/>
                </a:lnTo>
                <a:lnTo>
                  <a:pt x="6490" y="51023"/>
                </a:lnTo>
                <a:lnTo>
                  <a:pt x="11496" y="58591"/>
                </a:lnTo>
                <a:lnTo>
                  <a:pt x="19512" y="63637"/>
                </a:lnTo>
                <a:lnTo>
                  <a:pt x="40898" y="69243"/>
                </a:lnTo>
                <a:lnTo>
                  <a:pt x="49643" y="67229"/>
                </a:lnTo>
                <a:lnTo>
                  <a:pt x="56642" y="62376"/>
                </a:lnTo>
                <a:lnTo>
                  <a:pt x="62478" y="55632"/>
                </a:lnTo>
                <a:lnTo>
                  <a:pt x="65199" y="47626"/>
                </a:lnTo>
                <a:lnTo>
                  <a:pt x="65103" y="29372"/>
                </a:lnTo>
                <a:lnTo>
                  <a:pt x="61100" y="21930"/>
                </a:lnTo>
                <a:lnTo>
                  <a:pt x="47293" y="10542"/>
                </a:lnTo>
                <a:lnTo>
                  <a:pt x="41038" y="9377"/>
                </a:lnTo>
                <a:lnTo>
                  <a:pt x="35698" y="10941"/>
                </a:lnTo>
                <a:lnTo>
                  <a:pt x="21508" y="21085"/>
                </a:lnTo>
              </a:path>
            </a:pathLst>
          </a:custGeom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503761" y="2799396"/>
            <a:ext cx="82605" cy="87529"/>
          </a:xfrm>
          <a:custGeom>
            <a:avLst/>
            <a:gdLst/>
            <a:ahLst/>
            <a:cxnLst/>
            <a:rect l="0" t="0" r="0" b="0"/>
            <a:pathLst>
              <a:path w="82605" h="87529">
                <a:moveTo>
                  <a:pt x="55954" y="24083"/>
                </a:moveTo>
                <a:lnTo>
                  <a:pt x="33597" y="24083"/>
                </a:lnTo>
                <a:lnTo>
                  <a:pt x="25841" y="27593"/>
                </a:lnTo>
                <a:lnTo>
                  <a:pt x="14104" y="40851"/>
                </a:lnTo>
                <a:lnTo>
                  <a:pt x="12846" y="48130"/>
                </a:lnTo>
                <a:lnTo>
                  <a:pt x="14348" y="55322"/>
                </a:lnTo>
                <a:lnTo>
                  <a:pt x="17687" y="62457"/>
                </a:lnTo>
                <a:lnTo>
                  <a:pt x="23424" y="66043"/>
                </a:lnTo>
                <a:lnTo>
                  <a:pt x="39156" y="66909"/>
                </a:lnTo>
                <a:lnTo>
                  <a:pt x="45926" y="63162"/>
                </a:lnTo>
                <a:lnTo>
                  <a:pt x="56565" y="49641"/>
                </a:lnTo>
                <a:lnTo>
                  <a:pt x="58955" y="31933"/>
                </a:lnTo>
                <a:lnTo>
                  <a:pt x="57954" y="22297"/>
                </a:lnTo>
                <a:lnTo>
                  <a:pt x="53778" y="14704"/>
                </a:lnTo>
                <a:lnTo>
                  <a:pt x="39779" y="3147"/>
                </a:lnTo>
                <a:lnTo>
                  <a:pt x="32302" y="1937"/>
                </a:lnTo>
                <a:lnTo>
                  <a:pt x="24978" y="3470"/>
                </a:lnTo>
                <a:lnTo>
                  <a:pt x="17755" y="6832"/>
                </a:lnTo>
                <a:lnTo>
                  <a:pt x="6612" y="19925"/>
                </a:lnTo>
                <a:lnTo>
                  <a:pt x="2002" y="28330"/>
                </a:lnTo>
                <a:lnTo>
                  <a:pt x="0" y="47028"/>
                </a:lnTo>
                <a:lnTo>
                  <a:pt x="4179" y="65866"/>
                </a:lnTo>
                <a:lnTo>
                  <a:pt x="13835" y="82038"/>
                </a:lnTo>
                <a:lnTo>
                  <a:pt x="22026" y="86116"/>
                </a:lnTo>
                <a:lnTo>
                  <a:pt x="43604" y="87528"/>
                </a:lnTo>
                <a:lnTo>
                  <a:pt x="62552" y="81137"/>
                </a:lnTo>
                <a:lnTo>
                  <a:pt x="70882" y="76157"/>
                </a:lnTo>
                <a:lnTo>
                  <a:pt x="76435" y="68158"/>
                </a:lnTo>
                <a:lnTo>
                  <a:pt x="82604" y="46792"/>
                </a:lnTo>
                <a:lnTo>
                  <a:pt x="81909" y="36883"/>
                </a:lnTo>
                <a:lnTo>
                  <a:pt x="74898" y="19633"/>
                </a:lnTo>
                <a:lnTo>
                  <a:pt x="60864" y="7288"/>
                </a:lnTo>
                <a:lnTo>
                  <a:pt x="52208" y="2358"/>
                </a:lnTo>
                <a:lnTo>
                  <a:pt x="33232" y="0"/>
                </a:lnTo>
                <a:lnTo>
                  <a:pt x="23259" y="1009"/>
                </a:lnTo>
                <a:lnTo>
                  <a:pt x="15439" y="5191"/>
                </a:lnTo>
                <a:lnTo>
                  <a:pt x="3632" y="19196"/>
                </a:lnTo>
                <a:lnTo>
                  <a:pt x="724" y="40239"/>
                </a:lnTo>
                <a:lnTo>
                  <a:pt x="1587" y="52401"/>
                </a:lnTo>
                <a:lnTo>
                  <a:pt x="5671" y="61679"/>
                </a:lnTo>
                <a:lnTo>
                  <a:pt x="19567" y="75108"/>
                </a:lnTo>
                <a:lnTo>
                  <a:pt x="28187" y="76817"/>
                </a:lnTo>
                <a:lnTo>
                  <a:pt x="47122" y="72477"/>
                </a:lnTo>
                <a:lnTo>
                  <a:pt x="60997" y="62749"/>
                </a:lnTo>
                <a:lnTo>
                  <a:pt x="77010" y="45140"/>
                </a:lnTo>
              </a:path>
            </a:pathLst>
          </a:custGeom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8577309" y="2760419"/>
            <a:ext cx="82758" cy="91225"/>
          </a:xfrm>
          <a:custGeom>
            <a:avLst/>
            <a:gdLst/>
            <a:ahLst/>
            <a:cxnLst/>
            <a:rect l="0" t="0" r="0" b="0"/>
            <a:pathLst>
              <a:path w="82758" h="91225">
                <a:moveTo>
                  <a:pt x="50860" y="39832"/>
                </a:moveTo>
                <a:lnTo>
                  <a:pt x="39682" y="28653"/>
                </a:lnTo>
                <a:lnTo>
                  <a:pt x="31709" y="26531"/>
                </a:lnTo>
                <a:lnTo>
                  <a:pt x="10373" y="27291"/>
                </a:lnTo>
                <a:lnTo>
                  <a:pt x="3982" y="31471"/>
                </a:lnTo>
                <a:lnTo>
                  <a:pt x="891" y="37768"/>
                </a:lnTo>
                <a:lnTo>
                  <a:pt x="0" y="45475"/>
                </a:lnTo>
                <a:lnTo>
                  <a:pt x="5249" y="60277"/>
                </a:lnTo>
                <a:lnTo>
                  <a:pt x="27683" y="88844"/>
                </a:lnTo>
                <a:lnTo>
                  <a:pt x="34239" y="91224"/>
                </a:lnTo>
                <a:lnTo>
                  <a:pt x="40949" y="90471"/>
                </a:lnTo>
                <a:lnTo>
                  <a:pt x="47762" y="87629"/>
                </a:lnTo>
                <a:lnTo>
                  <a:pt x="58452" y="75113"/>
                </a:lnTo>
                <a:lnTo>
                  <a:pt x="62941" y="66862"/>
                </a:lnTo>
                <a:lnTo>
                  <a:pt x="64808" y="48336"/>
                </a:lnTo>
                <a:lnTo>
                  <a:pt x="60569" y="29574"/>
                </a:lnTo>
                <a:lnTo>
                  <a:pt x="50886" y="13436"/>
                </a:lnTo>
                <a:lnTo>
                  <a:pt x="43859" y="9366"/>
                </a:lnTo>
                <a:lnTo>
                  <a:pt x="26692" y="7964"/>
                </a:lnTo>
                <a:lnTo>
                  <a:pt x="19540" y="11568"/>
                </a:lnTo>
                <a:lnTo>
                  <a:pt x="8474" y="24930"/>
                </a:lnTo>
                <a:lnTo>
                  <a:pt x="5896" y="45687"/>
                </a:lnTo>
                <a:lnTo>
                  <a:pt x="6846" y="57773"/>
                </a:lnTo>
                <a:lnTo>
                  <a:pt x="10989" y="67001"/>
                </a:lnTo>
                <a:lnTo>
                  <a:pt x="24951" y="80373"/>
                </a:lnTo>
                <a:lnTo>
                  <a:pt x="33587" y="83237"/>
                </a:lnTo>
                <a:lnTo>
                  <a:pt x="52542" y="83300"/>
                </a:lnTo>
                <a:lnTo>
                  <a:pt x="69546" y="76308"/>
                </a:lnTo>
                <a:lnTo>
                  <a:pt x="77355" y="71169"/>
                </a:lnTo>
                <a:lnTo>
                  <a:pt x="81391" y="63063"/>
                </a:lnTo>
                <a:lnTo>
                  <a:pt x="82757" y="41578"/>
                </a:lnTo>
                <a:lnTo>
                  <a:pt x="76345" y="22671"/>
                </a:lnTo>
                <a:lnTo>
                  <a:pt x="71359" y="14353"/>
                </a:lnTo>
                <a:lnTo>
                  <a:pt x="63357" y="9978"/>
                </a:lnTo>
                <a:lnTo>
                  <a:pt x="41987" y="8236"/>
                </a:lnTo>
                <a:lnTo>
                  <a:pt x="33246" y="11749"/>
                </a:lnTo>
                <a:lnTo>
                  <a:pt x="20415" y="25011"/>
                </a:lnTo>
                <a:lnTo>
                  <a:pt x="17695" y="33461"/>
                </a:lnTo>
                <a:lnTo>
                  <a:pt x="17793" y="52208"/>
                </a:lnTo>
                <a:lnTo>
                  <a:pt x="24855" y="69119"/>
                </a:lnTo>
                <a:lnTo>
                  <a:pt x="30015" y="76904"/>
                </a:lnTo>
                <a:lnTo>
                  <a:pt x="36963" y="79755"/>
                </a:lnTo>
                <a:lnTo>
                  <a:pt x="45105" y="79315"/>
                </a:lnTo>
                <a:lnTo>
                  <a:pt x="54043" y="76683"/>
                </a:lnTo>
                <a:lnTo>
                  <a:pt x="61171" y="71418"/>
                </a:lnTo>
                <a:lnTo>
                  <a:pt x="72210" y="56210"/>
                </a:lnTo>
                <a:lnTo>
                  <a:pt x="74777" y="37752"/>
                </a:lnTo>
                <a:lnTo>
                  <a:pt x="73824" y="27917"/>
                </a:lnTo>
                <a:lnTo>
                  <a:pt x="66526" y="10750"/>
                </a:lnTo>
                <a:lnTo>
                  <a:pt x="61304" y="2896"/>
                </a:lnTo>
                <a:lnTo>
                  <a:pt x="55483" y="0"/>
                </a:lnTo>
                <a:lnTo>
                  <a:pt x="49262" y="409"/>
                </a:lnTo>
                <a:lnTo>
                  <a:pt x="42776" y="3022"/>
                </a:lnTo>
                <a:lnTo>
                  <a:pt x="32450" y="15283"/>
                </a:lnTo>
                <a:lnTo>
                  <a:pt x="19275" y="39832"/>
                </a:lnTo>
              </a:path>
            </a:pathLst>
          </a:custGeom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63295" y="2790051"/>
            <a:ext cx="168457" cy="160440"/>
          </a:xfrm>
          <a:custGeom>
            <a:avLst/>
            <a:gdLst/>
            <a:ahLst/>
            <a:cxnLst/>
            <a:rect l="0" t="0" r="0" b="0"/>
            <a:pathLst>
              <a:path w="168457" h="160440">
                <a:moveTo>
                  <a:pt x="0" y="0"/>
                </a:moveTo>
                <a:lnTo>
                  <a:pt x="42692" y="3120"/>
                </a:lnTo>
                <a:lnTo>
                  <a:pt x="73871" y="14573"/>
                </a:lnTo>
                <a:lnTo>
                  <a:pt x="110258" y="39404"/>
                </a:lnTo>
                <a:lnTo>
                  <a:pt x="119193" y="59237"/>
                </a:lnTo>
                <a:lnTo>
                  <a:pt x="124930" y="110097"/>
                </a:lnTo>
                <a:lnTo>
                  <a:pt x="125923" y="151295"/>
                </a:lnTo>
                <a:lnTo>
                  <a:pt x="123723" y="158185"/>
                </a:lnTo>
                <a:lnTo>
                  <a:pt x="119917" y="160439"/>
                </a:lnTo>
                <a:lnTo>
                  <a:pt x="115040" y="159602"/>
                </a:lnTo>
                <a:lnTo>
                  <a:pt x="110618" y="155534"/>
                </a:lnTo>
                <a:lnTo>
                  <a:pt x="85898" y="119701"/>
                </a:lnTo>
                <a:lnTo>
                  <a:pt x="83001" y="118405"/>
                </a:lnTo>
                <a:lnTo>
                  <a:pt x="82240" y="121051"/>
                </a:lnTo>
                <a:lnTo>
                  <a:pt x="89424" y="150514"/>
                </a:lnTo>
                <a:lnTo>
                  <a:pt x="94711" y="155325"/>
                </a:lnTo>
                <a:lnTo>
                  <a:pt x="101745" y="157362"/>
                </a:lnTo>
                <a:lnTo>
                  <a:pt x="109944" y="157551"/>
                </a:lnTo>
                <a:lnTo>
                  <a:pt x="125293" y="151521"/>
                </a:lnTo>
                <a:lnTo>
                  <a:pt x="154211" y="128586"/>
                </a:lnTo>
                <a:lnTo>
                  <a:pt x="162125" y="118371"/>
                </a:lnTo>
                <a:lnTo>
                  <a:pt x="168456" y="10528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6361158" y="2702077"/>
            <a:ext cx="391257" cy="371862"/>
          </a:xfrm>
          <a:custGeom>
            <a:avLst/>
            <a:gdLst/>
            <a:ahLst/>
            <a:cxnLst/>
            <a:rect l="0" t="0" r="0" b="0"/>
            <a:pathLst>
              <a:path w="391257" h="371862">
                <a:moveTo>
                  <a:pt x="251199" y="5589"/>
                </a:moveTo>
                <a:lnTo>
                  <a:pt x="267967" y="0"/>
                </a:lnTo>
                <a:lnTo>
                  <a:pt x="285557" y="375"/>
                </a:lnTo>
                <a:lnTo>
                  <a:pt x="303904" y="5611"/>
                </a:lnTo>
                <a:lnTo>
                  <a:pt x="347581" y="34592"/>
                </a:lnTo>
                <a:lnTo>
                  <a:pt x="361495" y="51234"/>
                </a:lnTo>
                <a:lnTo>
                  <a:pt x="387585" y="111184"/>
                </a:lnTo>
                <a:lnTo>
                  <a:pt x="391256" y="121609"/>
                </a:lnTo>
                <a:lnTo>
                  <a:pt x="390832" y="158638"/>
                </a:lnTo>
                <a:lnTo>
                  <a:pt x="376981" y="215517"/>
                </a:lnTo>
                <a:lnTo>
                  <a:pt x="358749" y="267547"/>
                </a:lnTo>
                <a:lnTo>
                  <a:pt x="327782" y="306779"/>
                </a:lnTo>
                <a:lnTo>
                  <a:pt x="268516" y="345779"/>
                </a:lnTo>
                <a:lnTo>
                  <a:pt x="219120" y="366575"/>
                </a:lnTo>
                <a:lnTo>
                  <a:pt x="182292" y="371861"/>
                </a:lnTo>
                <a:lnTo>
                  <a:pt x="136332" y="365241"/>
                </a:lnTo>
                <a:lnTo>
                  <a:pt x="105250" y="354828"/>
                </a:lnTo>
                <a:lnTo>
                  <a:pt x="65848" y="324266"/>
                </a:lnTo>
                <a:lnTo>
                  <a:pt x="49921" y="292514"/>
                </a:lnTo>
                <a:lnTo>
                  <a:pt x="43382" y="253471"/>
                </a:lnTo>
                <a:lnTo>
                  <a:pt x="38955" y="245713"/>
                </a:lnTo>
                <a:lnTo>
                  <a:pt x="32493" y="241711"/>
                </a:lnTo>
                <a:lnTo>
                  <a:pt x="24677" y="240212"/>
                </a:lnTo>
                <a:lnTo>
                  <a:pt x="17126" y="241553"/>
                </a:lnTo>
                <a:lnTo>
                  <a:pt x="0" y="249939"/>
                </a:lnTo>
                <a:lnTo>
                  <a:pt x="675" y="248038"/>
                </a:lnTo>
                <a:lnTo>
                  <a:pt x="37862" y="208541"/>
                </a:lnTo>
                <a:lnTo>
                  <a:pt x="44633" y="207571"/>
                </a:lnTo>
                <a:lnTo>
                  <a:pt x="51488" y="210433"/>
                </a:lnTo>
                <a:lnTo>
                  <a:pt x="75432" y="224991"/>
                </a:lnTo>
                <a:lnTo>
                  <a:pt x="114328" y="24774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8418234" y="2623049"/>
            <a:ext cx="396748" cy="439273"/>
          </a:xfrm>
          <a:custGeom>
            <a:avLst/>
            <a:gdLst/>
            <a:ahLst/>
            <a:cxnLst/>
            <a:rect l="0" t="0" r="0" b="0"/>
            <a:pathLst>
              <a:path w="396748" h="439273">
                <a:moveTo>
                  <a:pt x="283635" y="40331"/>
                </a:moveTo>
                <a:lnTo>
                  <a:pt x="338722" y="89830"/>
                </a:lnTo>
                <a:lnTo>
                  <a:pt x="362998" y="110630"/>
                </a:lnTo>
                <a:lnTo>
                  <a:pt x="379419" y="137200"/>
                </a:lnTo>
                <a:lnTo>
                  <a:pt x="394279" y="178789"/>
                </a:lnTo>
                <a:lnTo>
                  <a:pt x="396747" y="216147"/>
                </a:lnTo>
                <a:lnTo>
                  <a:pt x="390181" y="277130"/>
                </a:lnTo>
                <a:lnTo>
                  <a:pt x="383704" y="312485"/>
                </a:lnTo>
                <a:lnTo>
                  <a:pt x="368787" y="339598"/>
                </a:lnTo>
                <a:lnTo>
                  <a:pt x="311365" y="389962"/>
                </a:lnTo>
                <a:lnTo>
                  <a:pt x="249629" y="427408"/>
                </a:lnTo>
                <a:lnTo>
                  <a:pt x="228746" y="434634"/>
                </a:lnTo>
                <a:lnTo>
                  <a:pt x="177213" y="439272"/>
                </a:lnTo>
                <a:lnTo>
                  <a:pt x="139018" y="436956"/>
                </a:lnTo>
                <a:lnTo>
                  <a:pt x="94671" y="425693"/>
                </a:lnTo>
                <a:lnTo>
                  <a:pt x="68289" y="410056"/>
                </a:lnTo>
                <a:lnTo>
                  <a:pt x="45653" y="385016"/>
                </a:lnTo>
                <a:lnTo>
                  <a:pt x="17587" y="324359"/>
                </a:lnTo>
                <a:lnTo>
                  <a:pt x="2574" y="268807"/>
                </a:lnTo>
                <a:lnTo>
                  <a:pt x="0" y="215184"/>
                </a:lnTo>
                <a:lnTo>
                  <a:pt x="661" y="160701"/>
                </a:lnTo>
                <a:lnTo>
                  <a:pt x="14036" y="104102"/>
                </a:lnTo>
                <a:lnTo>
                  <a:pt x="29709" y="77684"/>
                </a:lnTo>
                <a:lnTo>
                  <a:pt x="45606" y="65511"/>
                </a:lnTo>
                <a:lnTo>
                  <a:pt x="84409" y="48165"/>
                </a:lnTo>
                <a:lnTo>
                  <a:pt x="89986" y="42044"/>
                </a:lnTo>
                <a:lnTo>
                  <a:pt x="92534" y="34454"/>
                </a:lnTo>
                <a:lnTo>
                  <a:pt x="93063" y="25885"/>
                </a:lnTo>
                <a:lnTo>
                  <a:pt x="89907" y="17832"/>
                </a:lnTo>
                <a:lnTo>
                  <a:pt x="74546" y="0"/>
                </a:lnTo>
                <a:lnTo>
                  <a:pt x="112412" y="37576"/>
                </a:lnTo>
                <a:lnTo>
                  <a:pt x="115674" y="45514"/>
                </a:lnTo>
                <a:lnTo>
                  <a:pt x="116179" y="63692"/>
                </a:lnTo>
                <a:lnTo>
                  <a:pt x="109385" y="80349"/>
                </a:lnTo>
                <a:lnTo>
                  <a:pt x="84009" y="129589"/>
                </a:lnTo>
                <a:lnTo>
                  <a:pt x="73065" y="14561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695516" y="4102100"/>
            <a:ext cx="1777122" cy="577179"/>
            <a:chOff x="2695516" y="4102100"/>
            <a:chExt cx="1777122" cy="577179"/>
          </a:xfrm>
        </p:grpSpPr>
        <p:sp>
          <p:nvSpPr>
            <p:cNvPr id="75" name="Freeform 74"/>
            <p:cNvSpPr/>
            <p:nvPr/>
          </p:nvSpPr>
          <p:spPr>
            <a:xfrm>
              <a:off x="2695516" y="4228442"/>
              <a:ext cx="18863" cy="410612"/>
            </a:xfrm>
            <a:custGeom>
              <a:avLst/>
              <a:gdLst/>
              <a:ahLst/>
              <a:cxnLst/>
              <a:rect l="0" t="0" r="0" b="0"/>
              <a:pathLst>
                <a:path w="18863" h="410612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49"/>
                  </a:lnTo>
                  <a:lnTo>
                    <a:pt x="10860" y="212190"/>
                  </a:lnTo>
                  <a:lnTo>
                    <a:pt x="16491" y="259403"/>
                  </a:lnTo>
                  <a:lnTo>
                    <a:pt x="18159" y="314726"/>
                  </a:lnTo>
                  <a:lnTo>
                    <a:pt x="18654" y="365043"/>
                  </a:lnTo>
                  <a:lnTo>
                    <a:pt x="18862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27336" y="4130650"/>
              <a:ext cx="181841" cy="548629"/>
            </a:xfrm>
            <a:custGeom>
              <a:avLst/>
              <a:gdLst/>
              <a:ahLst/>
              <a:cxnLst/>
              <a:rect l="0" t="0" r="0" b="0"/>
              <a:pathLst>
                <a:path w="181841" h="548629">
                  <a:moveTo>
                    <a:pt x="160783" y="160963"/>
                  </a:moveTo>
                  <a:lnTo>
                    <a:pt x="124866" y="223243"/>
                  </a:lnTo>
                  <a:lnTo>
                    <a:pt x="100569" y="277293"/>
                  </a:lnTo>
                  <a:lnTo>
                    <a:pt x="78569" y="333030"/>
                  </a:lnTo>
                  <a:lnTo>
                    <a:pt x="60098" y="395166"/>
                  </a:lnTo>
                  <a:lnTo>
                    <a:pt x="51142" y="433517"/>
                  </a:lnTo>
                  <a:lnTo>
                    <a:pt x="54291" y="487805"/>
                  </a:lnTo>
                  <a:lnTo>
                    <a:pt x="57301" y="514456"/>
                  </a:lnTo>
                  <a:lnTo>
                    <a:pt x="66438" y="537999"/>
                  </a:lnTo>
                  <a:lnTo>
                    <a:pt x="74489" y="544512"/>
                  </a:lnTo>
                  <a:lnTo>
                    <a:pt x="95914" y="548628"/>
                  </a:lnTo>
                  <a:lnTo>
                    <a:pt x="114795" y="543438"/>
                  </a:lnTo>
                  <a:lnTo>
                    <a:pt x="130985" y="532163"/>
                  </a:lnTo>
                  <a:lnTo>
                    <a:pt x="145979" y="515454"/>
                  </a:lnTo>
                  <a:lnTo>
                    <a:pt x="166264" y="467725"/>
                  </a:lnTo>
                  <a:lnTo>
                    <a:pt x="178416" y="410117"/>
                  </a:lnTo>
                  <a:lnTo>
                    <a:pt x="175575" y="348349"/>
                  </a:lnTo>
                  <a:lnTo>
                    <a:pt x="161396" y="310851"/>
                  </a:lnTo>
                  <a:lnTo>
                    <a:pt x="114990" y="252766"/>
                  </a:lnTo>
                  <a:lnTo>
                    <a:pt x="92882" y="232487"/>
                  </a:lnTo>
                  <a:lnTo>
                    <a:pt x="49936" y="205144"/>
                  </a:lnTo>
                  <a:lnTo>
                    <a:pt x="21860" y="169820"/>
                  </a:lnTo>
                  <a:lnTo>
                    <a:pt x="0" y="118629"/>
                  </a:lnTo>
                  <a:lnTo>
                    <a:pt x="189" y="81609"/>
                  </a:lnTo>
                  <a:lnTo>
                    <a:pt x="13244" y="46593"/>
                  </a:lnTo>
                  <a:lnTo>
                    <a:pt x="31930" y="19581"/>
                  </a:lnTo>
                  <a:lnTo>
                    <a:pt x="57873" y="2348"/>
                  </a:lnTo>
                  <a:lnTo>
                    <a:pt x="77610" y="0"/>
                  </a:lnTo>
                  <a:lnTo>
                    <a:pt x="96911" y="4026"/>
                  </a:lnTo>
                  <a:lnTo>
                    <a:pt x="128366" y="25674"/>
                  </a:lnTo>
                  <a:lnTo>
                    <a:pt x="157109" y="58070"/>
                  </a:lnTo>
                  <a:lnTo>
                    <a:pt x="172693" y="87972"/>
                  </a:lnTo>
                  <a:lnTo>
                    <a:pt x="181840" y="1399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72707" y="4199740"/>
              <a:ext cx="272177" cy="421535"/>
            </a:xfrm>
            <a:custGeom>
              <a:avLst/>
              <a:gdLst/>
              <a:ahLst/>
              <a:cxnLst/>
              <a:rect l="0" t="0" r="0" b="0"/>
              <a:pathLst>
                <a:path w="272177" h="421535">
                  <a:moveTo>
                    <a:pt x="94396" y="7645"/>
                  </a:moveTo>
                  <a:lnTo>
                    <a:pt x="63114" y="17220"/>
                  </a:lnTo>
                  <a:lnTo>
                    <a:pt x="39374" y="35178"/>
                  </a:lnTo>
                  <a:lnTo>
                    <a:pt x="18692" y="62206"/>
                  </a:lnTo>
                  <a:lnTo>
                    <a:pt x="8887" y="82197"/>
                  </a:lnTo>
                  <a:lnTo>
                    <a:pt x="1466" y="139268"/>
                  </a:lnTo>
                  <a:lnTo>
                    <a:pt x="0" y="196814"/>
                  </a:lnTo>
                  <a:lnTo>
                    <a:pt x="5300" y="247653"/>
                  </a:lnTo>
                  <a:lnTo>
                    <a:pt x="20980" y="310493"/>
                  </a:lnTo>
                  <a:lnTo>
                    <a:pt x="40380" y="354595"/>
                  </a:lnTo>
                  <a:lnTo>
                    <a:pt x="67912" y="388697"/>
                  </a:lnTo>
                  <a:lnTo>
                    <a:pt x="95908" y="409628"/>
                  </a:lnTo>
                  <a:lnTo>
                    <a:pt x="116125" y="419491"/>
                  </a:lnTo>
                  <a:lnTo>
                    <a:pt x="136809" y="421534"/>
                  </a:lnTo>
                  <a:lnTo>
                    <a:pt x="178683" y="413314"/>
                  </a:lnTo>
                  <a:lnTo>
                    <a:pt x="204638" y="398204"/>
                  </a:lnTo>
                  <a:lnTo>
                    <a:pt x="254543" y="340706"/>
                  </a:lnTo>
                  <a:lnTo>
                    <a:pt x="264228" y="321789"/>
                  </a:lnTo>
                  <a:lnTo>
                    <a:pt x="272176" y="259179"/>
                  </a:lnTo>
                  <a:lnTo>
                    <a:pt x="267553" y="198360"/>
                  </a:lnTo>
                  <a:lnTo>
                    <a:pt x="254206" y="139597"/>
                  </a:lnTo>
                  <a:lnTo>
                    <a:pt x="229160" y="82083"/>
                  </a:lnTo>
                  <a:lnTo>
                    <a:pt x="183104" y="23827"/>
                  </a:lnTo>
                  <a:lnTo>
                    <a:pt x="155775" y="6850"/>
                  </a:lnTo>
                  <a:lnTo>
                    <a:pt x="119862" y="0"/>
                  </a:lnTo>
                  <a:lnTo>
                    <a:pt x="62811" y="76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21768" y="4102100"/>
              <a:ext cx="61716" cy="109560"/>
            </a:xfrm>
            <a:custGeom>
              <a:avLst/>
              <a:gdLst/>
              <a:ahLst/>
              <a:cxnLst/>
              <a:rect l="0" t="0" r="0" b="0"/>
              <a:pathLst>
                <a:path w="61716" h="109560">
                  <a:moveTo>
                    <a:pt x="34848" y="31585"/>
                  </a:moveTo>
                  <a:lnTo>
                    <a:pt x="18081" y="37174"/>
                  </a:lnTo>
                  <a:lnTo>
                    <a:pt x="11971" y="43500"/>
                  </a:lnTo>
                  <a:lnTo>
                    <a:pt x="2064" y="63007"/>
                  </a:lnTo>
                  <a:lnTo>
                    <a:pt x="0" y="84155"/>
                  </a:lnTo>
                  <a:lnTo>
                    <a:pt x="1088" y="94708"/>
                  </a:lnTo>
                  <a:lnTo>
                    <a:pt x="6492" y="101743"/>
                  </a:lnTo>
                  <a:lnTo>
                    <a:pt x="24975" y="109559"/>
                  </a:lnTo>
                  <a:lnTo>
                    <a:pt x="34115" y="109304"/>
                  </a:lnTo>
                  <a:lnTo>
                    <a:pt x="50510" y="102782"/>
                  </a:lnTo>
                  <a:lnTo>
                    <a:pt x="55818" y="95427"/>
                  </a:lnTo>
                  <a:lnTo>
                    <a:pt x="61715" y="74777"/>
                  </a:lnTo>
                  <a:lnTo>
                    <a:pt x="59446" y="42433"/>
                  </a:lnTo>
                  <a:lnTo>
                    <a:pt x="51240" y="24318"/>
                  </a:lnTo>
                  <a:lnTo>
                    <a:pt x="45776" y="16212"/>
                  </a:lnTo>
                  <a:lnTo>
                    <a:pt x="33466" y="7205"/>
                  </a:lnTo>
                  <a:lnTo>
                    <a:pt x="1379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50634" y="4112628"/>
              <a:ext cx="69237" cy="536955"/>
            </a:xfrm>
            <a:custGeom>
              <a:avLst/>
              <a:gdLst/>
              <a:ahLst/>
              <a:cxnLst/>
              <a:rect l="0" t="0" r="0" b="0"/>
              <a:pathLst>
                <a:path w="69237" h="536955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0" y="141239"/>
                  </a:lnTo>
                  <a:lnTo>
                    <a:pt x="27260" y="204455"/>
                  </a:lnTo>
                  <a:lnTo>
                    <a:pt x="34202" y="249966"/>
                  </a:lnTo>
                  <a:lnTo>
                    <a:pt x="41187" y="293590"/>
                  </a:lnTo>
                  <a:lnTo>
                    <a:pt x="48191" y="336375"/>
                  </a:lnTo>
                  <a:lnTo>
                    <a:pt x="54034" y="378787"/>
                  </a:lnTo>
                  <a:lnTo>
                    <a:pt x="58493" y="439787"/>
                  </a:lnTo>
                  <a:lnTo>
                    <a:pt x="66768" y="500386"/>
                  </a:lnTo>
                  <a:lnTo>
                    <a:pt x="69236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30357" y="4323198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25653" y="0"/>
                  </a:lnTo>
                  <a:lnTo>
                    <a:pt x="162817" y="8333"/>
                  </a:lnTo>
                  <a:lnTo>
                    <a:pt x="102741" y="15684"/>
                  </a:lnTo>
                  <a:lnTo>
                    <a:pt x="46984" y="272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75806" y="4407426"/>
              <a:ext cx="131673" cy="223128"/>
            </a:xfrm>
            <a:custGeom>
              <a:avLst/>
              <a:gdLst/>
              <a:ahLst/>
              <a:cxnLst/>
              <a:rect l="0" t="0" r="0" b="0"/>
              <a:pathLst>
                <a:path w="131673" h="223128">
                  <a:moveTo>
                    <a:pt x="7235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11490" y="157873"/>
                  </a:lnTo>
                  <a:lnTo>
                    <a:pt x="27083" y="196906"/>
                  </a:lnTo>
                  <a:lnTo>
                    <a:pt x="42962" y="213465"/>
                  </a:lnTo>
                  <a:lnTo>
                    <a:pt x="52110" y="219519"/>
                  </a:lnTo>
                  <a:lnTo>
                    <a:pt x="71633" y="223127"/>
                  </a:lnTo>
                  <a:lnTo>
                    <a:pt x="81753" y="222451"/>
                  </a:lnTo>
                  <a:lnTo>
                    <a:pt x="99236" y="215460"/>
                  </a:lnTo>
                  <a:lnTo>
                    <a:pt x="107173" y="210321"/>
                  </a:lnTo>
                  <a:lnTo>
                    <a:pt x="119112" y="195251"/>
                  </a:lnTo>
                  <a:lnTo>
                    <a:pt x="123934" y="186319"/>
                  </a:lnTo>
                  <a:lnTo>
                    <a:pt x="131672" y="129957"/>
                  </a:lnTo>
                  <a:lnTo>
                    <a:pt x="130081" y="68738"/>
                  </a:lnTo>
                  <a:lnTo>
                    <a:pt x="125132" y="33235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62026" y="4365312"/>
              <a:ext cx="105286" cy="247798"/>
            </a:xfrm>
            <a:custGeom>
              <a:avLst/>
              <a:gdLst/>
              <a:ahLst/>
              <a:cxnLst/>
              <a:rect l="0" t="0" r="0" b="0"/>
              <a:pathLst>
                <a:path w="105286" h="247798">
                  <a:moveTo>
                    <a:pt x="0" y="84228"/>
                  </a:moveTo>
                  <a:lnTo>
                    <a:pt x="19128" y="138103"/>
                  </a:lnTo>
                  <a:lnTo>
                    <a:pt x="48193" y="200150"/>
                  </a:lnTo>
                  <a:lnTo>
                    <a:pt x="60552" y="230489"/>
                  </a:lnTo>
                  <a:lnTo>
                    <a:pt x="72145" y="247109"/>
                  </a:lnTo>
                  <a:lnTo>
                    <a:pt x="75003" y="247797"/>
                  </a:lnTo>
                  <a:lnTo>
                    <a:pt x="75738" y="243577"/>
                  </a:lnTo>
                  <a:lnTo>
                    <a:pt x="75059" y="236085"/>
                  </a:lnTo>
                  <a:lnTo>
                    <a:pt x="68064" y="221520"/>
                  </a:lnTo>
                  <a:lnTo>
                    <a:pt x="54092" y="197047"/>
                  </a:lnTo>
                  <a:lnTo>
                    <a:pt x="31712" y="136608"/>
                  </a:lnTo>
                  <a:lnTo>
                    <a:pt x="24214" y="102088"/>
                  </a:lnTo>
                  <a:lnTo>
                    <a:pt x="24799" y="76958"/>
                  </a:lnTo>
                  <a:lnTo>
                    <a:pt x="38283" y="44249"/>
                  </a:lnTo>
                  <a:lnTo>
                    <a:pt x="50550" y="27075"/>
                  </a:lnTo>
                  <a:lnTo>
                    <a:pt x="66920" y="1476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30482" y="4333110"/>
              <a:ext cx="242156" cy="305944"/>
            </a:xfrm>
            <a:custGeom>
              <a:avLst/>
              <a:gdLst/>
              <a:ahLst/>
              <a:cxnLst/>
              <a:rect l="0" t="0" r="0" b="0"/>
              <a:pathLst>
                <a:path w="242156" h="305944">
                  <a:moveTo>
                    <a:pt x="0" y="126959"/>
                  </a:moveTo>
                  <a:lnTo>
                    <a:pt x="17958" y="180833"/>
                  </a:lnTo>
                  <a:lnTo>
                    <a:pt x="38640" y="242880"/>
                  </a:lnTo>
                  <a:lnTo>
                    <a:pt x="45639" y="263877"/>
                  </a:lnTo>
                  <a:lnTo>
                    <a:pt x="45634" y="268540"/>
                  </a:lnTo>
                  <a:lnTo>
                    <a:pt x="43290" y="269310"/>
                  </a:lnTo>
                  <a:lnTo>
                    <a:pt x="39389" y="267483"/>
                  </a:lnTo>
                  <a:lnTo>
                    <a:pt x="31934" y="256094"/>
                  </a:lnTo>
                  <a:lnTo>
                    <a:pt x="17616" y="214598"/>
                  </a:lnTo>
                  <a:lnTo>
                    <a:pt x="11928" y="161341"/>
                  </a:lnTo>
                  <a:lnTo>
                    <a:pt x="13924" y="105761"/>
                  </a:lnTo>
                  <a:lnTo>
                    <a:pt x="25182" y="66866"/>
                  </a:lnTo>
                  <a:lnTo>
                    <a:pt x="49947" y="22281"/>
                  </a:lnTo>
                  <a:lnTo>
                    <a:pt x="66652" y="7126"/>
                  </a:lnTo>
                  <a:lnTo>
                    <a:pt x="76020" y="1447"/>
                  </a:lnTo>
                  <a:lnTo>
                    <a:pt x="85775" y="0"/>
                  </a:lnTo>
                  <a:lnTo>
                    <a:pt x="105973" y="4632"/>
                  </a:lnTo>
                  <a:lnTo>
                    <a:pt x="123528" y="17609"/>
                  </a:lnTo>
                  <a:lnTo>
                    <a:pt x="159896" y="57403"/>
                  </a:lnTo>
                  <a:lnTo>
                    <a:pt x="187418" y="112036"/>
                  </a:lnTo>
                  <a:lnTo>
                    <a:pt x="209831" y="171614"/>
                  </a:lnTo>
                  <a:lnTo>
                    <a:pt x="224461" y="231316"/>
                  </a:lnTo>
                  <a:lnTo>
                    <a:pt x="239016" y="287667"/>
                  </a:lnTo>
                  <a:lnTo>
                    <a:pt x="242155" y="3059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687700" y="4021886"/>
            <a:ext cx="1408508" cy="484410"/>
            <a:chOff x="5687700" y="4021886"/>
            <a:chExt cx="1408508" cy="484410"/>
          </a:xfrm>
        </p:grpSpPr>
        <p:sp>
          <p:nvSpPr>
            <p:cNvPr id="85" name="Freeform 84"/>
            <p:cNvSpPr/>
            <p:nvPr/>
          </p:nvSpPr>
          <p:spPr>
            <a:xfrm>
              <a:off x="5687700" y="4052081"/>
              <a:ext cx="271430" cy="445458"/>
            </a:xfrm>
            <a:custGeom>
              <a:avLst/>
              <a:gdLst/>
              <a:ahLst/>
              <a:cxnLst/>
              <a:rect l="0" t="0" r="0" b="0"/>
              <a:pathLst>
                <a:path w="271430" h="445458">
                  <a:moveTo>
                    <a:pt x="81916" y="1390"/>
                  </a:moveTo>
                  <a:lnTo>
                    <a:pt x="63958" y="64818"/>
                  </a:lnTo>
                  <a:lnTo>
                    <a:pt x="46767" y="117238"/>
                  </a:lnTo>
                  <a:lnTo>
                    <a:pt x="44445" y="118396"/>
                  </a:lnTo>
                  <a:lnTo>
                    <a:pt x="41866" y="104086"/>
                  </a:lnTo>
                  <a:lnTo>
                    <a:pt x="48615" y="49578"/>
                  </a:lnTo>
                  <a:lnTo>
                    <a:pt x="54638" y="25147"/>
                  </a:lnTo>
                  <a:lnTo>
                    <a:pt x="60221" y="16058"/>
                  </a:lnTo>
                  <a:lnTo>
                    <a:pt x="75783" y="2840"/>
                  </a:lnTo>
                  <a:lnTo>
                    <a:pt x="84847" y="17"/>
                  </a:lnTo>
                  <a:lnTo>
                    <a:pt x="104275" y="0"/>
                  </a:lnTo>
                  <a:lnTo>
                    <a:pt x="112030" y="3973"/>
                  </a:lnTo>
                  <a:lnTo>
                    <a:pt x="123766" y="17746"/>
                  </a:lnTo>
                  <a:lnTo>
                    <a:pt x="144590" y="76781"/>
                  </a:lnTo>
                  <a:lnTo>
                    <a:pt x="159028" y="137165"/>
                  </a:lnTo>
                  <a:lnTo>
                    <a:pt x="171974" y="198182"/>
                  </a:lnTo>
                  <a:lnTo>
                    <a:pt x="174111" y="248172"/>
                  </a:lnTo>
                  <a:lnTo>
                    <a:pt x="167855" y="298859"/>
                  </a:lnTo>
                  <a:lnTo>
                    <a:pt x="155260" y="358500"/>
                  </a:lnTo>
                  <a:lnTo>
                    <a:pt x="147269" y="384714"/>
                  </a:lnTo>
                  <a:lnTo>
                    <a:pt x="123075" y="420606"/>
                  </a:lnTo>
                  <a:lnTo>
                    <a:pt x="108398" y="434543"/>
                  </a:lnTo>
                  <a:lnTo>
                    <a:pt x="90176" y="444637"/>
                  </a:lnTo>
                  <a:lnTo>
                    <a:pt x="80404" y="445457"/>
                  </a:lnTo>
                  <a:lnTo>
                    <a:pt x="60187" y="440129"/>
                  </a:lnTo>
                  <a:lnTo>
                    <a:pt x="34664" y="423975"/>
                  </a:lnTo>
                  <a:lnTo>
                    <a:pt x="22701" y="407964"/>
                  </a:lnTo>
                  <a:lnTo>
                    <a:pt x="5489" y="369090"/>
                  </a:lnTo>
                  <a:lnTo>
                    <a:pt x="0" y="332476"/>
                  </a:lnTo>
                  <a:lnTo>
                    <a:pt x="3963" y="297582"/>
                  </a:lnTo>
                  <a:lnTo>
                    <a:pt x="8890" y="288928"/>
                  </a:lnTo>
                  <a:lnTo>
                    <a:pt x="23724" y="276194"/>
                  </a:lnTo>
                  <a:lnTo>
                    <a:pt x="51806" y="262448"/>
                  </a:lnTo>
                  <a:lnTo>
                    <a:pt x="72043" y="260916"/>
                  </a:lnTo>
                  <a:lnTo>
                    <a:pt x="93906" y="265304"/>
                  </a:lnTo>
                  <a:lnTo>
                    <a:pt x="154191" y="293695"/>
                  </a:lnTo>
                  <a:lnTo>
                    <a:pt x="208071" y="324788"/>
                  </a:lnTo>
                  <a:lnTo>
                    <a:pt x="271429" y="3488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59129" y="4116642"/>
              <a:ext cx="131032" cy="347441"/>
            </a:xfrm>
            <a:custGeom>
              <a:avLst/>
              <a:gdLst/>
              <a:ahLst/>
              <a:cxnLst/>
              <a:rect l="0" t="0" r="0" b="0"/>
              <a:pathLst>
                <a:path w="131032" h="347441">
                  <a:moveTo>
                    <a:pt x="0" y="0"/>
                  </a:moveTo>
                  <a:lnTo>
                    <a:pt x="37478" y="8334"/>
                  </a:lnTo>
                  <a:lnTo>
                    <a:pt x="88902" y="10095"/>
                  </a:lnTo>
                  <a:lnTo>
                    <a:pt x="124608" y="15990"/>
                  </a:lnTo>
                  <a:lnTo>
                    <a:pt x="129865" y="22358"/>
                  </a:lnTo>
                  <a:lnTo>
                    <a:pt x="131031" y="31283"/>
                  </a:lnTo>
                  <a:lnTo>
                    <a:pt x="121492" y="66201"/>
                  </a:lnTo>
                  <a:lnTo>
                    <a:pt x="97844" y="126524"/>
                  </a:lnTo>
                  <a:lnTo>
                    <a:pt x="72923" y="179714"/>
                  </a:lnTo>
                  <a:lnTo>
                    <a:pt x="51060" y="235281"/>
                  </a:lnTo>
                  <a:lnTo>
                    <a:pt x="28720" y="29389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76448" y="4085057"/>
              <a:ext cx="234387" cy="421239"/>
            </a:xfrm>
            <a:custGeom>
              <a:avLst/>
              <a:gdLst/>
              <a:ahLst/>
              <a:cxnLst/>
              <a:rect l="0" t="0" r="0" b="0"/>
              <a:pathLst>
                <a:path w="234387" h="421239">
                  <a:moveTo>
                    <a:pt x="114308" y="0"/>
                  </a:moveTo>
                  <a:lnTo>
                    <a:pt x="75935" y="29308"/>
                  </a:lnTo>
                  <a:lnTo>
                    <a:pt x="40639" y="83119"/>
                  </a:lnTo>
                  <a:lnTo>
                    <a:pt x="27754" y="107132"/>
                  </a:lnTo>
                  <a:lnTo>
                    <a:pt x="13070" y="167088"/>
                  </a:lnTo>
                  <a:lnTo>
                    <a:pt x="4233" y="224337"/>
                  </a:lnTo>
                  <a:lnTo>
                    <a:pt x="195" y="272230"/>
                  </a:lnTo>
                  <a:lnTo>
                    <a:pt x="0" y="331241"/>
                  </a:lnTo>
                  <a:lnTo>
                    <a:pt x="13193" y="388807"/>
                  </a:lnTo>
                  <a:lnTo>
                    <a:pt x="26085" y="407160"/>
                  </a:lnTo>
                  <a:lnTo>
                    <a:pt x="34436" y="415329"/>
                  </a:lnTo>
                  <a:lnTo>
                    <a:pt x="44682" y="419606"/>
                  </a:lnTo>
                  <a:lnTo>
                    <a:pt x="68545" y="421238"/>
                  </a:lnTo>
                  <a:lnTo>
                    <a:pt x="108288" y="415579"/>
                  </a:lnTo>
                  <a:lnTo>
                    <a:pt x="129570" y="406580"/>
                  </a:lnTo>
                  <a:lnTo>
                    <a:pt x="162297" y="381739"/>
                  </a:lnTo>
                  <a:lnTo>
                    <a:pt x="190121" y="345896"/>
                  </a:lnTo>
                  <a:lnTo>
                    <a:pt x="215653" y="282964"/>
                  </a:lnTo>
                  <a:lnTo>
                    <a:pt x="233574" y="222544"/>
                  </a:lnTo>
                  <a:lnTo>
                    <a:pt x="234386" y="200684"/>
                  </a:lnTo>
                  <a:lnTo>
                    <a:pt x="222277" y="139078"/>
                  </a:lnTo>
                  <a:lnTo>
                    <a:pt x="211160" y="100220"/>
                  </a:lnTo>
                  <a:lnTo>
                    <a:pt x="187035" y="64943"/>
                  </a:lnTo>
                  <a:lnTo>
                    <a:pt x="172367" y="51090"/>
                  </a:lnTo>
                  <a:lnTo>
                    <a:pt x="135365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20219" y="4021886"/>
              <a:ext cx="59193" cy="82786"/>
            </a:xfrm>
            <a:custGeom>
              <a:avLst/>
              <a:gdLst/>
              <a:ahLst/>
              <a:cxnLst/>
              <a:rect l="0" t="0" r="0" b="0"/>
              <a:pathLst>
                <a:path w="59193" h="82786">
                  <a:moveTo>
                    <a:pt x="17936" y="0"/>
                  </a:moveTo>
                  <a:lnTo>
                    <a:pt x="6758" y="11178"/>
                  </a:lnTo>
                  <a:lnTo>
                    <a:pt x="1269" y="29145"/>
                  </a:lnTo>
                  <a:lnTo>
                    <a:pt x="0" y="51557"/>
                  </a:lnTo>
                  <a:lnTo>
                    <a:pt x="3336" y="73217"/>
                  </a:lnTo>
                  <a:lnTo>
                    <a:pt x="8203" y="79227"/>
                  </a:lnTo>
                  <a:lnTo>
                    <a:pt x="14957" y="82063"/>
                  </a:lnTo>
                  <a:lnTo>
                    <a:pt x="22969" y="82785"/>
                  </a:lnTo>
                  <a:lnTo>
                    <a:pt x="41230" y="77347"/>
                  </a:lnTo>
                  <a:lnTo>
                    <a:pt x="51013" y="72622"/>
                  </a:lnTo>
                  <a:lnTo>
                    <a:pt x="56365" y="64792"/>
                  </a:lnTo>
                  <a:lnTo>
                    <a:pt x="59192" y="43614"/>
                  </a:lnTo>
                  <a:lnTo>
                    <a:pt x="55969" y="34925"/>
                  </a:lnTo>
                  <a:lnTo>
                    <a:pt x="43029" y="22151"/>
                  </a:lnTo>
                  <a:lnTo>
                    <a:pt x="17936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43482" y="4064000"/>
              <a:ext cx="10518" cy="442198"/>
            </a:xfrm>
            <a:custGeom>
              <a:avLst/>
              <a:gdLst/>
              <a:ahLst/>
              <a:cxnLst/>
              <a:rect l="0" t="0" r="0" b="0"/>
              <a:pathLst>
                <a:path w="10518" h="442198">
                  <a:moveTo>
                    <a:pt x="0" y="0"/>
                  </a:moveTo>
                  <a:lnTo>
                    <a:pt x="0" y="54144"/>
                  </a:lnTo>
                  <a:lnTo>
                    <a:pt x="3120" y="101440"/>
                  </a:lnTo>
                  <a:lnTo>
                    <a:pt x="8333" y="159908"/>
                  </a:lnTo>
                  <a:lnTo>
                    <a:pt x="9878" y="221685"/>
                  </a:lnTo>
                  <a:lnTo>
                    <a:pt x="10335" y="284443"/>
                  </a:lnTo>
                  <a:lnTo>
                    <a:pt x="10471" y="341252"/>
                  </a:lnTo>
                  <a:lnTo>
                    <a:pt x="10517" y="402370"/>
                  </a:lnTo>
                  <a:lnTo>
                    <a:pt x="7404" y="42176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27669" y="4245180"/>
              <a:ext cx="242155" cy="29391"/>
            </a:xfrm>
            <a:custGeom>
              <a:avLst/>
              <a:gdLst/>
              <a:ahLst/>
              <a:cxnLst/>
              <a:rect l="0" t="0" r="0" b="0"/>
              <a:pathLst>
                <a:path w="242155" h="29391">
                  <a:moveTo>
                    <a:pt x="242154" y="8333"/>
                  </a:moveTo>
                  <a:lnTo>
                    <a:pt x="193224" y="0"/>
                  </a:lnTo>
                  <a:lnTo>
                    <a:pt x="134093" y="3827"/>
                  </a:lnTo>
                  <a:lnTo>
                    <a:pt x="85874" y="12587"/>
                  </a:lnTo>
                  <a:lnTo>
                    <a:pt x="29094" y="24857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07087" y="4274570"/>
              <a:ext cx="109046" cy="200032"/>
            </a:xfrm>
            <a:custGeom>
              <a:avLst/>
              <a:gdLst/>
              <a:ahLst/>
              <a:cxnLst/>
              <a:rect l="0" t="0" r="0" b="0"/>
              <a:pathLst>
                <a:path w="109046" h="200032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057" y="142949"/>
                  </a:lnTo>
                  <a:lnTo>
                    <a:pt x="18720" y="176496"/>
                  </a:lnTo>
                  <a:lnTo>
                    <a:pt x="29915" y="193866"/>
                  </a:lnTo>
                  <a:lnTo>
                    <a:pt x="37347" y="198264"/>
                  </a:lnTo>
                  <a:lnTo>
                    <a:pt x="54962" y="200031"/>
                  </a:lnTo>
                  <a:lnTo>
                    <a:pt x="63402" y="196525"/>
                  </a:lnTo>
                  <a:lnTo>
                    <a:pt x="79020" y="183271"/>
                  </a:lnTo>
                  <a:lnTo>
                    <a:pt x="95377" y="150488"/>
                  </a:lnTo>
                  <a:lnTo>
                    <a:pt x="109045" y="98659"/>
                  </a:lnTo>
                  <a:lnTo>
                    <a:pt x="104851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47069" y="4253513"/>
              <a:ext cx="80683" cy="203660"/>
            </a:xfrm>
            <a:custGeom>
              <a:avLst/>
              <a:gdLst/>
              <a:ahLst/>
              <a:cxnLst/>
              <a:rect l="0" t="0" r="0" b="0"/>
              <a:pathLst>
                <a:path w="80683" h="203660">
                  <a:moveTo>
                    <a:pt x="6983" y="94756"/>
                  </a:moveTo>
                  <a:lnTo>
                    <a:pt x="24940" y="148631"/>
                  </a:lnTo>
                  <a:lnTo>
                    <a:pt x="42132" y="200203"/>
                  </a:lnTo>
                  <a:lnTo>
                    <a:pt x="42114" y="203659"/>
                  </a:lnTo>
                  <a:lnTo>
                    <a:pt x="39762" y="202453"/>
                  </a:lnTo>
                  <a:lnTo>
                    <a:pt x="35855" y="198140"/>
                  </a:lnTo>
                  <a:lnTo>
                    <a:pt x="14496" y="144837"/>
                  </a:lnTo>
                  <a:lnTo>
                    <a:pt x="4473" y="118184"/>
                  </a:lnTo>
                  <a:lnTo>
                    <a:pt x="0" y="76871"/>
                  </a:lnTo>
                  <a:lnTo>
                    <a:pt x="3099" y="48983"/>
                  </a:lnTo>
                  <a:lnTo>
                    <a:pt x="7903" y="38504"/>
                  </a:lnTo>
                  <a:lnTo>
                    <a:pt x="22600" y="23742"/>
                  </a:lnTo>
                  <a:lnTo>
                    <a:pt x="58290" y="5903"/>
                  </a:lnTo>
                  <a:lnTo>
                    <a:pt x="8068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59812" y="4228463"/>
              <a:ext cx="136396" cy="277735"/>
            </a:xfrm>
            <a:custGeom>
              <a:avLst/>
              <a:gdLst/>
              <a:ahLst/>
              <a:cxnLst/>
              <a:rect l="0" t="0" r="0" b="0"/>
              <a:pathLst>
                <a:path w="136396" h="277735">
                  <a:moveTo>
                    <a:pt x="10053" y="119806"/>
                  </a:moveTo>
                  <a:lnTo>
                    <a:pt x="4464" y="136574"/>
                  </a:lnTo>
                  <a:lnTo>
                    <a:pt x="4839" y="154164"/>
                  </a:lnTo>
                  <a:lnTo>
                    <a:pt x="14612" y="199642"/>
                  </a:lnTo>
                  <a:lnTo>
                    <a:pt x="14263" y="204616"/>
                  </a:lnTo>
                  <a:lnTo>
                    <a:pt x="11690" y="204422"/>
                  </a:lnTo>
                  <a:lnTo>
                    <a:pt x="7635" y="200783"/>
                  </a:lnTo>
                  <a:lnTo>
                    <a:pt x="3129" y="184262"/>
                  </a:lnTo>
                  <a:lnTo>
                    <a:pt x="0" y="120928"/>
                  </a:lnTo>
                  <a:lnTo>
                    <a:pt x="2738" y="61710"/>
                  </a:lnTo>
                  <a:lnTo>
                    <a:pt x="14197" y="15524"/>
                  </a:lnTo>
                  <a:lnTo>
                    <a:pt x="21004" y="8171"/>
                  </a:lnTo>
                  <a:lnTo>
                    <a:pt x="41046" y="0"/>
                  </a:lnTo>
                  <a:lnTo>
                    <a:pt x="62433" y="2608"/>
                  </a:lnTo>
                  <a:lnTo>
                    <a:pt x="73049" y="6579"/>
                  </a:lnTo>
                  <a:lnTo>
                    <a:pt x="91083" y="23470"/>
                  </a:lnTo>
                  <a:lnTo>
                    <a:pt x="111271" y="59286"/>
                  </a:lnTo>
                  <a:lnTo>
                    <a:pt x="121542" y="99535"/>
                  </a:lnTo>
                  <a:lnTo>
                    <a:pt x="125012" y="155056"/>
                  </a:lnTo>
                  <a:lnTo>
                    <a:pt x="132933" y="211084"/>
                  </a:lnTo>
                  <a:lnTo>
                    <a:pt x="135711" y="257853"/>
                  </a:lnTo>
                  <a:lnTo>
                    <a:pt x="136395" y="2777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7904401" y="4107759"/>
            <a:ext cx="1747731" cy="1652975"/>
            <a:chOff x="7904401" y="4107759"/>
            <a:chExt cx="1747731" cy="1652975"/>
          </a:xfrm>
        </p:grpSpPr>
        <p:grpSp>
          <p:nvGrpSpPr>
            <p:cNvPr id="104" name="Group 103"/>
            <p:cNvGrpSpPr/>
            <p:nvPr/>
          </p:nvGrpSpPr>
          <p:grpSpPr>
            <a:xfrm>
              <a:off x="7904401" y="4107759"/>
              <a:ext cx="1747731" cy="505368"/>
              <a:chOff x="7904401" y="4107759"/>
              <a:chExt cx="1747731" cy="505368"/>
            </a:xfrm>
          </p:grpSpPr>
          <p:sp>
            <p:nvSpPr>
              <p:cNvPr id="95" name="Freeform 94"/>
              <p:cNvSpPr/>
              <p:nvPr/>
            </p:nvSpPr>
            <p:spPr>
              <a:xfrm>
                <a:off x="7904401" y="4138798"/>
                <a:ext cx="287825" cy="438644"/>
              </a:xfrm>
              <a:custGeom>
                <a:avLst/>
                <a:gdLst/>
                <a:ahLst/>
                <a:cxnLst/>
                <a:rect l="0" t="0" r="0" b="0"/>
                <a:pathLst>
                  <a:path w="287825" h="438644">
                    <a:moveTo>
                      <a:pt x="178984" y="11075"/>
                    </a:moveTo>
                    <a:lnTo>
                      <a:pt x="121419" y="66300"/>
                    </a:lnTo>
                    <a:lnTo>
                      <a:pt x="78641" y="93289"/>
                    </a:lnTo>
                    <a:lnTo>
                      <a:pt x="74654" y="93960"/>
                    </a:lnTo>
                    <a:lnTo>
                      <a:pt x="73166" y="90898"/>
                    </a:lnTo>
                    <a:lnTo>
                      <a:pt x="79183" y="55178"/>
                    </a:lnTo>
                    <a:lnTo>
                      <a:pt x="93912" y="27782"/>
                    </a:lnTo>
                    <a:lnTo>
                      <a:pt x="113094" y="4847"/>
                    </a:lnTo>
                    <a:lnTo>
                      <a:pt x="121019" y="1073"/>
                    </a:lnTo>
                    <a:lnTo>
                      <a:pt x="139183" y="0"/>
                    </a:lnTo>
                    <a:lnTo>
                      <a:pt x="174730" y="5974"/>
                    </a:lnTo>
                    <a:lnTo>
                      <a:pt x="184337" y="11183"/>
                    </a:lnTo>
                    <a:lnTo>
                      <a:pt x="198131" y="26331"/>
                    </a:lnTo>
                    <a:lnTo>
                      <a:pt x="205041" y="47881"/>
                    </a:lnTo>
                    <a:lnTo>
                      <a:pt x="209478" y="99844"/>
                    </a:lnTo>
                    <a:lnTo>
                      <a:pt x="204657" y="135643"/>
                    </a:lnTo>
                    <a:lnTo>
                      <a:pt x="190231" y="162887"/>
                    </a:lnTo>
                    <a:lnTo>
                      <a:pt x="171138" y="185778"/>
                    </a:lnTo>
                    <a:lnTo>
                      <a:pt x="167904" y="187205"/>
                    </a:lnTo>
                    <a:lnTo>
                      <a:pt x="166918" y="184647"/>
                    </a:lnTo>
                    <a:lnTo>
                      <a:pt x="167431" y="179432"/>
                    </a:lnTo>
                    <a:lnTo>
                      <a:pt x="177359" y="167398"/>
                    </a:lnTo>
                    <a:lnTo>
                      <a:pt x="184919" y="160914"/>
                    </a:lnTo>
                    <a:lnTo>
                      <a:pt x="193469" y="157761"/>
                    </a:lnTo>
                    <a:lnTo>
                      <a:pt x="212329" y="157377"/>
                    </a:lnTo>
                    <a:lnTo>
                      <a:pt x="229289" y="164225"/>
                    </a:lnTo>
                    <a:lnTo>
                      <a:pt x="237087" y="169327"/>
                    </a:lnTo>
                    <a:lnTo>
                      <a:pt x="248871" y="184354"/>
                    </a:lnTo>
                    <a:lnTo>
                      <a:pt x="281739" y="246244"/>
                    </a:lnTo>
                    <a:lnTo>
                      <a:pt x="287824" y="272352"/>
                    </a:lnTo>
                    <a:lnTo>
                      <a:pt x="282199" y="327241"/>
                    </a:lnTo>
                    <a:lnTo>
                      <a:pt x="270008" y="366016"/>
                    </a:lnTo>
                    <a:lnTo>
                      <a:pt x="256874" y="387585"/>
                    </a:lnTo>
                    <a:lnTo>
                      <a:pt x="209736" y="427912"/>
                    </a:lnTo>
                    <a:lnTo>
                      <a:pt x="186022" y="436151"/>
                    </a:lnTo>
                    <a:lnTo>
                      <a:pt x="159885" y="438643"/>
                    </a:lnTo>
                    <a:lnTo>
                      <a:pt x="96631" y="427703"/>
                    </a:lnTo>
                    <a:lnTo>
                      <a:pt x="46946" y="413299"/>
                    </a:lnTo>
                    <a:lnTo>
                      <a:pt x="0" y="39010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8220256" y="4139344"/>
                <a:ext cx="153571" cy="399073"/>
              </a:xfrm>
              <a:custGeom>
                <a:avLst/>
                <a:gdLst/>
                <a:ahLst/>
                <a:cxnLst/>
                <a:rect l="0" t="0" r="0" b="0"/>
                <a:pathLst>
                  <a:path w="153571" h="399073">
                    <a:moveTo>
                      <a:pt x="136871" y="0"/>
                    </a:moveTo>
                    <a:lnTo>
                      <a:pt x="94209" y="54115"/>
                    </a:lnTo>
                    <a:lnTo>
                      <a:pt x="59589" y="113884"/>
                    </a:lnTo>
                    <a:lnTo>
                      <a:pt x="30146" y="177113"/>
                    </a:lnTo>
                    <a:lnTo>
                      <a:pt x="15616" y="229135"/>
                    </a:lnTo>
                    <a:lnTo>
                      <a:pt x="11533" y="287590"/>
                    </a:lnTo>
                    <a:lnTo>
                      <a:pt x="13946" y="337896"/>
                    </a:lnTo>
                    <a:lnTo>
                      <a:pt x="20236" y="368935"/>
                    </a:lnTo>
                    <a:lnTo>
                      <a:pt x="30831" y="390529"/>
                    </a:lnTo>
                    <a:lnTo>
                      <a:pt x="39270" y="396053"/>
                    </a:lnTo>
                    <a:lnTo>
                      <a:pt x="61128" y="399072"/>
                    </a:lnTo>
                    <a:lnTo>
                      <a:pt x="83320" y="393394"/>
                    </a:lnTo>
                    <a:lnTo>
                      <a:pt x="103711" y="381903"/>
                    </a:lnTo>
                    <a:lnTo>
                      <a:pt x="128346" y="354532"/>
                    </a:lnTo>
                    <a:lnTo>
                      <a:pt x="148123" y="317306"/>
                    </a:lnTo>
                    <a:lnTo>
                      <a:pt x="153570" y="290374"/>
                    </a:lnTo>
                    <a:lnTo>
                      <a:pt x="149752" y="269045"/>
                    </a:lnTo>
                    <a:lnTo>
                      <a:pt x="145458" y="260082"/>
                    </a:lnTo>
                    <a:lnTo>
                      <a:pt x="131329" y="247003"/>
                    </a:lnTo>
                    <a:lnTo>
                      <a:pt x="122647" y="241878"/>
                    </a:lnTo>
                    <a:lnTo>
                      <a:pt x="113350" y="240801"/>
                    </a:lnTo>
                    <a:lnTo>
                      <a:pt x="93662" y="245843"/>
                    </a:lnTo>
                    <a:lnTo>
                      <a:pt x="60832" y="268144"/>
                    </a:lnTo>
                    <a:lnTo>
                      <a:pt x="13716" y="315939"/>
                    </a:lnTo>
                    <a:lnTo>
                      <a:pt x="0" y="33691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8413837" y="4178205"/>
                <a:ext cx="245938" cy="399125"/>
              </a:xfrm>
              <a:custGeom>
                <a:avLst/>
                <a:gdLst/>
                <a:ahLst/>
                <a:cxnLst/>
                <a:rect l="0" t="0" r="0" b="0"/>
                <a:pathLst>
                  <a:path w="245938" h="399125">
                    <a:moveTo>
                      <a:pt x="122274" y="13782"/>
                    </a:moveTo>
                    <a:lnTo>
                      <a:pt x="98227" y="23357"/>
                    </a:lnTo>
                    <a:lnTo>
                      <a:pt x="76804" y="41315"/>
                    </a:lnTo>
                    <a:lnTo>
                      <a:pt x="35720" y="92513"/>
                    </a:lnTo>
                    <a:lnTo>
                      <a:pt x="14098" y="155286"/>
                    </a:lnTo>
                    <a:lnTo>
                      <a:pt x="733" y="210536"/>
                    </a:lnTo>
                    <a:lnTo>
                      <a:pt x="0" y="269629"/>
                    </a:lnTo>
                    <a:lnTo>
                      <a:pt x="10774" y="331691"/>
                    </a:lnTo>
                    <a:lnTo>
                      <a:pt x="26326" y="363651"/>
                    </a:lnTo>
                    <a:lnTo>
                      <a:pt x="51341" y="387938"/>
                    </a:lnTo>
                    <a:lnTo>
                      <a:pt x="73981" y="396492"/>
                    </a:lnTo>
                    <a:lnTo>
                      <a:pt x="98471" y="399124"/>
                    </a:lnTo>
                    <a:lnTo>
                      <a:pt x="121053" y="396395"/>
                    </a:lnTo>
                    <a:lnTo>
                      <a:pt x="139669" y="388163"/>
                    </a:lnTo>
                    <a:lnTo>
                      <a:pt x="192249" y="343403"/>
                    </a:lnTo>
                    <a:lnTo>
                      <a:pt x="219328" y="307140"/>
                    </a:lnTo>
                    <a:lnTo>
                      <a:pt x="240975" y="250158"/>
                    </a:lnTo>
                    <a:lnTo>
                      <a:pt x="245937" y="187422"/>
                    </a:lnTo>
                    <a:lnTo>
                      <a:pt x="239763" y="137240"/>
                    </a:lnTo>
                    <a:lnTo>
                      <a:pt x="227196" y="80889"/>
                    </a:lnTo>
                    <a:lnTo>
                      <a:pt x="219209" y="58815"/>
                    </a:lnTo>
                    <a:lnTo>
                      <a:pt x="200389" y="33234"/>
                    </a:lnTo>
                    <a:lnTo>
                      <a:pt x="173105" y="12007"/>
                    </a:lnTo>
                    <a:lnTo>
                      <a:pt x="153054" y="2074"/>
                    </a:lnTo>
                    <a:lnTo>
                      <a:pt x="132444" y="0"/>
                    </a:lnTo>
                    <a:lnTo>
                      <a:pt x="90688" y="325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8654688" y="4107759"/>
                <a:ext cx="71285" cy="96075"/>
              </a:xfrm>
              <a:custGeom>
                <a:avLst/>
                <a:gdLst/>
                <a:ahLst/>
                <a:cxnLst/>
                <a:rect l="0" t="0" r="0" b="0"/>
                <a:pathLst>
                  <a:path w="71285" h="96075">
                    <a:moveTo>
                      <a:pt x="39350" y="10528"/>
                    </a:moveTo>
                    <a:lnTo>
                      <a:pt x="22583" y="16117"/>
                    </a:lnTo>
                    <a:lnTo>
                      <a:pt x="11231" y="28220"/>
                    </a:lnTo>
                    <a:lnTo>
                      <a:pt x="3456" y="46468"/>
                    </a:lnTo>
                    <a:lnTo>
                      <a:pt x="0" y="70175"/>
                    </a:lnTo>
                    <a:lnTo>
                      <a:pt x="2588" y="79538"/>
                    </a:lnTo>
                    <a:lnTo>
                      <a:pt x="7824" y="86950"/>
                    </a:lnTo>
                    <a:lnTo>
                      <a:pt x="14823" y="93062"/>
                    </a:lnTo>
                    <a:lnTo>
                      <a:pt x="22999" y="95966"/>
                    </a:lnTo>
                    <a:lnTo>
                      <a:pt x="41442" y="96074"/>
                    </a:lnTo>
                    <a:lnTo>
                      <a:pt x="58218" y="89103"/>
                    </a:lnTo>
                    <a:lnTo>
                      <a:pt x="65967" y="83968"/>
                    </a:lnTo>
                    <a:lnTo>
                      <a:pt x="69963" y="75866"/>
                    </a:lnTo>
                    <a:lnTo>
                      <a:pt x="71284" y="54385"/>
                    </a:lnTo>
                    <a:lnTo>
                      <a:pt x="65450" y="21573"/>
                    </a:lnTo>
                    <a:lnTo>
                      <a:pt x="60259" y="14382"/>
                    </a:lnTo>
                    <a:lnTo>
                      <a:pt x="53290" y="9588"/>
                    </a:lnTo>
                    <a:lnTo>
                      <a:pt x="28822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9041479" y="4107759"/>
                <a:ext cx="21057" cy="505368"/>
              </a:xfrm>
              <a:custGeom>
                <a:avLst/>
                <a:gdLst/>
                <a:ahLst/>
                <a:cxnLst/>
                <a:rect l="0" t="0" r="0" b="0"/>
                <a:pathLst>
                  <a:path w="21057" h="505368">
                    <a:moveTo>
                      <a:pt x="0" y="0"/>
                    </a:moveTo>
                    <a:lnTo>
                      <a:pt x="0" y="60384"/>
                    </a:lnTo>
                    <a:lnTo>
                      <a:pt x="0" y="121227"/>
                    </a:lnTo>
                    <a:lnTo>
                      <a:pt x="0" y="181758"/>
                    </a:lnTo>
                    <a:lnTo>
                      <a:pt x="0" y="244133"/>
                    </a:lnTo>
                    <a:lnTo>
                      <a:pt x="0" y="298503"/>
                    </a:lnTo>
                    <a:lnTo>
                      <a:pt x="0" y="359067"/>
                    </a:lnTo>
                    <a:lnTo>
                      <a:pt x="8405" y="418367"/>
                    </a:lnTo>
                    <a:lnTo>
                      <a:pt x="18211" y="470808"/>
                    </a:lnTo>
                    <a:lnTo>
                      <a:pt x="21056" y="50536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8894080" y="4286743"/>
                <a:ext cx="252685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52644">
                    <a:moveTo>
                      <a:pt x="252684" y="0"/>
                    </a:moveTo>
                    <a:lnTo>
                      <a:pt x="203753" y="3120"/>
                    </a:lnTo>
                    <a:lnTo>
                      <a:pt x="144622" y="14654"/>
                    </a:lnTo>
                    <a:lnTo>
                      <a:pt x="89052" y="28198"/>
                    </a:lnTo>
                    <a:lnTo>
                      <a:pt x="26632" y="45640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9136885" y="4360443"/>
                <a:ext cx="131902" cy="198118"/>
              </a:xfrm>
              <a:custGeom>
                <a:avLst/>
                <a:gdLst/>
                <a:ahLst/>
                <a:cxnLst/>
                <a:rect l="0" t="0" r="0" b="0"/>
                <a:pathLst>
                  <a:path w="131902" h="198118">
                    <a:moveTo>
                      <a:pt x="9879" y="10528"/>
                    </a:moveTo>
                    <a:lnTo>
                      <a:pt x="2643" y="38084"/>
                    </a:lnTo>
                    <a:lnTo>
                      <a:pt x="0" y="94307"/>
                    </a:lnTo>
                    <a:lnTo>
                      <a:pt x="5067" y="150820"/>
                    </a:lnTo>
                    <a:lnTo>
                      <a:pt x="19632" y="187407"/>
                    </a:lnTo>
                    <a:lnTo>
                      <a:pt x="26909" y="193958"/>
                    </a:lnTo>
                    <a:lnTo>
                      <a:pt x="35270" y="197156"/>
                    </a:lnTo>
                    <a:lnTo>
                      <a:pt x="44353" y="198117"/>
                    </a:lnTo>
                    <a:lnTo>
                      <a:pt x="63806" y="192947"/>
                    </a:lnTo>
                    <a:lnTo>
                      <a:pt x="82979" y="181680"/>
                    </a:lnTo>
                    <a:lnTo>
                      <a:pt x="106928" y="154437"/>
                    </a:lnTo>
                    <a:lnTo>
                      <a:pt x="121642" y="130249"/>
                    </a:lnTo>
                    <a:lnTo>
                      <a:pt x="131901" y="84736"/>
                    </a:lnTo>
                    <a:lnTo>
                      <a:pt x="129351" y="45384"/>
                    </a:lnTo>
                    <a:lnTo>
                      <a:pt x="115164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9325748" y="4349914"/>
                <a:ext cx="94757" cy="193389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93389">
                    <a:moveTo>
                      <a:pt x="0" y="115814"/>
                    </a:moveTo>
                    <a:lnTo>
                      <a:pt x="17959" y="169688"/>
                    </a:lnTo>
                    <a:lnTo>
                      <a:pt x="25858" y="193388"/>
                    </a:lnTo>
                    <a:lnTo>
                      <a:pt x="9989" y="134325"/>
                    </a:lnTo>
                    <a:lnTo>
                      <a:pt x="1973" y="80216"/>
                    </a:lnTo>
                    <a:lnTo>
                      <a:pt x="7116" y="55539"/>
                    </a:lnTo>
                    <a:lnTo>
                      <a:pt x="23165" y="25035"/>
                    </a:lnTo>
                    <a:lnTo>
                      <a:pt x="29481" y="16690"/>
                    </a:lnTo>
                    <a:lnTo>
                      <a:pt x="48978" y="7418"/>
                    </a:lnTo>
                    <a:lnTo>
                      <a:pt x="94756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9473147" y="4333260"/>
                <a:ext cx="178985" cy="216696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216696">
                    <a:moveTo>
                      <a:pt x="0" y="79825"/>
                    </a:moveTo>
                    <a:lnTo>
                      <a:pt x="7236" y="107381"/>
                    </a:lnTo>
                    <a:lnTo>
                      <a:pt x="12998" y="160484"/>
                    </a:lnTo>
                    <a:lnTo>
                      <a:pt x="25054" y="205462"/>
                    </a:lnTo>
                    <a:lnTo>
                      <a:pt x="24891" y="210377"/>
                    </a:lnTo>
                    <a:lnTo>
                      <a:pt x="22443" y="211313"/>
                    </a:lnTo>
                    <a:lnTo>
                      <a:pt x="18472" y="209598"/>
                    </a:lnTo>
                    <a:lnTo>
                      <a:pt x="10939" y="195213"/>
                    </a:lnTo>
                    <a:lnTo>
                      <a:pt x="4862" y="172053"/>
                    </a:lnTo>
                    <a:lnTo>
                      <a:pt x="960" y="112644"/>
                    </a:lnTo>
                    <a:lnTo>
                      <a:pt x="5779" y="61091"/>
                    </a:lnTo>
                    <a:lnTo>
                      <a:pt x="20299" y="33460"/>
                    </a:lnTo>
                    <a:lnTo>
                      <a:pt x="39420" y="10455"/>
                    </a:lnTo>
                    <a:lnTo>
                      <a:pt x="59244" y="2201"/>
                    </a:lnTo>
                    <a:lnTo>
                      <a:pt x="71082" y="0"/>
                    </a:lnTo>
                    <a:lnTo>
                      <a:pt x="90473" y="3793"/>
                    </a:lnTo>
                    <a:lnTo>
                      <a:pt x="114544" y="19083"/>
                    </a:lnTo>
                    <a:lnTo>
                      <a:pt x="121986" y="25292"/>
                    </a:lnTo>
                    <a:lnTo>
                      <a:pt x="133375" y="44670"/>
                    </a:lnTo>
                    <a:lnTo>
                      <a:pt x="153958" y="101582"/>
                    </a:lnTo>
                    <a:lnTo>
                      <a:pt x="165246" y="154356"/>
                    </a:lnTo>
                    <a:lnTo>
                      <a:pt x="178984" y="21669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>
              <a:off x="8083385" y="5171137"/>
              <a:ext cx="1379235" cy="589597"/>
              <a:chOff x="8083385" y="5171137"/>
              <a:chExt cx="1379235" cy="589597"/>
            </a:xfrm>
          </p:grpSpPr>
          <p:sp>
            <p:nvSpPr>
              <p:cNvPr id="105" name="Freeform 104"/>
              <p:cNvSpPr/>
              <p:nvPr/>
            </p:nvSpPr>
            <p:spPr>
              <a:xfrm>
                <a:off x="8083385" y="5171137"/>
                <a:ext cx="189514" cy="531863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531863">
                    <a:moveTo>
                      <a:pt x="10529" y="136870"/>
                    </a:moveTo>
                    <a:lnTo>
                      <a:pt x="3294" y="164426"/>
                    </a:lnTo>
                    <a:lnTo>
                      <a:pt x="3770" y="220649"/>
                    </a:lnTo>
                    <a:lnTo>
                      <a:pt x="8527" y="269319"/>
                    </a:lnTo>
                    <a:lnTo>
                      <a:pt x="6816" y="328193"/>
                    </a:lnTo>
                    <a:lnTo>
                      <a:pt x="2020" y="390090"/>
                    </a:lnTo>
                    <a:lnTo>
                      <a:pt x="599" y="452884"/>
                    </a:lnTo>
                    <a:lnTo>
                      <a:pt x="178" y="509705"/>
                    </a:lnTo>
                    <a:lnTo>
                      <a:pt x="79" y="531862"/>
                    </a:lnTo>
                    <a:lnTo>
                      <a:pt x="8" y="481953"/>
                    </a:lnTo>
                    <a:lnTo>
                      <a:pt x="2" y="427850"/>
                    </a:lnTo>
                    <a:lnTo>
                      <a:pt x="1" y="367366"/>
                    </a:lnTo>
                    <a:lnTo>
                      <a:pt x="1" y="304991"/>
                    </a:lnTo>
                    <a:lnTo>
                      <a:pt x="0" y="243226"/>
                    </a:lnTo>
                    <a:lnTo>
                      <a:pt x="1171" y="189700"/>
                    </a:lnTo>
                    <a:lnTo>
                      <a:pt x="9576" y="150574"/>
                    </a:lnTo>
                    <a:lnTo>
                      <a:pt x="20244" y="127753"/>
                    </a:lnTo>
                    <a:lnTo>
                      <a:pt x="44993" y="100764"/>
                    </a:lnTo>
                    <a:lnTo>
                      <a:pt x="95136" y="66620"/>
                    </a:lnTo>
                    <a:lnTo>
                      <a:pt x="123335" y="50545"/>
                    </a:lnTo>
                    <a:lnTo>
                      <a:pt x="178619" y="8250"/>
                    </a:lnTo>
                    <a:lnTo>
                      <a:pt x="189513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8093914" y="5444878"/>
                <a:ext cx="147400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63172">
                    <a:moveTo>
                      <a:pt x="147399" y="0"/>
                    </a:moveTo>
                    <a:lnTo>
                      <a:pt x="93524" y="19128"/>
                    </a:lnTo>
                    <a:lnTo>
                      <a:pt x="32647" y="48194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8242156" y="5508049"/>
                <a:ext cx="136028" cy="194552"/>
              </a:xfrm>
              <a:custGeom>
                <a:avLst/>
                <a:gdLst/>
                <a:ahLst/>
                <a:cxnLst/>
                <a:rect l="0" t="0" r="0" b="0"/>
                <a:pathLst>
                  <a:path w="136028" h="194552">
                    <a:moveTo>
                      <a:pt x="20214" y="10528"/>
                    </a:moveTo>
                    <a:lnTo>
                      <a:pt x="3425" y="73979"/>
                    </a:lnTo>
                    <a:lnTo>
                      <a:pt x="0" y="135192"/>
                    </a:lnTo>
                    <a:lnTo>
                      <a:pt x="1871" y="161861"/>
                    </a:lnTo>
                    <a:lnTo>
                      <a:pt x="10501" y="181513"/>
                    </a:lnTo>
                    <a:lnTo>
                      <a:pt x="18418" y="187689"/>
                    </a:lnTo>
                    <a:lnTo>
                      <a:pt x="39693" y="194551"/>
                    </a:lnTo>
                    <a:lnTo>
                      <a:pt x="49578" y="192872"/>
                    </a:lnTo>
                    <a:lnTo>
                      <a:pt x="66800" y="181647"/>
                    </a:lnTo>
                    <a:lnTo>
                      <a:pt x="111237" y="125651"/>
                    </a:lnTo>
                    <a:lnTo>
                      <a:pt x="126862" y="88963"/>
                    </a:lnTo>
                    <a:lnTo>
                      <a:pt x="134821" y="26995"/>
                    </a:lnTo>
                    <a:lnTo>
                      <a:pt x="136027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8451883" y="5255365"/>
                <a:ext cx="10336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10336" h="484312">
                    <a:moveTo>
                      <a:pt x="0" y="0"/>
                    </a:moveTo>
                    <a:lnTo>
                      <a:pt x="3119" y="54145"/>
                    </a:lnTo>
                    <a:lnTo>
                      <a:pt x="8333" y="101441"/>
                    </a:lnTo>
                    <a:lnTo>
                      <a:pt x="9878" y="159908"/>
                    </a:lnTo>
                    <a:lnTo>
                      <a:pt x="10335" y="215446"/>
                    </a:lnTo>
                    <a:lnTo>
                      <a:pt x="7351" y="267777"/>
                    </a:lnTo>
                    <a:lnTo>
                      <a:pt x="2177" y="327736"/>
                    </a:lnTo>
                    <a:lnTo>
                      <a:pt x="3765" y="386835"/>
                    </a:lnTo>
                    <a:lnTo>
                      <a:pt x="5404" y="435152"/>
                    </a:lnTo>
                    <a:lnTo>
                      <a:pt x="0" y="48431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8557168" y="5244836"/>
                <a:ext cx="10529" cy="45272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452727">
                    <a:moveTo>
                      <a:pt x="0" y="0"/>
                    </a:moveTo>
                    <a:lnTo>
                      <a:pt x="0" y="58617"/>
                    </a:lnTo>
                    <a:lnTo>
                      <a:pt x="0" y="110175"/>
                    </a:lnTo>
                    <a:lnTo>
                      <a:pt x="0" y="152692"/>
                    </a:lnTo>
                    <a:lnTo>
                      <a:pt x="0" y="213309"/>
                    </a:lnTo>
                    <a:lnTo>
                      <a:pt x="0" y="270263"/>
                    </a:lnTo>
                    <a:lnTo>
                      <a:pt x="0" y="332762"/>
                    </a:lnTo>
                    <a:lnTo>
                      <a:pt x="3119" y="385206"/>
                    </a:lnTo>
                    <a:lnTo>
                      <a:pt x="8333" y="424141"/>
                    </a:lnTo>
                    <a:lnTo>
                      <a:pt x="10528" y="45272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8873023" y="5276422"/>
                <a:ext cx="10529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484312">
                    <a:moveTo>
                      <a:pt x="10528" y="0"/>
                    </a:moveTo>
                    <a:lnTo>
                      <a:pt x="2195" y="48931"/>
                    </a:lnTo>
                    <a:lnTo>
                      <a:pt x="433" y="108062"/>
                    </a:lnTo>
                    <a:lnTo>
                      <a:pt x="129" y="167459"/>
                    </a:lnTo>
                    <a:lnTo>
                      <a:pt x="38" y="220153"/>
                    </a:lnTo>
                    <a:lnTo>
                      <a:pt x="8" y="283389"/>
                    </a:lnTo>
                    <a:lnTo>
                      <a:pt x="2" y="345490"/>
                    </a:lnTo>
                    <a:lnTo>
                      <a:pt x="0" y="400805"/>
                    </a:lnTo>
                    <a:lnTo>
                      <a:pt x="0" y="455771"/>
                    </a:lnTo>
                    <a:lnTo>
                      <a:pt x="0" y="48431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8757209" y="5444878"/>
                <a:ext cx="221099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52644">
                    <a:moveTo>
                      <a:pt x="221098" y="0"/>
                    </a:moveTo>
                    <a:lnTo>
                      <a:pt x="162482" y="0"/>
                    </a:lnTo>
                    <a:lnTo>
                      <a:pt x="105885" y="11453"/>
                    </a:lnTo>
                    <a:lnTo>
                      <a:pt x="52722" y="28198"/>
                    </a:lnTo>
                    <a:lnTo>
                      <a:pt x="16783" y="42138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8963653" y="5550163"/>
                <a:ext cx="130469" cy="207395"/>
              </a:xfrm>
              <a:custGeom>
                <a:avLst/>
                <a:gdLst/>
                <a:ahLst/>
                <a:cxnLst/>
                <a:rect l="0" t="0" r="0" b="0"/>
                <a:pathLst>
                  <a:path w="130469" h="207395">
                    <a:moveTo>
                      <a:pt x="14654" y="0"/>
                    </a:moveTo>
                    <a:lnTo>
                      <a:pt x="0" y="55141"/>
                    </a:lnTo>
                    <a:lnTo>
                      <a:pt x="2098" y="106039"/>
                    </a:lnTo>
                    <a:lnTo>
                      <a:pt x="5865" y="150872"/>
                    </a:lnTo>
                    <a:lnTo>
                      <a:pt x="20759" y="186252"/>
                    </a:lnTo>
                    <a:lnTo>
                      <a:pt x="33355" y="204052"/>
                    </a:lnTo>
                    <a:lnTo>
                      <a:pt x="41160" y="207394"/>
                    </a:lnTo>
                    <a:lnTo>
                      <a:pt x="49872" y="207283"/>
                    </a:lnTo>
                    <a:lnTo>
                      <a:pt x="59190" y="204869"/>
                    </a:lnTo>
                    <a:lnTo>
                      <a:pt x="89072" y="184704"/>
                    </a:lnTo>
                    <a:lnTo>
                      <a:pt x="103492" y="163199"/>
                    </a:lnTo>
                    <a:lnTo>
                      <a:pt x="112629" y="138044"/>
                    </a:lnTo>
                    <a:lnTo>
                      <a:pt x="118495" y="80647"/>
                    </a:lnTo>
                    <a:lnTo>
                      <a:pt x="125244" y="24509"/>
                    </a:lnTo>
                    <a:lnTo>
                      <a:pt x="130468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9115178" y="5508049"/>
                <a:ext cx="126343" cy="214027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14027">
                    <a:moveTo>
                      <a:pt x="0" y="63171"/>
                    </a:moveTo>
                    <a:lnTo>
                      <a:pt x="25194" y="124282"/>
                    </a:lnTo>
                    <a:lnTo>
                      <a:pt x="45244" y="178713"/>
                    </a:lnTo>
                    <a:lnTo>
                      <a:pt x="57247" y="214026"/>
                    </a:lnTo>
                    <a:lnTo>
                      <a:pt x="38236" y="156830"/>
                    </a:lnTo>
                    <a:lnTo>
                      <a:pt x="32462" y="93688"/>
                    </a:lnTo>
                    <a:lnTo>
                      <a:pt x="34315" y="68545"/>
                    </a:lnTo>
                    <a:lnTo>
                      <a:pt x="42937" y="49571"/>
                    </a:lnTo>
                    <a:lnTo>
                      <a:pt x="60945" y="25736"/>
                    </a:lnTo>
                    <a:lnTo>
                      <a:pt x="86688" y="9445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9273106" y="5483941"/>
                <a:ext cx="189514" cy="276732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76732">
                    <a:moveTo>
                      <a:pt x="0" y="97807"/>
                    </a:moveTo>
                    <a:lnTo>
                      <a:pt x="5589" y="159900"/>
                    </a:lnTo>
                    <a:lnTo>
                      <a:pt x="21331" y="221812"/>
                    </a:lnTo>
                    <a:lnTo>
                      <a:pt x="29560" y="271391"/>
                    </a:lnTo>
                    <a:lnTo>
                      <a:pt x="29064" y="276701"/>
                    </a:lnTo>
                    <a:lnTo>
                      <a:pt x="27565" y="276731"/>
                    </a:lnTo>
                    <a:lnTo>
                      <a:pt x="22780" y="266236"/>
                    </a:lnTo>
                    <a:lnTo>
                      <a:pt x="13295" y="221371"/>
                    </a:lnTo>
                    <a:lnTo>
                      <a:pt x="11076" y="167448"/>
                    </a:lnTo>
                    <a:lnTo>
                      <a:pt x="11807" y="105671"/>
                    </a:lnTo>
                    <a:lnTo>
                      <a:pt x="25196" y="46200"/>
                    </a:lnTo>
                    <a:lnTo>
                      <a:pt x="40871" y="19475"/>
                    </a:lnTo>
                    <a:lnTo>
                      <a:pt x="56769" y="7231"/>
                    </a:lnTo>
                    <a:lnTo>
                      <a:pt x="65922" y="2328"/>
                    </a:lnTo>
                    <a:lnTo>
                      <a:pt x="85451" y="0"/>
                    </a:lnTo>
                    <a:lnTo>
                      <a:pt x="104658" y="4035"/>
                    </a:lnTo>
                    <a:lnTo>
                      <a:pt x="136053" y="25689"/>
                    </a:lnTo>
                    <a:lnTo>
                      <a:pt x="149376" y="40018"/>
                    </a:lnTo>
                    <a:lnTo>
                      <a:pt x="175032" y="98280"/>
                    </a:lnTo>
                    <a:lnTo>
                      <a:pt x="186306" y="143134"/>
                    </a:lnTo>
                    <a:lnTo>
                      <a:pt x="188879" y="202297"/>
                    </a:lnTo>
                    <a:lnTo>
                      <a:pt x="189513" y="25573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9" name="Group 128"/>
          <p:cNvGrpSpPr/>
          <p:nvPr/>
        </p:nvGrpSpPr>
        <p:grpSpPr>
          <a:xfrm>
            <a:off x="2486424" y="5060193"/>
            <a:ext cx="1964367" cy="715939"/>
            <a:chOff x="2486424" y="5060193"/>
            <a:chExt cx="1964367" cy="715939"/>
          </a:xfrm>
        </p:grpSpPr>
        <p:sp>
          <p:nvSpPr>
            <p:cNvPr id="117" name="Freeform 116"/>
            <p:cNvSpPr/>
            <p:nvPr/>
          </p:nvSpPr>
          <p:spPr>
            <a:xfrm>
              <a:off x="2486424" y="5060193"/>
              <a:ext cx="48181" cy="631711"/>
            </a:xfrm>
            <a:custGeom>
              <a:avLst/>
              <a:gdLst/>
              <a:ahLst/>
              <a:cxnLst/>
              <a:rect l="0" t="0" r="0" b="0"/>
              <a:pathLst>
                <a:path w="48181" h="631711">
                  <a:moveTo>
                    <a:pt x="6066" y="0"/>
                  </a:moveTo>
                  <a:lnTo>
                    <a:pt x="0" y="35962"/>
                  </a:lnTo>
                  <a:lnTo>
                    <a:pt x="4918" y="89814"/>
                  </a:lnTo>
                  <a:lnTo>
                    <a:pt x="10625" y="133894"/>
                  </a:lnTo>
                  <a:lnTo>
                    <a:pt x="14826" y="187981"/>
                  </a:lnTo>
                  <a:lnTo>
                    <a:pt x="21660" y="239232"/>
                  </a:lnTo>
                  <a:lnTo>
                    <a:pt x="27214" y="301716"/>
                  </a:lnTo>
                  <a:lnTo>
                    <a:pt x="34039" y="350790"/>
                  </a:lnTo>
                  <a:lnTo>
                    <a:pt x="36938" y="409887"/>
                  </a:lnTo>
                  <a:lnTo>
                    <a:pt x="43099" y="466620"/>
                  </a:lnTo>
                  <a:lnTo>
                    <a:pt x="46674" y="525603"/>
                  </a:lnTo>
                  <a:lnTo>
                    <a:pt x="47734" y="578174"/>
                  </a:lnTo>
                  <a:lnTo>
                    <a:pt x="48180" y="6317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87318" y="5070721"/>
              <a:ext cx="15549" cy="673825"/>
            </a:xfrm>
            <a:custGeom>
              <a:avLst/>
              <a:gdLst/>
              <a:ahLst/>
              <a:cxnLst/>
              <a:rect l="0" t="0" r="0" b="0"/>
              <a:pathLst>
                <a:path w="15549" h="673825">
                  <a:moveTo>
                    <a:pt x="5213" y="0"/>
                  </a:moveTo>
                  <a:lnTo>
                    <a:pt x="2094" y="52051"/>
                  </a:lnTo>
                  <a:lnTo>
                    <a:pt x="0" y="101991"/>
                  </a:lnTo>
                  <a:lnTo>
                    <a:pt x="3668" y="155782"/>
                  </a:lnTo>
                  <a:lnTo>
                    <a:pt x="4755" y="217343"/>
                  </a:lnTo>
                  <a:lnTo>
                    <a:pt x="5077" y="269509"/>
                  </a:lnTo>
                  <a:lnTo>
                    <a:pt x="10775" y="329057"/>
                  </a:lnTo>
                  <a:lnTo>
                    <a:pt x="14270" y="377349"/>
                  </a:lnTo>
                  <a:lnTo>
                    <a:pt x="15306" y="439881"/>
                  </a:lnTo>
                  <a:lnTo>
                    <a:pt x="15548" y="486401"/>
                  </a:lnTo>
                  <a:lnTo>
                    <a:pt x="14486" y="532034"/>
                  </a:lnTo>
                  <a:lnTo>
                    <a:pt x="8481" y="589438"/>
                  </a:lnTo>
                  <a:lnTo>
                    <a:pt x="5858" y="645111"/>
                  </a:lnTo>
                  <a:lnTo>
                    <a:pt x="5213" y="6738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566189" y="547080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3650" y="3120"/>
                  </a:lnTo>
                  <a:lnTo>
                    <a:pt x="52472" y="145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09467" y="5452674"/>
              <a:ext cx="219977" cy="270816"/>
            </a:xfrm>
            <a:custGeom>
              <a:avLst/>
              <a:gdLst/>
              <a:ahLst/>
              <a:cxnLst/>
              <a:rect l="0" t="0" r="0" b="0"/>
              <a:pathLst>
                <a:path w="219977" h="270816">
                  <a:moveTo>
                    <a:pt x="93634" y="18130"/>
                  </a:moveTo>
                  <a:lnTo>
                    <a:pt x="76866" y="6952"/>
                  </a:lnTo>
                  <a:lnTo>
                    <a:pt x="44082" y="0"/>
                  </a:lnTo>
                  <a:lnTo>
                    <a:pt x="34863" y="2534"/>
                  </a:lnTo>
                  <a:lnTo>
                    <a:pt x="27547" y="7733"/>
                  </a:lnTo>
                  <a:lnTo>
                    <a:pt x="16299" y="24038"/>
                  </a:lnTo>
                  <a:lnTo>
                    <a:pt x="4560" y="60695"/>
                  </a:lnTo>
                  <a:lnTo>
                    <a:pt x="0" y="121771"/>
                  </a:lnTo>
                  <a:lnTo>
                    <a:pt x="4689" y="179243"/>
                  </a:lnTo>
                  <a:lnTo>
                    <a:pt x="18049" y="227250"/>
                  </a:lnTo>
                  <a:lnTo>
                    <a:pt x="29236" y="249113"/>
                  </a:lnTo>
                  <a:lnTo>
                    <a:pt x="37834" y="255177"/>
                  </a:lnTo>
                  <a:lnTo>
                    <a:pt x="59865" y="258795"/>
                  </a:lnTo>
                  <a:lnTo>
                    <a:pt x="69952" y="254613"/>
                  </a:lnTo>
                  <a:lnTo>
                    <a:pt x="87398" y="237487"/>
                  </a:lnTo>
                  <a:lnTo>
                    <a:pt x="109257" y="188365"/>
                  </a:lnTo>
                  <a:lnTo>
                    <a:pt x="121719" y="133602"/>
                  </a:lnTo>
                  <a:lnTo>
                    <a:pt x="124528" y="77724"/>
                  </a:lnTo>
                  <a:lnTo>
                    <a:pt x="123589" y="71898"/>
                  </a:lnTo>
                  <a:lnTo>
                    <a:pt x="121793" y="71523"/>
                  </a:lnTo>
                  <a:lnTo>
                    <a:pt x="119425" y="74782"/>
                  </a:lnTo>
                  <a:lnTo>
                    <a:pt x="116094" y="101726"/>
                  </a:lnTo>
                  <a:lnTo>
                    <a:pt x="126329" y="163251"/>
                  </a:lnTo>
                  <a:lnTo>
                    <a:pt x="139196" y="196440"/>
                  </a:lnTo>
                  <a:lnTo>
                    <a:pt x="171297" y="241263"/>
                  </a:lnTo>
                  <a:lnTo>
                    <a:pt x="192035" y="261019"/>
                  </a:lnTo>
                  <a:lnTo>
                    <a:pt x="219976" y="2708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50500" y="5239177"/>
              <a:ext cx="73701" cy="505369"/>
            </a:xfrm>
            <a:custGeom>
              <a:avLst/>
              <a:gdLst/>
              <a:ahLst/>
              <a:cxnLst/>
              <a:rect l="0" t="0" r="0" b="0"/>
              <a:pathLst>
                <a:path w="73701" h="505369">
                  <a:moveTo>
                    <a:pt x="0" y="0"/>
                  </a:moveTo>
                  <a:lnTo>
                    <a:pt x="5589" y="58617"/>
                  </a:lnTo>
                  <a:lnTo>
                    <a:pt x="17959" y="107895"/>
                  </a:lnTo>
                  <a:lnTo>
                    <a:pt x="27028" y="159481"/>
                  </a:lnTo>
                  <a:lnTo>
                    <a:pt x="30686" y="220020"/>
                  </a:lnTo>
                  <a:lnTo>
                    <a:pt x="36997" y="277037"/>
                  </a:lnTo>
                  <a:lnTo>
                    <a:pt x="48339" y="335700"/>
                  </a:lnTo>
                  <a:lnTo>
                    <a:pt x="52537" y="388806"/>
                  </a:lnTo>
                  <a:lnTo>
                    <a:pt x="60724" y="446209"/>
                  </a:lnTo>
                  <a:lnTo>
                    <a:pt x="65566" y="483550"/>
                  </a:lnTo>
                  <a:lnTo>
                    <a:pt x="7370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93509" y="5223563"/>
              <a:ext cx="120205" cy="510455"/>
            </a:xfrm>
            <a:custGeom>
              <a:avLst/>
              <a:gdLst/>
              <a:ahLst/>
              <a:cxnLst/>
              <a:rect l="0" t="0" r="0" b="0"/>
              <a:pathLst>
                <a:path w="120205" h="510455">
                  <a:moveTo>
                    <a:pt x="99146" y="510454"/>
                  </a:moveTo>
                  <a:lnTo>
                    <a:pt x="81188" y="447026"/>
                  </a:lnTo>
                  <a:lnTo>
                    <a:pt x="67480" y="398879"/>
                  </a:lnTo>
                  <a:lnTo>
                    <a:pt x="57009" y="350663"/>
                  </a:lnTo>
                  <a:lnTo>
                    <a:pt x="46497" y="299332"/>
                  </a:lnTo>
                  <a:lnTo>
                    <a:pt x="32854" y="250197"/>
                  </a:lnTo>
                  <a:lnTo>
                    <a:pt x="17113" y="202884"/>
                  </a:lnTo>
                  <a:lnTo>
                    <a:pt x="5041" y="151820"/>
                  </a:lnTo>
                  <a:lnTo>
                    <a:pt x="0" y="118264"/>
                  </a:lnTo>
                  <a:lnTo>
                    <a:pt x="3176" y="58594"/>
                  </a:lnTo>
                  <a:lnTo>
                    <a:pt x="6191" y="32377"/>
                  </a:lnTo>
                  <a:lnTo>
                    <a:pt x="15329" y="12926"/>
                  </a:lnTo>
                  <a:lnTo>
                    <a:pt x="24551" y="6803"/>
                  </a:lnTo>
                  <a:lnTo>
                    <a:pt x="50395" y="0"/>
                  </a:lnTo>
                  <a:lnTo>
                    <a:pt x="102562" y="3607"/>
                  </a:lnTo>
                  <a:lnTo>
                    <a:pt x="120204" y="50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187371" y="5491861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9310" y="14655"/>
                  </a:lnTo>
                  <a:lnTo>
                    <a:pt x="4271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608511" y="5197063"/>
              <a:ext cx="84228" cy="558012"/>
            </a:xfrm>
            <a:custGeom>
              <a:avLst/>
              <a:gdLst/>
              <a:ahLst/>
              <a:cxnLst/>
              <a:rect l="0" t="0" r="0" b="0"/>
              <a:pathLst>
                <a:path w="84228" h="558012">
                  <a:moveTo>
                    <a:pt x="0" y="0"/>
                  </a:moveTo>
                  <a:lnTo>
                    <a:pt x="9065" y="58617"/>
                  </a:lnTo>
                  <a:lnTo>
                    <a:pt x="18645" y="107895"/>
                  </a:lnTo>
                  <a:lnTo>
                    <a:pt x="27231" y="159481"/>
                  </a:lnTo>
                  <a:lnTo>
                    <a:pt x="33844" y="220019"/>
                  </a:lnTo>
                  <a:lnTo>
                    <a:pt x="46069" y="277038"/>
                  </a:lnTo>
                  <a:lnTo>
                    <a:pt x="52514" y="333361"/>
                  </a:lnTo>
                  <a:lnTo>
                    <a:pt x="60719" y="389546"/>
                  </a:lnTo>
                  <a:lnTo>
                    <a:pt x="68275" y="440116"/>
                  </a:lnTo>
                  <a:lnTo>
                    <a:pt x="72092" y="489934"/>
                  </a:lnTo>
                  <a:lnTo>
                    <a:pt x="81821" y="546620"/>
                  </a:lnTo>
                  <a:lnTo>
                    <a:pt x="84227" y="558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34811" y="544974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0582" y="0"/>
                  </a:lnTo>
                  <a:lnTo>
                    <a:pt x="87041" y="5590"/>
                  </a:lnTo>
                  <a:lnTo>
                    <a:pt x="30369" y="338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778425" y="5460276"/>
              <a:ext cx="143257" cy="296365"/>
            </a:xfrm>
            <a:custGeom>
              <a:avLst/>
              <a:gdLst/>
              <a:ahLst/>
              <a:cxnLst/>
              <a:rect l="0" t="0" r="0" b="0"/>
              <a:pathLst>
                <a:path w="143257" h="296365">
                  <a:moveTo>
                    <a:pt x="9070" y="21057"/>
                  </a:moveTo>
                  <a:lnTo>
                    <a:pt x="5" y="79674"/>
                  </a:lnTo>
                  <a:lnTo>
                    <a:pt x="0" y="135018"/>
                  </a:lnTo>
                  <a:lnTo>
                    <a:pt x="10052" y="197942"/>
                  </a:lnTo>
                  <a:lnTo>
                    <a:pt x="27917" y="260380"/>
                  </a:lnTo>
                  <a:lnTo>
                    <a:pt x="39283" y="277941"/>
                  </a:lnTo>
                  <a:lnTo>
                    <a:pt x="55253" y="290425"/>
                  </a:lnTo>
                  <a:lnTo>
                    <a:pt x="64425" y="295392"/>
                  </a:lnTo>
                  <a:lnTo>
                    <a:pt x="72880" y="296364"/>
                  </a:lnTo>
                  <a:lnTo>
                    <a:pt x="88512" y="291205"/>
                  </a:lnTo>
                  <a:lnTo>
                    <a:pt x="110467" y="269557"/>
                  </a:lnTo>
                  <a:lnTo>
                    <a:pt x="130441" y="213989"/>
                  </a:lnTo>
                  <a:lnTo>
                    <a:pt x="140828" y="163880"/>
                  </a:lnTo>
                  <a:lnTo>
                    <a:pt x="143256" y="111988"/>
                  </a:lnTo>
                  <a:lnTo>
                    <a:pt x="137086" y="60738"/>
                  </a:lnTo>
                  <a:lnTo>
                    <a:pt x="1248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87536" y="5397105"/>
              <a:ext cx="105286" cy="319312"/>
            </a:xfrm>
            <a:custGeom>
              <a:avLst/>
              <a:gdLst/>
              <a:ahLst/>
              <a:cxnLst/>
              <a:rect l="0" t="0" r="0" b="0"/>
              <a:pathLst>
                <a:path w="105286" h="319312">
                  <a:moveTo>
                    <a:pt x="0" y="168456"/>
                  </a:moveTo>
                  <a:lnTo>
                    <a:pt x="25195" y="229567"/>
                  </a:lnTo>
                  <a:lnTo>
                    <a:pt x="45244" y="283998"/>
                  </a:lnTo>
                  <a:lnTo>
                    <a:pt x="61629" y="315774"/>
                  </a:lnTo>
                  <a:lnTo>
                    <a:pt x="64483" y="319311"/>
                  </a:lnTo>
                  <a:lnTo>
                    <a:pt x="65216" y="318159"/>
                  </a:lnTo>
                  <a:lnTo>
                    <a:pt x="48637" y="262115"/>
                  </a:lnTo>
                  <a:lnTo>
                    <a:pt x="27762" y="211306"/>
                  </a:lnTo>
                  <a:lnTo>
                    <a:pt x="11160" y="149277"/>
                  </a:lnTo>
                  <a:lnTo>
                    <a:pt x="2205" y="91618"/>
                  </a:lnTo>
                  <a:lnTo>
                    <a:pt x="6243" y="54832"/>
                  </a:lnTo>
                  <a:lnTo>
                    <a:pt x="14863" y="35678"/>
                  </a:lnTo>
                  <a:lnTo>
                    <a:pt x="20437" y="27295"/>
                  </a:lnTo>
                  <a:lnTo>
                    <a:pt x="35990" y="14860"/>
                  </a:lnTo>
                  <a:lnTo>
                    <a:pt x="55770" y="66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166521" y="5386598"/>
              <a:ext cx="284270" cy="389534"/>
            </a:xfrm>
            <a:custGeom>
              <a:avLst/>
              <a:gdLst/>
              <a:ahLst/>
              <a:cxnLst/>
              <a:rect l="0" t="0" r="0" b="0"/>
              <a:pathLst>
                <a:path w="284270" h="389534">
                  <a:moveTo>
                    <a:pt x="0" y="168435"/>
                  </a:moveTo>
                  <a:lnTo>
                    <a:pt x="17958" y="223479"/>
                  </a:lnTo>
                  <a:lnTo>
                    <a:pt x="35149" y="282947"/>
                  </a:lnTo>
                  <a:lnTo>
                    <a:pt x="46804" y="319086"/>
                  </a:lnTo>
                  <a:lnTo>
                    <a:pt x="44023" y="306269"/>
                  </a:lnTo>
                  <a:lnTo>
                    <a:pt x="36776" y="247431"/>
                  </a:lnTo>
                  <a:lnTo>
                    <a:pt x="32611" y="185425"/>
                  </a:lnTo>
                  <a:lnTo>
                    <a:pt x="34907" y="126904"/>
                  </a:lnTo>
                  <a:lnTo>
                    <a:pt x="46279" y="70284"/>
                  </a:lnTo>
                  <a:lnTo>
                    <a:pt x="60961" y="23615"/>
                  </a:lnTo>
                  <a:lnTo>
                    <a:pt x="72327" y="6194"/>
                  </a:lnTo>
                  <a:lnTo>
                    <a:pt x="79803" y="1782"/>
                  </a:lnTo>
                  <a:lnTo>
                    <a:pt x="97469" y="0"/>
                  </a:lnTo>
                  <a:lnTo>
                    <a:pt x="127145" y="11163"/>
                  </a:lnTo>
                  <a:lnTo>
                    <a:pt x="152576" y="29289"/>
                  </a:lnTo>
                  <a:lnTo>
                    <a:pt x="182130" y="74355"/>
                  </a:lnTo>
                  <a:lnTo>
                    <a:pt x="203443" y="121582"/>
                  </a:lnTo>
                  <a:lnTo>
                    <a:pt x="228486" y="183703"/>
                  </a:lnTo>
                  <a:lnTo>
                    <a:pt x="245044" y="241641"/>
                  </a:lnTo>
                  <a:lnTo>
                    <a:pt x="259580" y="294939"/>
                  </a:lnTo>
                  <a:lnTo>
                    <a:pt x="273717" y="353127"/>
                  </a:lnTo>
                  <a:lnTo>
                    <a:pt x="284269" y="3895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980186" y="5106321"/>
            <a:ext cx="1010737" cy="715939"/>
            <a:chOff x="5980186" y="5106321"/>
            <a:chExt cx="1010737" cy="715939"/>
          </a:xfrm>
        </p:grpSpPr>
        <p:sp>
          <p:nvSpPr>
            <p:cNvPr id="130" name="Freeform 129"/>
            <p:cNvSpPr/>
            <p:nvPr/>
          </p:nvSpPr>
          <p:spPr>
            <a:xfrm>
              <a:off x="5999968" y="5106321"/>
              <a:ext cx="172906" cy="368498"/>
            </a:xfrm>
            <a:custGeom>
              <a:avLst/>
              <a:gdLst/>
              <a:ahLst/>
              <a:cxnLst/>
              <a:rect l="0" t="0" r="0" b="0"/>
              <a:pathLst>
                <a:path w="172906" h="368498">
                  <a:moveTo>
                    <a:pt x="64446" y="0"/>
                  </a:moveTo>
                  <a:lnTo>
                    <a:pt x="54871" y="24046"/>
                  </a:lnTo>
                  <a:lnTo>
                    <a:pt x="4548" y="86287"/>
                  </a:lnTo>
                  <a:lnTo>
                    <a:pt x="1118" y="89110"/>
                  </a:lnTo>
                  <a:lnTo>
                    <a:pt x="0" y="87483"/>
                  </a:lnTo>
                  <a:lnTo>
                    <a:pt x="425" y="82889"/>
                  </a:lnTo>
                  <a:lnTo>
                    <a:pt x="12201" y="59655"/>
                  </a:lnTo>
                  <a:lnTo>
                    <a:pt x="30509" y="36133"/>
                  </a:lnTo>
                  <a:lnTo>
                    <a:pt x="56340" y="19935"/>
                  </a:lnTo>
                  <a:lnTo>
                    <a:pt x="91810" y="13316"/>
                  </a:lnTo>
                  <a:lnTo>
                    <a:pt x="112093" y="18006"/>
                  </a:lnTo>
                  <a:lnTo>
                    <a:pt x="120777" y="22532"/>
                  </a:lnTo>
                  <a:lnTo>
                    <a:pt x="133546" y="36921"/>
                  </a:lnTo>
                  <a:lnTo>
                    <a:pt x="151275" y="74753"/>
                  </a:lnTo>
                  <a:lnTo>
                    <a:pt x="152560" y="98345"/>
                  </a:lnTo>
                  <a:lnTo>
                    <a:pt x="143853" y="146028"/>
                  </a:lnTo>
                  <a:lnTo>
                    <a:pt x="131324" y="164727"/>
                  </a:lnTo>
                  <a:lnTo>
                    <a:pt x="114057" y="179667"/>
                  </a:lnTo>
                  <a:lnTo>
                    <a:pt x="94684" y="190206"/>
                  </a:lnTo>
                  <a:lnTo>
                    <a:pt x="92793" y="193484"/>
                  </a:lnTo>
                  <a:lnTo>
                    <a:pt x="96213" y="195670"/>
                  </a:lnTo>
                  <a:lnTo>
                    <a:pt x="129733" y="204767"/>
                  </a:lnTo>
                  <a:lnTo>
                    <a:pt x="146495" y="217349"/>
                  </a:lnTo>
                  <a:lnTo>
                    <a:pt x="160574" y="234640"/>
                  </a:lnTo>
                  <a:lnTo>
                    <a:pt x="170731" y="254023"/>
                  </a:lnTo>
                  <a:lnTo>
                    <a:pt x="172905" y="277456"/>
                  </a:lnTo>
                  <a:lnTo>
                    <a:pt x="164769" y="325038"/>
                  </a:lnTo>
                  <a:lnTo>
                    <a:pt x="159404" y="333675"/>
                  </a:lnTo>
                  <a:lnTo>
                    <a:pt x="144085" y="346392"/>
                  </a:lnTo>
                  <a:lnTo>
                    <a:pt x="122458" y="352824"/>
                  </a:lnTo>
                  <a:lnTo>
                    <a:pt x="63748" y="365851"/>
                  </a:lnTo>
                  <a:lnTo>
                    <a:pt x="53918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980186" y="5508599"/>
              <a:ext cx="284271" cy="60977"/>
            </a:xfrm>
            <a:custGeom>
              <a:avLst/>
              <a:gdLst/>
              <a:ahLst/>
              <a:cxnLst/>
              <a:rect l="0" t="0" r="0" b="0"/>
              <a:pathLst>
                <a:path w="284271" h="60977">
                  <a:moveTo>
                    <a:pt x="284270" y="8334"/>
                  </a:moveTo>
                  <a:lnTo>
                    <a:pt x="246792" y="0"/>
                  </a:lnTo>
                  <a:lnTo>
                    <a:pt x="211944" y="1575"/>
                  </a:lnTo>
                  <a:lnTo>
                    <a:pt x="156939" y="15849"/>
                  </a:lnTo>
                  <a:lnTo>
                    <a:pt x="96244" y="32965"/>
                  </a:lnTo>
                  <a:lnTo>
                    <a:pt x="42309" y="50456"/>
                  </a:lnTo>
                  <a:lnTo>
                    <a:pt x="0" y="609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153105" y="5611689"/>
              <a:ext cx="6067" cy="210571"/>
            </a:xfrm>
            <a:custGeom>
              <a:avLst/>
              <a:gdLst/>
              <a:ahLst/>
              <a:cxnLst/>
              <a:rect l="0" t="0" r="0" b="0"/>
              <a:pathLst>
                <a:path w="6067" h="210571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5609" y="147997"/>
                  </a:lnTo>
                  <a:lnTo>
                    <a:pt x="6066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042318" y="5632746"/>
              <a:ext cx="106325" cy="101491"/>
            </a:xfrm>
            <a:custGeom>
              <a:avLst/>
              <a:gdLst/>
              <a:ahLst/>
              <a:cxnLst/>
              <a:rect l="0" t="0" r="0" b="0"/>
              <a:pathLst>
                <a:path w="106325" h="101491">
                  <a:moveTo>
                    <a:pt x="106324" y="63171"/>
                  </a:moveTo>
                  <a:lnTo>
                    <a:pt x="51280" y="96748"/>
                  </a:lnTo>
                  <a:lnTo>
                    <a:pt x="26488" y="101490"/>
                  </a:lnTo>
                  <a:lnTo>
                    <a:pt x="16835" y="99246"/>
                  </a:lnTo>
                  <a:lnTo>
                    <a:pt x="9230" y="94240"/>
                  </a:lnTo>
                  <a:lnTo>
                    <a:pt x="2990" y="87393"/>
                  </a:lnTo>
                  <a:lnTo>
                    <a:pt x="0" y="79319"/>
                  </a:lnTo>
                  <a:lnTo>
                    <a:pt x="794" y="16900"/>
                  </a:lnTo>
                  <a:lnTo>
                    <a:pt x="103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64501" y="5369533"/>
              <a:ext cx="10526" cy="389556"/>
            </a:xfrm>
            <a:custGeom>
              <a:avLst/>
              <a:gdLst/>
              <a:ahLst/>
              <a:cxnLst/>
              <a:rect l="0" t="0" r="0" b="0"/>
              <a:pathLst>
                <a:path w="10526" h="389556">
                  <a:moveTo>
                    <a:pt x="10525" y="0"/>
                  </a:moveTo>
                  <a:lnTo>
                    <a:pt x="1460" y="58617"/>
                  </a:lnTo>
                  <a:lnTo>
                    <a:pt x="430" y="110175"/>
                  </a:lnTo>
                  <a:lnTo>
                    <a:pt x="125" y="169906"/>
                  </a:lnTo>
                  <a:lnTo>
                    <a:pt x="35" y="232057"/>
                  </a:lnTo>
                  <a:lnTo>
                    <a:pt x="8" y="294925"/>
                  </a:lnTo>
                  <a:lnTo>
                    <a:pt x="0" y="346829"/>
                  </a:lnTo>
                  <a:lnTo>
                    <a:pt x="3117" y="367836"/>
                  </a:lnTo>
                  <a:lnTo>
                    <a:pt x="10525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359212" y="5529656"/>
              <a:ext cx="200042" cy="18863"/>
            </a:xfrm>
            <a:custGeom>
              <a:avLst/>
              <a:gdLst/>
              <a:ahLst/>
              <a:cxnLst/>
              <a:rect l="0" t="0" r="0" b="0"/>
              <a:pathLst>
                <a:path w="200042" h="18863">
                  <a:moveTo>
                    <a:pt x="200041" y="8333"/>
                  </a:moveTo>
                  <a:lnTo>
                    <a:pt x="162564" y="0"/>
                  </a:lnTo>
                  <a:lnTo>
                    <a:pt x="127716" y="1575"/>
                  </a:lnTo>
                  <a:lnTo>
                    <a:pt x="65475" y="14679"/>
                  </a:lnTo>
                  <a:lnTo>
                    <a:pt x="19649" y="18035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548725" y="5527461"/>
              <a:ext cx="92972" cy="186504"/>
            </a:xfrm>
            <a:custGeom>
              <a:avLst/>
              <a:gdLst/>
              <a:ahLst/>
              <a:cxnLst/>
              <a:rect l="0" t="0" r="0" b="0"/>
              <a:pathLst>
                <a:path w="92972" h="186504">
                  <a:moveTo>
                    <a:pt x="0" y="10528"/>
                  </a:moveTo>
                  <a:lnTo>
                    <a:pt x="0" y="59459"/>
                  </a:lnTo>
                  <a:lnTo>
                    <a:pt x="5589" y="118590"/>
                  </a:lnTo>
                  <a:lnTo>
                    <a:pt x="19128" y="165755"/>
                  </a:lnTo>
                  <a:lnTo>
                    <a:pt x="30339" y="183243"/>
                  </a:lnTo>
                  <a:lnTo>
                    <a:pt x="36604" y="186503"/>
                  </a:lnTo>
                  <a:lnTo>
                    <a:pt x="43119" y="186336"/>
                  </a:lnTo>
                  <a:lnTo>
                    <a:pt x="49804" y="183886"/>
                  </a:lnTo>
                  <a:lnTo>
                    <a:pt x="70388" y="163669"/>
                  </a:lnTo>
                  <a:lnTo>
                    <a:pt x="85717" y="129863"/>
                  </a:lnTo>
                  <a:lnTo>
                    <a:pt x="92971" y="76518"/>
                  </a:lnTo>
                  <a:lnTo>
                    <a:pt x="91284" y="2715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685595" y="5495875"/>
              <a:ext cx="94758" cy="203918"/>
            </a:xfrm>
            <a:custGeom>
              <a:avLst/>
              <a:gdLst/>
              <a:ahLst/>
              <a:cxnLst/>
              <a:rect l="0" t="0" r="0" b="0"/>
              <a:pathLst>
                <a:path w="94758" h="203918">
                  <a:moveTo>
                    <a:pt x="0" y="126342"/>
                  </a:moveTo>
                  <a:lnTo>
                    <a:pt x="25195" y="180218"/>
                  </a:lnTo>
                  <a:lnTo>
                    <a:pt x="35412" y="203917"/>
                  </a:lnTo>
                  <a:lnTo>
                    <a:pt x="32070" y="191832"/>
                  </a:lnTo>
                  <a:lnTo>
                    <a:pt x="23579" y="153186"/>
                  </a:lnTo>
                  <a:lnTo>
                    <a:pt x="21556" y="100839"/>
                  </a:lnTo>
                  <a:lnTo>
                    <a:pt x="26795" y="64974"/>
                  </a:lnTo>
                  <a:lnTo>
                    <a:pt x="41344" y="37709"/>
                  </a:lnTo>
                  <a:lnTo>
                    <a:pt x="66063" y="1481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843523" y="5498458"/>
              <a:ext cx="147400" cy="239574"/>
            </a:xfrm>
            <a:custGeom>
              <a:avLst/>
              <a:gdLst/>
              <a:ahLst/>
              <a:cxnLst/>
              <a:rect l="0" t="0" r="0" b="0"/>
              <a:pathLst>
                <a:path w="147400" h="239574">
                  <a:moveTo>
                    <a:pt x="0" y="60588"/>
                  </a:moveTo>
                  <a:lnTo>
                    <a:pt x="3119" y="103280"/>
                  </a:lnTo>
                  <a:lnTo>
                    <a:pt x="10722" y="163826"/>
                  </a:lnTo>
                  <a:lnTo>
                    <a:pt x="15683" y="191090"/>
                  </a:lnTo>
                  <a:lnTo>
                    <a:pt x="15135" y="196723"/>
                  </a:lnTo>
                  <a:lnTo>
                    <a:pt x="12429" y="196968"/>
                  </a:lnTo>
                  <a:lnTo>
                    <a:pt x="8286" y="193622"/>
                  </a:lnTo>
                  <a:lnTo>
                    <a:pt x="3683" y="177426"/>
                  </a:lnTo>
                  <a:lnTo>
                    <a:pt x="1655" y="116659"/>
                  </a:lnTo>
                  <a:lnTo>
                    <a:pt x="14718" y="61040"/>
                  </a:lnTo>
                  <a:lnTo>
                    <a:pt x="36616" y="19733"/>
                  </a:lnTo>
                  <a:lnTo>
                    <a:pt x="49809" y="3046"/>
                  </a:lnTo>
                  <a:lnTo>
                    <a:pt x="57772" y="0"/>
                  </a:lnTo>
                  <a:lnTo>
                    <a:pt x="66591" y="309"/>
                  </a:lnTo>
                  <a:lnTo>
                    <a:pt x="84578" y="6892"/>
                  </a:lnTo>
                  <a:lnTo>
                    <a:pt x="100372" y="17616"/>
                  </a:lnTo>
                  <a:lnTo>
                    <a:pt x="112070" y="36420"/>
                  </a:lnTo>
                  <a:lnTo>
                    <a:pt x="131698" y="92934"/>
                  </a:lnTo>
                  <a:lnTo>
                    <a:pt x="138968" y="145660"/>
                  </a:lnTo>
                  <a:lnTo>
                    <a:pt x="145734" y="206724"/>
                  </a:lnTo>
                  <a:lnTo>
                    <a:pt x="147399" y="2395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684352" y="5127378"/>
            <a:ext cx="1073908" cy="631711"/>
            <a:chOff x="684352" y="5127378"/>
            <a:chExt cx="1073908" cy="631711"/>
          </a:xfrm>
        </p:grpSpPr>
        <p:sp>
          <p:nvSpPr>
            <p:cNvPr id="140" name="Freeform 139"/>
            <p:cNvSpPr/>
            <p:nvPr/>
          </p:nvSpPr>
          <p:spPr>
            <a:xfrm>
              <a:off x="718133" y="5127378"/>
              <a:ext cx="23689" cy="200042"/>
            </a:xfrm>
            <a:custGeom>
              <a:avLst/>
              <a:gdLst/>
              <a:ahLst/>
              <a:cxnLst/>
              <a:rect l="0" t="0" r="0" b="0"/>
              <a:pathLst>
                <a:path w="23689" h="200042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5848" y="133397"/>
                  </a:lnTo>
                  <a:lnTo>
                    <a:pt x="23688" y="166257"/>
                  </a:lnTo>
                  <a:lnTo>
                    <a:pt x="18861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84352" y="535900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4707" y="3120"/>
                  </a:lnTo>
                  <a:lnTo>
                    <a:pt x="42063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9637" y="5464290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17958" y="63450"/>
                  </a:lnTo>
                  <a:lnTo>
                    <a:pt x="28198" y="110957"/>
                  </a:lnTo>
                  <a:lnTo>
                    <a:pt x="38640" y="160908"/>
                  </a:lnTo>
                  <a:lnTo>
                    <a:pt x="49530" y="220301"/>
                  </a:lnTo>
                  <a:lnTo>
                    <a:pt x="59468" y="279268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94880" y="5495875"/>
              <a:ext cx="126343" cy="179798"/>
            </a:xfrm>
            <a:custGeom>
              <a:avLst/>
              <a:gdLst/>
              <a:ahLst/>
              <a:cxnLst/>
              <a:rect l="0" t="0" r="0" b="0"/>
              <a:pathLst>
                <a:path w="126343" h="179798">
                  <a:moveTo>
                    <a:pt x="126342" y="105285"/>
                  </a:moveTo>
                  <a:lnTo>
                    <a:pt x="63009" y="168619"/>
                  </a:lnTo>
                  <a:lnTo>
                    <a:pt x="56044" y="175584"/>
                  </a:lnTo>
                  <a:lnTo>
                    <a:pt x="47891" y="179057"/>
                  </a:lnTo>
                  <a:lnTo>
                    <a:pt x="29474" y="179797"/>
                  </a:lnTo>
                  <a:lnTo>
                    <a:pt x="21989" y="174847"/>
                  </a:lnTo>
                  <a:lnTo>
                    <a:pt x="10553" y="156869"/>
                  </a:lnTo>
                  <a:lnTo>
                    <a:pt x="7810" y="136400"/>
                  </a:lnTo>
                  <a:lnTo>
                    <a:pt x="6604" y="102026"/>
                  </a:lnTo>
                  <a:lnTo>
                    <a:pt x="1305" y="484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116020" y="5295834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1170" y="50433"/>
                  </a:lnTo>
                  <a:lnTo>
                    <a:pt x="7236" y="107750"/>
                  </a:lnTo>
                  <a:lnTo>
                    <a:pt x="10723" y="166846"/>
                  </a:lnTo>
                  <a:lnTo>
                    <a:pt x="21789" y="229923"/>
                  </a:lnTo>
                  <a:lnTo>
                    <a:pt x="29651" y="287442"/>
                  </a:lnTo>
                  <a:lnTo>
                    <a:pt x="36602" y="340971"/>
                  </a:lnTo>
                  <a:lnTo>
                    <a:pt x="42195" y="401621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073906" y="544323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8783" y="9065"/>
                  </a:lnTo>
                  <a:lnTo>
                    <a:pt x="26972" y="301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247302" y="5506404"/>
              <a:ext cx="130034" cy="221798"/>
            </a:xfrm>
            <a:custGeom>
              <a:avLst/>
              <a:gdLst/>
              <a:ahLst/>
              <a:cxnLst/>
              <a:rect l="0" t="0" r="0" b="0"/>
              <a:pathLst>
                <a:path w="130034" h="221798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23487" y="178556"/>
                  </a:lnTo>
                  <a:lnTo>
                    <a:pt x="30311" y="199851"/>
                  </a:lnTo>
                  <a:lnTo>
                    <a:pt x="43483" y="214774"/>
                  </a:lnTo>
                  <a:lnTo>
                    <a:pt x="51908" y="220392"/>
                  </a:lnTo>
                  <a:lnTo>
                    <a:pt x="61035" y="221797"/>
                  </a:lnTo>
                  <a:lnTo>
                    <a:pt x="80534" y="217119"/>
                  </a:lnTo>
                  <a:lnTo>
                    <a:pt x="97779" y="204122"/>
                  </a:lnTo>
                  <a:lnTo>
                    <a:pt x="112073" y="186647"/>
                  </a:lnTo>
                  <a:lnTo>
                    <a:pt x="122325" y="167182"/>
                  </a:lnTo>
                  <a:lnTo>
                    <a:pt x="130033" y="110449"/>
                  </a:lnTo>
                  <a:lnTo>
                    <a:pt x="128436" y="52969"/>
                  </a:lnTo>
                  <a:lnTo>
                    <a:pt x="121402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410818" y="5411647"/>
              <a:ext cx="126343" cy="277284"/>
            </a:xfrm>
            <a:custGeom>
              <a:avLst/>
              <a:gdLst/>
              <a:ahLst/>
              <a:cxnLst/>
              <a:rect l="0" t="0" r="0" b="0"/>
              <a:pathLst>
                <a:path w="126343" h="277284">
                  <a:moveTo>
                    <a:pt x="0" y="136871"/>
                  </a:moveTo>
                  <a:lnTo>
                    <a:pt x="17958" y="190746"/>
                  </a:lnTo>
                  <a:lnTo>
                    <a:pt x="38641" y="252792"/>
                  </a:lnTo>
                  <a:lnTo>
                    <a:pt x="46804" y="277283"/>
                  </a:lnTo>
                  <a:lnTo>
                    <a:pt x="34158" y="226866"/>
                  </a:lnTo>
                  <a:lnTo>
                    <a:pt x="24689" y="168046"/>
                  </a:lnTo>
                  <a:lnTo>
                    <a:pt x="23303" y="129860"/>
                  </a:lnTo>
                  <a:lnTo>
                    <a:pt x="35853" y="74163"/>
                  </a:lnTo>
                  <a:lnTo>
                    <a:pt x="51437" y="47841"/>
                  </a:lnTo>
                  <a:lnTo>
                    <a:pt x="76462" y="2522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579274" y="5416627"/>
              <a:ext cx="178986" cy="252336"/>
            </a:xfrm>
            <a:custGeom>
              <a:avLst/>
              <a:gdLst/>
              <a:ahLst/>
              <a:cxnLst/>
              <a:rect l="0" t="0" r="0" b="0"/>
              <a:pathLst>
                <a:path w="178986" h="252336">
                  <a:moveTo>
                    <a:pt x="0" y="110834"/>
                  </a:moveTo>
                  <a:lnTo>
                    <a:pt x="5589" y="169451"/>
                  </a:lnTo>
                  <a:lnTo>
                    <a:pt x="17958" y="222455"/>
                  </a:lnTo>
                  <a:lnTo>
                    <a:pt x="24749" y="245841"/>
                  </a:lnTo>
                  <a:lnTo>
                    <a:pt x="24688" y="251142"/>
                  </a:lnTo>
                  <a:lnTo>
                    <a:pt x="22308" y="252335"/>
                  </a:lnTo>
                  <a:lnTo>
                    <a:pt x="18382" y="250792"/>
                  </a:lnTo>
                  <a:lnTo>
                    <a:pt x="10899" y="233479"/>
                  </a:lnTo>
                  <a:lnTo>
                    <a:pt x="3230" y="187727"/>
                  </a:lnTo>
                  <a:lnTo>
                    <a:pt x="957" y="135956"/>
                  </a:lnTo>
                  <a:lnTo>
                    <a:pt x="5778" y="76542"/>
                  </a:lnTo>
                  <a:lnTo>
                    <a:pt x="19166" y="29321"/>
                  </a:lnTo>
                  <a:lnTo>
                    <a:pt x="30355" y="11825"/>
                  </a:lnTo>
                  <a:lnTo>
                    <a:pt x="38954" y="6223"/>
                  </a:lnTo>
                  <a:lnTo>
                    <a:pt x="60987" y="0"/>
                  </a:lnTo>
                  <a:lnTo>
                    <a:pt x="71074" y="679"/>
                  </a:lnTo>
                  <a:lnTo>
                    <a:pt x="88520" y="7674"/>
                  </a:lnTo>
                  <a:lnTo>
                    <a:pt x="111496" y="24766"/>
                  </a:lnTo>
                  <a:lnTo>
                    <a:pt x="127533" y="50237"/>
                  </a:lnTo>
                  <a:lnTo>
                    <a:pt x="147094" y="112097"/>
                  </a:lnTo>
                  <a:lnTo>
                    <a:pt x="164906" y="173955"/>
                  </a:lnTo>
                  <a:lnTo>
                    <a:pt x="178985" y="2266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185371" y="4280558"/>
            <a:ext cx="1614871" cy="526425"/>
            <a:chOff x="185371" y="4280558"/>
            <a:chExt cx="1614871" cy="526425"/>
          </a:xfrm>
        </p:grpSpPr>
        <p:sp>
          <p:nvSpPr>
            <p:cNvPr id="150" name="Freeform 149"/>
            <p:cNvSpPr/>
            <p:nvPr/>
          </p:nvSpPr>
          <p:spPr>
            <a:xfrm>
              <a:off x="185371" y="4393434"/>
              <a:ext cx="161938" cy="413549"/>
            </a:xfrm>
            <a:custGeom>
              <a:avLst/>
              <a:gdLst/>
              <a:ahLst/>
              <a:cxnLst/>
              <a:rect l="0" t="0" r="0" b="0"/>
              <a:pathLst>
                <a:path w="161938" h="413549">
                  <a:moveTo>
                    <a:pt x="130352" y="118751"/>
                  </a:moveTo>
                  <a:lnTo>
                    <a:pt x="145993" y="100770"/>
                  </a:lnTo>
                  <a:lnTo>
                    <a:pt x="154071" y="83853"/>
                  </a:lnTo>
                  <a:lnTo>
                    <a:pt x="159607" y="49009"/>
                  </a:lnTo>
                  <a:lnTo>
                    <a:pt x="154662" y="28873"/>
                  </a:lnTo>
                  <a:lnTo>
                    <a:pt x="150068" y="20227"/>
                  </a:lnTo>
                  <a:lnTo>
                    <a:pt x="135605" y="7502"/>
                  </a:lnTo>
                  <a:lnTo>
                    <a:pt x="126835" y="2471"/>
                  </a:lnTo>
                  <a:lnTo>
                    <a:pt x="107732" y="0"/>
                  </a:lnTo>
                  <a:lnTo>
                    <a:pt x="88713" y="3972"/>
                  </a:lnTo>
                  <a:lnTo>
                    <a:pt x="57439" y="25585"/>
                  </a:lnTo>
                  <a:lnTo>
                    <a:pt x="28732" y="57974"/>
                  </a:lnTo>
                  <a:lnTo>
                    <a:pt x="1130" y="118961"/>
                  </a:lnTo>
                  <a:lnTo>
                    <a:pt x="0" y="139901"/>
                  </a:lnTo>
                  <a:lnTo>
                    <a:pt x="8807" y="187529"/>
                  </a:lnTo>
                  <a:lnTo>
                    <a:pt x="24019" y="216988"/>
                  </a:lnTo>
                  <a:lnTo>
                    <a:pt x="43344" y="240535"/>
                  </a:lnTo>
                  <a:lnTo>
                    <a:pt x="63216" y="248916"/>
                  </a:lnTo>
                  <a:lnTo>
                    <a:pt x="75066" y="251151"/>
                  </a:lnTo>
                  <a:lnTo>
                    <a:pt x="85306" y="250301"/>
                  </a:lnTo>
                  <a:lnTo>
                    <a:pt x="102922" y="243118"/>
                  </a:lnTo>
                  <a:lnTo>
                    <a:pt x="125994" y="220331"/>
                  </a:lnTo>
                  <a:lnTo>
                    <a:pt x="150373" y="170906"/>
                  </a:lnTo>
                  <a:lnTo>
                    <a:pt x="158511" y="136544"/>
                  </a:lnTo>
                  <a:lnTo>
                    <a:pt x="160414" y="120809"/>
                  </a:lnTo>
                  <a:lnTo>
                    <a:pt x="161804" y="182935"/>
                  </a:lnTo>
                  <a:lnTo>
                    <a:pt x="161898" y="236814"/>
                  </a:lnTo>
                  <a:lnTo>
                    <a:pt x="161926" y="289173"/>
                  </a:lnTo>
                  <a:lnTo>
                    <a:pt x="161935" y="349379"/>
                  </a:lnTo>
                  <a:lnTo>
                    <a:pt x="161937" y="385957"/>
                  </a:lnTo>
                  <a:lnTo>
                    <a:pt x="161937" y="4135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43071" y="4414343"/>
              <a:ext cx="240516" cy="358286"/>
            </a:xfrm>
            <a:custGeom>
              <a:avLst/>
              <a:gdLst/>
              <a:ahLst/>
              <a:cxnLst/>
              <a:rect l="0" t="0" r="0" b="0"/>
              <a:pathLst>
                <a:path w="240516" h="358286">
                  <a:moveTo>
                    <a:pt x="93750" y="13614"/>
                  </a:moveTo>
                  <a:lnTo>
                    <a:pt x="69704" y="23189"/>
                  </a:lnTo>
                  <a:lnTo>
                    <a:pt x="34157" y="53017"/>
                  </a:lnTo>
                  <a:lnTo>
                    <a:pt x="18641" y="79101"/>
                  </a:lnTo>
                  <a:lnTo>
                    <a:pt x="4088" y="127762"/>
                  </a:lnTo>
                  <a:lnTo>
                    <a:pt x="0" y="185554"/>
                  </a:lnTo>
                  <a:lnTo>
                    <a:pt x="4782" y="247358"/>
                  </a:lnTo>
                  <a:lnTo>
                    <a:pt x="18161" y="295052"/>
                  </a:lnTo>
                  <a:lnTo>
                    <a:pt x="48802" y="335653"/>
                  </a:lnTo>
                  <a:lnTo>
                    <a:pt x="74973" y="351708"/>
                  </a:lnTo>
                  <a:lnTo>
                    <a:pt x="110543" y="358285"/>
                  </a:lnTo>
                  <a:lnTo>
                    <a:pt x="145129" y="354644"/>
                  </a:lnTo>
                  <a:lnTo>
                    <a:pt x="163769" y="346117"/>
                  </a:lnTo>
                  <a:lnTo>
                    <a:pt x="179852" y="333359"/>
                  </a:lnTo>
                  <a:lnTo>
                    <a:pt x="200890" y="306445"/>
                  </a:lnTo>
                  <a:lnTo>
                    <a:pt x="226658" y="245068"/>
                  </a:lnTo>
                  <a:lnTo>
                    <a:pt x="237940" y="199973"/>
                  </a:lnTo>
                  <a:lnTo>
                    <a:pt x="240515" y="146352"/>
                  </a:lnTo>
                  <a:lnTo>
                    <a:pt x="235372" y="110265"/>
                  </a:lnTo>
                  <a:lnTo>
                    <a:pt x="208341" y="55977"/>
                  </a:lnTo>
                  <a:lnTo>
                    <a:pt x="193812" y="35952"/>
                  </a:lnTo>
                  <a:lnTo>
                    <a:pt x="165902" y="12694"/>
                  </a:lnTo>
                  <a:lnTo>
                    <a:pt x="145705" y="2286"/>
                  </a:lnTo>
                  <a:lnTo>
                    <a:pt x="128150" y="0"/>
                  </a:lnTo>
                  <a:lnTo>
                    <a:pt x="104279" y="30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95067" y="4311758"/>
              <a:ext cx="97411" cy="92045"/>
            </a:xfrm>
            <a:custGeom>
              <a:avLst/>
              <a:gdLst/>
              <a:ahLst/>
              <a:cxnLst/>
              <a:rect l="0" t="0" r="0" b="0"/>
              <a:pathLst>
                <a:path w="97411" h="92045">
                  <a:moveTo>
                    <a:pt x="41796" y="10914"/>
                  </a:moveTo>
                  <a:lnTo>
                    <a:pt x="6898" y="40222"/>
                  </a:lnTo>
                  <a:lnTo>
                    <a:pt x="2153" y="48000"/>
                  </a:lnTo>
                  <a:lnTo>
                    <a:pt x="0" y="66001"/>
                  </a:lnTo>
                  <a:lnTo>
                    <a:pt x="3404" y="73375"/>
                  </a:lnTo>
                  <a:lnTo>
                    <a:pt x="16544" y="84687"/>
                  </a:lnTo>
                  <a:lnTo>
                    <a:pt x="49261" y="92044"/>
                  </a:lnTo>
                  <a:lnTo>
                    <a:pt x="68901" y="87526"/>
                  </a:lnTo>
                  <a:lnTo>
                    <a:pt x="77413" y="83045"/>
                  </a:lnTo>
                  <a:lnTo>
                    <a:pt x="89991" y="68709"/>
                  </a:lnTo>
                  <a:lnTo>
                    <a:pt x="94983" y="59972"/>
                  </a:lnTo>
                  <a:lnTo>
                    <a:pt x="97410" y="40906"/>
                  </a:lnTo>
                  <a:lnTo>
                    <a:pt x="93419" y="21904"/>
                  </a:lnTo>
                  <a:lnTo>
                    <a:pt x="83847" y="5660"/>
                  </a:lnTo>
                  <a:lnTo>
                    <a:pt x="79188" y="1562"/>
                  </a:lnTo>
                  <a:lnTo>
                    <a:pt x="74913" y="0"/>
                  </a:lnTo>
                  <a:lnTo>
                    <a:pt x="62853" y="3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152413" y="4280558"/>
              <a:ext cx="37176" cy="379027"/>
            </a:xfrm>
            <a:custGeom>
              <a:avLst/>
              <a:gdLst/>
              <a:ahLst/>
              <a:cxnLst/>
              <a:rect l="0" t="0" r="0" b="0"/>
              <a:pathLst>
                <a:path w="37176" h="379027">
                  <a:moveTo>
                    <a:pt x="5590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6073" y="120510"/>
                  </a:lnTo>
                  <a:lnTo>
                    <a:pt x="12622" y="173487"/>
                  </a:lnTo>
                  <a:lnTo>
                    <a:pt x="16252" y="231948"/>
                  </a:lnTo>
                  <a:lnTo>
                    <a:pt x="23047" y="286834"/>
                  </a:lnTo>
                  <a:lnTo>
                    <a:pt x="29055" y="348423"/>
                  </a:lnTo>
                  <a:lnTo>
                    <a:pt x="37175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031661" y="440690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5368" y="8333"/>
                  </a:lnTo>
                  <a:lnTo>
                    <a:pt x="74832" y="15684"/>
                  </a:lnTo>
                  <a:lnTo>
                    <a:pt x="13089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276011" y="4459542"/>
              <a:ext cx="131910" cy="178997"/>
            </a:xfrm>
            <a:custGeom>
              <a:avLst/>
              <a:gdLst/>
              <a:ahLst/>
              <a:cxnLst/>
              <a:rect l="0" t="0" r="0" b="0"/>
              <a:pathLst>
                <a:path w="131910" h="178997">
                  <a:moveTo>
                    <a:pt x="8334" y="21057"/>
                  </a:moveTo>
                  <a:lnTo>
                    <a:pt x="0" y="58535"/>
                  </a:lnTo>
                  <a:lnTo>
                    <a:pt x="1575" y="96503"/>
                  </a:lnTo>
                  <a:lnTo>
                    <a:pt x="12588" y="145664"/>
                  </a:lnTo>
                  <a:lnTo>
                    <a:pt x="28182" y="172881"/>
                  </a:lnTo>
                  <a:lnTo>
                    <a:pt x="36773" y="177255"/>
                  </a:lnTo>
                  <a:lnTo>
                    <a:pt x="58798" y="178996"/>
                  </a:lnTo>
                  <a:lnTo>
                    <a:pt x="77946" y="172750"/>
                  </a:lnTo>
                  <a:lnTo>
                    <a:pt x="109302" y="149677"/>
                  </a:lnTo>
                  <a:lnTo>
                    <a:pt x="125338" y="123897"/>
                  </a:lnTo>
                  <a:lnTo>
                    <a:pt x="131909" y="88443"/>
                  </a:lnTo>
                  <a:lnTo>
                    <a:pt x="125978" y="32141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442272" y="4417428"/>
              <a:ext cx="115815" cy="196425"/>
            </a:xfrm>
            <a:custGeom>
              <a:avLst/>
              <a:gdLst/>
              <a:ahLst/>
              <a:cxnLst/>
              <a:rect l="0" t="0" r="0" b="0"/>
              <a:pathLst>
                <a:path w="115815" h="196425">
                  <a:moveTo>
                    <a:pt x="0" y="94757"/>
                  </a:moveTo>
                  <a:lnTo>
                    <a:pt x="27511" y="148632"/>
                  </a:lnTo>
                  <a:lnTo>
                    <a:pt x="39607" y="178180"/>
                  </a:lnTo>
                  <a:lnTo>
                    <a:pt x="51138" y="194615"/>
                  </a:lnTo>
                  <a:lnTo>
                    <a:pt x="53979" y="196424"/>
                  </a:lnTo>
                  <a:lnTo>
                    <a:pt x="54704" y="194120"/>
                  </a:lnTo>
                  <a:lnTo>
                    <a:pt x="54017" y="189075"/>
                  </a:lnTo>
                  <a:lnTo>
                    <a:pt x="29044" y="135908"/>
                  </a:lnTo>
                  <a:lnTo>
                    <a:pt x="23424" y="99411"/>
                  </a:lnTo>
                  <a:lnTo>
                    <a:pt x="27347" y="64550"/>
                  </a:lnTo>
                  <a:lnTo>
                    <a:pt x="41508" y="31994"/>
                  </a:lnTo>
                  <a:lnTo>
                    <a:pt x="57053" y="16949"/>
                  </a:lnTo>
                  <a:lnTo>
                    <a:pt x="75660" y="753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621257" y="4406276"/>
              <a:ext cx="178985" cy="211195"/>
            </a:xfrm>
            <a:custGeom>
              <a:avLst/>
              <a:gdLst/>
              <a:ahLst/>
              <a:cxnLst/>
              <a:rect l="0" t="0" r="0" b="0"/>
              <a:pathLst>
                <a:path w="178985" h="211195">
                  <a:moveTo>
                    <a:pt x="0" y="105909"/>
                  </a:moveTo>
                  <a:lnTo>
                    <a:pt x="5589" y="164526"/>
                  </a:lnTo>
                  <a:lnTo>
                    <a:pt x="15618" y="203275"/>
                  </a:lnTo>
                  <a:lnTo>
                    <a:pt x="13570" y="198316"/>
                  </a:lnTo>
                  <a:lnTo>
                    <a:pt x="10929" y="145402"/>
                  </a:lnTo>
                  <a:lnTo>
                    <a:pt x="10607" y="91353"/>
                  </a:lnTo>
                  <a:lnTo>
                    <a:pt x="16802" y="66684"/>
                  </a:lnTo>
                  <a:lnTo>
                    <a:pt x="39843" y="22251"/>
                  </a:lnTo>
                  <a:lnTo>
                    <a:pt x="56312" y="7117"/>
                  </a:lnTo>
                  <a:lnTo>
                    <a:pt x="65617" y="1442"/>
                  </a:lnTo>
                  <a:lnTo>
                    <a:pt x="75330" y="0"/>
                  </a:lnTo>
                  <a:lnTo>
                    <a:pt x="95481" y="4636"/>
                  </a:lnTo>
                  <a:lnTo>
                    <a:pt x="113016" y="17615"/>
                  </a:lnTo>
                  <a:lnTo>
                    <a:pt x="127438" y="35081"/>
                  </a:lnTo>
                  <a:lnTo>
                    <a:pt x="153898" y="95632"/>
                  </a:lnTo>
                  <a:lnTo>
                    <a:pt x="165233" y="140663"/>
                  </a:lnTo>
                  <a:lnTo>
                    <a:pt x="176506" y="201189"/>
                  </a:lnTo>
                  <a:lnTo>
                    <a:pt x="178984" y="2111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1968834" y="1442404"/>
            <a:ext cx="5901895" cy="5453762"/>
            <a:chOff x="1968834" y="1442404"/>
            <a:chExt cx="5901895" cy="5453762"/>
          </a:xfrm>
        </p:grpSpPr>
        <p:sp>
          <p:nvSpPr>
            <p:cNvPr id="159" name="Freeform 158"/>
            <p:cNvSpPr/>
            <p:nvPr/>
          </p:nvSpPr>
          <p:spPr>
            <a:xfrm>
              <a:off x="7612103" y="1742729"/>
              <a:ext cx="258626" cy="5121852"/>
            </a:xfrm>
            <a:custGeom>
              <a:avLst/>
              <a:gdLst/>
              <a:ahLst/>
              <a:cxnLst/>
              <a:rect l="0" t="0" r="0" b="0"/>
              <a:pathLst>
                <a:path w="258626" h="5121852">
                  <a:moveTo>
                    <a:pt x="258625" y="0"/>
                  </a:moveTo>
                  <a:lnTo>
                    <a:pt x="256295" y="19208"/>
                  </a:lnTo>
                  <a:lnTo>
                    <a:pt x="253754" y="78621"/>
                  </a:lnTo>
                  <a:lnTo>
                    <a:pt x="251831" y="134959"/>
                  </a:lnTo>
                  <a:lnTo>
                    <a:pt x="244373" y="195586"/>
                  </a:lnTo>
                  <a:lnTo>
                    <a:pt x="238072" y="237104"/>
                  </a:lnTo>
                  <a:lnTo>
                    <a:pt x="231372" y="282073"/>
                  </a:lnTo>
                  <a:lnTo>
                    <a:pt x="224495" y="328186"/>
                  </a:lnTo>
                  <a:lnTo>
                    <a:pt x="217539" y="372077"/>
                  </a:lnTo>
                  <a:lnTo>
                    <a:pt x="213667" y="418100"/>
                  </a:lnTo>
                  <a:lnTo>
                    <a:pt x="210777" y="464681"/>
                  </a:lnTo>
                  <a:lnTo>
                    <a:pt x="205593" y="508781"/>
                  </a:lnTo>
                  <a:lnTo>
                    <a:pt x="199389" y="551777"/>
                  </a:lnTo>
                  <a:lnTo>
                    <a:pt x="192733" y="595453"/>
                  </a:lnTo>
                  <a:lnTo>
                    <a:pt x="185875" y="642161"/>
                  </a:lnTo>
                  <a:lnTo>
                    <a:pt x="182047" y="687096"/>
                  </a:lnTo>
                  <a:lnTo>
                    <a:pt x="179176" y="730464"/>
                  </a:lnTo>
                  <a:lnTo>
                    <a:pt x="174000" y="773136"/>
                  </a:lnTo>
                  <a:lnTo>
                    <a:pt x="170099" y="836620"/>
                  </a:lnTo>
                  <a:lnTo>
                    <a:pt x="163354" y="899884"/>
                  </a:lnTo>
                  <a:lnTo>
                    <a:pt x="160339" y="945140"/>
                  </a:lnTo>
                  <a:lnTo>
                    <a:pt x="157830" y="991379"/>
                  </a:lnTo>
                  <a:lnTo>
                    <a:pt x="152815" y="1035327"/>
                  </a:lnTo>
                  <a:lnTo>
                    <a:pt x="149806" y="1081375"/>
                  </a:lnTo>
                  <a:lnTo>
                    <a:pt x="148469" y="1129137"/>
                  </a:lnTo>
                  <a:lnTo>
                    <a:pt x="147875" y="1177661"/>
                  </a:lnTo>
                  <a:lnTo>
                    <a:pt x="144491" y="1223404"/>
                  </a:lnTo>
                  <a:lnTo>
                    <a:pt x="139088" y="1268300"/>
                  </a:lnTo>
                  <a:lnTo>
                    <a:pt x="132787" y="1315551"/>
                  </a:lnTo>
                  <a:lnTo>
                    <a:pt x="129207" y="1363847"/>
                  </a:lnTo>
                  <a:lnTo>
                    <a:pt x="126446" y="1412608"/>
                  </a:lnTo>
                  <a:lnTo>
                    <a:pt x="121319" y="1461575"/>
                  </a:lnTo>
                  <a:lnTo>
                    <a:pt x="115141" y="1507516"/>
                  </a:lnTo>
                  <a:lnTo>
                    <a:pt x="109665" y="1552500"/>
                  </a:lnTo>
                  <a:lnTo>
                    <a:pt x="107232" y="1599789"/>
                  </a:lnTo>
                  <a:lnTo>
                    <a:pt x="103031" y="1648103"/>
                  </a:lnTo>
                  <a:lnTo>
                    <a:pt x="98434" y="1696871"/>
                  </a:lnTo>
                  <a:lnTo>
                    <a:pt x="96391" y="1745842"/>
                  </a:lnTo>
                  <a:lnTo>
                    <a:pt x="92364" y="1794903"/>
                  </a:lnTo>
                  <a:lnTo>
                    <a:pt x="87844" y="1844004"/>
                  </a:lnTo>
                  <a:lnTo>
                    <a:pt x="85835" y="1893123"/>
                  </a:lnTo>
                  <a:lnTo>
                    <a:pt x="84943" y="1942250"/>
                  </a:lnTo>
                  <a:lnTo>
                    <a:pt x="83376" y="1991380"/>
                  </a:lnTo>
                  <a:lnTo>
                    <a:pt x="78781" y="2040512"/>
                  </a:lnTo>
                  <a:lnTo>
                    <a:pt x="75958" y="2089644"/>
                  </a:lnTo>
                  <a:lnTo>
                    <a:pt x="74704" y="2138777"/>
                  </a:lnTo>
                  <a:lnTo>
                    <a:pt x="74147" y="2187910"/>
                  </a:lnTo>
                  <a:lnTo>
                    <a:pt x="70779" y="2237043"/>
                  </a:lnTo>
                  <a:lnTo>
                    <a:pt x="66553" y="2286176"/>
                  </a:lnTo>
                  <a:lnTo>
                    <a:pt x="64674" y="2335309"/>
                  </a:lnTo>
                  <a:lnTo>
                    <a:pt x="63840" y="2384442"/>
                  </a:lnTo>
                  <a:lnTo>
                    <a:pt x="63468" y="2434745"/>
                  </a:lnTo>
                  <a:lnTo>
                    <a:pt x="63303" y="2488297"/>
                  </a:lnTo>
                  <a:lnTo>
                    <a:pt x="63230" y="2537054"/>
                  </a:lnTo>
                  <a:lnTo>
                    <a:pt x="62028" y="2584461"/>
                  </a:lnTo>
                  <a:lnTo>
                    <a:pt x="57593" y="2636726"/>
                  </a:lnTo>
                  <a:lnTo>
                    <a:pt x="54842" y="2688031"/>
                  </a:lnTo>
                  <a:lnTo>
                    <a:pt x="53621" y="2736959"/>
                  </a:lnTo>
                  <a:lnTo>
                    <a:pt x="53077" y="2782102"/>
                  </a:lnTo>
                  <a:lnTo>
                    <a:pt x="52836" y="2828681"/>
                  </a:lnTo>
                  <a:lnTo>
                    <a:pt x="51559" y="2876679"/>
                  </a:lnTo>
                  <a:lnTo>
                    <a:pt x="47092" y="2925308"/>
                  </a:lnTo>
                  <a:lnTo>
                    <a:pt x="44327" y="2974217"/>
                  </a:lnTo>
                  <a:lnTo>
                    <a:pt x="43098" y="3022080"/>
                  </a:lnTo>
                  <a:lnTo>
                    <a:pt x="42552" y="3066750"/>
                  </a:lnTo>
                  <a:lnTo>
                    <a:pt x="42309" y="3113119"/>
                  </a:lnTo>
                  <a:lnTo>
                    <a:pt x="42201" y="3161024"/>
                  </a:lnTo>
                  <a:lnTo>
                    <a:pt x="42153" y="3209611"/>
                  </a:lnTo>
                  <a:lnTo>
                    <a:pt x="42132" y="3255382"/>
                  </a:lnTo>
                  <a:lnTo>
                    <a:pt x="42122" y="3300291"/>
                  </a:lnTo>
                  <a:lnTo>
                    <a:pt x="42118" y="3347546"/>
                  </a:lnTo>
                  <a:lnTo>
                    <a:pt x="38996" y="3392726"/>
                  </a:lnTo>
                  <a:lnTo>
                    <a:pt x="34879" y="3437371"/>
                  </a:lnTo>
                  <a:lnTo>
                    <a:pt x="33049" y="3484510"/>
                  </a:lnTo>
                  <a:lnTo>
                    <a:pt x="32236" y="3529637"/>
                  </a:lnTo>
                  <a:lnTo>
                    <a:pt x="31875" y="3574260"/>
                  </a:lnTo>
                  <a:lnTo>
                    <a:pt x="31714" y="3621389"/>
                  </a:lnTo>
                  <a:lnTo>
                    <a:pt x="31643" y="3669631"/>
                  </a:lnTo>
                  <a:lnTo>
                    <a:pt x="31611" y="3717198"/>
                  </a:lnTo>
                  <a:lnTo>
                    <a:pt x="31597" y="3761736"/>
                  </a:lnTo>
                  <a:lnTo>
                    <a:pt x="31590" y="3804927"/>
                  </a:lnTo>
                  <a:lnTo>
                    <a:pt x="31588" y="3847520"/>
                  </a:lnTo>
                  <a:lnTo>
                    <a:pt x="31587" y="3910960"/>
                  </a:lnTo>
                  <a:lnTo>
                    <a:pt x="31586" y="3953137"/>
                  </a:lnTo>
                  <a:lnTo>
                    <a:pt x="31586" y="3998399"/>
                  </a:lnTo>
                  <a:lnTo>
                    <a:pt x="32755" y="4043472"/>
                  </a:lnTo>
                  <a:lnTo>
                    <a:pt x="38822" y="4102901"/>
                  </a:lnTo>
                  <a:lnTo>
                    <a:pt x="41139" y="4164443"/>
                  </a:lnTo>
                  <a:lnTo>
                    <a:pt x="41825" y="4225962"/>
                  </a:lnTo>
                  <a:lnTo>
                    <a:pt x="42029" y="4281754"/>
                  </a:lnTo>
                  <a:lnTo>
                    <a:pt x="42089" y="4336500"/>
                  </a:lnTo>
                  <a:lnTo>
                    <a:pt x="42107" y="4395485"/>
                  </a:lnTo>
                  <a:lnTo>
                    <a:pt x="42112" y="4451696"/>
                  </a:lnTo>
                  <a:lnTo>
                    <a:pt x="42114" y="4511116"/>
                  </a:lnTo>
                  <a:lnTo>
                    <a:pt x="42115" y="4567456"/>
                  </a:lnTo>
                  <a:lnTo>
                    <a:pt x="42115" y="4626913"/>
                  </a:lnTo>
                  <a:lnTo>
                    <a:pt x="42115" y="4682095"/>
                  </a:lnTo>
                  <a:lnTo>
                    <a:pt x="42115" y="4735489"/>
                  </a:lnTo>
                  <a:lnTo>
                    <a:pt x="40945" y="4788355"/>
                  </a:lnTo>
                  <a:lnTo>
                    <a:pt x="34879" y="4841064"/>
                  </a:lnTo>
                  <a:lnTo>
                    <a:pt x="31391" y="4892556"/>
                  </a:lnTo>
                  <a:lnTo>
                    <a:pt x="23469" y="4941478"/>
                  </a:lnTo>
                  <a:lnTo>
                    <a:pt x="13713" y="5002767"/>
                  </a:lnTo>
                  <a:lnTo>
                    <a:pt x="4584" y="5053291"/>
                  </a:lnTo>
                  <a:lnTo>
                    <a:pt x="905" y="5106575"/>
                  </a:lnTo>
                  <a:lnTo>
                    <a:pt x="0" y="512185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948394" y="1695088"/>
              <a:ext cx="147399" cy="5201078"/>
            </a:xfrm>
            <a:custGeom>
              <a:avLst/>
              <a:gdLst/>
              <a:ahLst/>
              <a:cxnLst/>
              <a:rect l="0" t="0" r="0" b="0"/>
              <a:pathLst>
                <a:path w="147399" h="5201078">
                  <a:moveTo>
                    <a:pt x="147398" y="0"/>
                  </a:moveTo>
                  <a:lnTo>
                    <a:pt x="139065" y="37478"/>
                  </a:lnTo>
                  <a:lnTo>
                    <a:pt x="137304" y="100079"/>
                  </a:lnTo>
                  <a:lnTo>
                    <a:pt x="136998" y="148326"/>
                  </a:lnTo>
                  <a:lnTo>
                    <a:pt x="131319" y="203436"/>
                  </a:lnTo>
                  <a:lnTo>
                    <a:pt x="127816" y="264218"/>
                  </a:lnTo>
                  <a:lnTo>
                    <a:pt x="119397" y="327102"/>
                  </a:lnTo>
                  <a:lnTo>
                    <a:pt x="115705" y="386907"/>
                  </a:lnTo>
                  <a:lnTo>
                    <a:pt x="108892" y="435823"/>
                  </a:lnTo>
                  <a:lnTo>
                    <a:pt x="102877" y="494273"/>
                  </a:lnTo>
                  <a:lnTo>
                    <a:pt x="96360" y="556468"/>
                  </a:lnTo>
                  <a:lnTo>
                    <a:pt x="93903" y="617844"/>
                  </a:lnTo>
                  <a:lnTo>
                    <a:pt x="87614" y="667895"/>
                  </a:lnTo>
                  <a:lnTo>
                    <a:pt x="84061" y="719770"/>
                  </a:lnTo>
                  <a:lnTo>
                    <a:pt x="77289" y="772185"/>
                  </a:lnTo>
                  <a:lnTo>
                    <a:pt x="74763" y="824760"/>
                  </a:lnTo>
                  <a:lnTo>
                    <a:pt x="72844" y="877383"/>
                  </a:lnTo>
                  <a:lnTo>
                    <a:pt x="66557" y="931189"/>
                  </a:lnTo>
                  <a:lnTo>
                    <a:pt x="64174" y="991066"/>
                  </a:lnTo>
                  <a:lnTo>
                    <a:pt x="62298" y="1053260"/>
                  </a:lnTo>
                  <a:lnTo>
                    <a:pt x="56023" y="1116142"/>
                  </a:lnTo>
                  <a:lnTo>
                    <a:pt x="53644" y="1179228"/>
                  </a:lnTo>
                  <a:lnTo>
                    <a:pt x="52939" y="1242373"/>
                  </a:lnTo>
                  <a:lnTo>
                    <a:pt x="52730" y="1305536"/>
                  </a:lnTo>
                  <a:lnTo>
                    <a:pt x="52668" y="1368705"/>
                  </a:lnTo>
                  <a:lnTo>
                    <a:pt x="52650" y="1430706"/>
                  </a:lnTo>
                  <a:lnTo>
                    <a:pt x="51475" y="1487811"/>
                  </a:lnTo>
                  <a:lnTo>
                    <a:pt x="45407" y="1548664"/>
                  </a:lnTo>
                  <a:lnTo>
                    <a:pt x="43089" y="1611149"/>
                  </a:lnTo>
                  <a:lnTo>
                    <a:pt x="42402" y="1674117"/>
                  </a:lnTo>
                  <a:lnTo>
                    <a:pt x="42242" y="1716183"/>
                  </a:lnTo>
                  <a:lnTo>
                    <a:pt x="42171" y="1761395"/>
                  </a:lnTo>
                  <a:lnTo>
                    <a:pt x="42139" y="1808786"/>
                  </a:lnTo>
                  <a:lnTo>
                    <a:pt x="42125" y="1857144"/>
                  </a:lnTo>
                  <a:lnTo>
                    <a:pt x="42118" y="1905933"/>
                  </a:lnTo>
                  <a:lnTo>
                    <a:pt x="40946" y="1954913"/>
                  </a:lnTo>
                  <a:lnTo>
                    <a:pt x="36525" y="2003978"/>
                  </a:lnTo>
                  <a:lnTo>
                    <a:pt x="33780" y="2053081"/>
                  </a:lnTo>
                  <a:lnTo>
                    <a:pt x="32560" y="2102200"/>
                  </a:lnTo>
                  <a:lnTo>
                    <a:pt x="32018" y="2151327"/>
                  </a:lnTo>
                  <a:lnTo>
                    <a:pt x="31777" y="2200458"/>
                  </a:lnTo>
                  <a:lnTo>
                    <a:pt x="31671" y="2249590"/>
                  </a:lnTo>
                  <a:lnTo>
                    <a:pt x="31623" y="2298722"/>
                  </a:lnTo>
                  <a:lnTo>
                    <a:pt x="28482" y="2347855"/>
                  </a:lnTo>
                  <a:lnTo>
                    <a:pt x="24357" y="2396988"/>
                  </a:lnTo>
                  <a:lnTo>
                    <a:pt x="22523" y="2446121"/>
                  </a:lnTo>
                  <a:lnTo>
                    <a:pt x="21708" y="2498373"/>
                  </a:lnTo>
                  <a:lnTo>
                    <a:pt x="21346" y="2551622"/>
                  </a:lnTo>
                  <a:lnTo>
                    <a:pt x="21185" y="2602584"/>
                  </a:lnTo>
                  <a:lnTo>
                    <a:pt x="21114" y="2655650"/>
                  </a:lnTo>
                  <a:lnTo>
                    <a:pt x="19912" y="2709261"/>
                  </a:lnTo>
                  <a:lnTo>
                    <a:pt x="15478" y="2760384"/>
                  </a:lnTo>
                  <a:lnTo>
                    <a:pt x="12728" y="2813520"/>
                  </a:lnTo>
                  <a:lnTo>
                    <a:pt x="11506" y="2867162"/>
                  </a:lnTo>
                  <a:lnTo>
                    <a:pt x="10962" y="2918300"/>
                  </a:lnTo>
                  <a:lnTo>
                    <a:pt x="10721" y="2968324"/>
                  </a:lnTo>
                  <a:lnTo>
                    <a:pt x="10614" y="3017853"/>
                  </a:lnTo>
                  <a:lnTo>
                    <a:pt x="10566" y="3067161"/>
                  </a:lnTo>
                  <a:lnTo>
                    <a:pt x="10545" y="3116372"/>
                  </a:lnTo>
                  <a:lnTo>
                    <a:pt x="10535" y="3165540"/>
                  </a:lnTo>
                  <a:lnTo>
                    <a:pt x="10531" y="3214689"/>
                  </a:lnTo>
                  <a:lnTo>
                    <a:pt x="10529" y="3266948"/>
                  </a:lnTo>
                  <a:lnTo>
                    <a:pt x="9359" y="3321370"/>
                  </a:lnTo>
                  <a:lnTo>
                    <a:pt x="4939" y="3376753"/>
                  </a:lnTo>
                  <a:lnTo>
                    <a:pt x="2195" y="3429444"/>
                  </a:lnTo>
                  <a:lnTo>
                    <a:pt x="975" y="3481327"/>
                  </a:lnTo>
                  <a:lnTo>
                    <a:pt x="433" y="3535583"/>
                  </a:lnTo>
                  <a:lnTo>
                    <a:pt x="192" y="3590891"/>
                  </a:lnTo>
                  <a:lnTo>
                    <a:pt x="85" y="3646669"/>
                  </a:lnTo>
                  <a:lnTo>
                    <a:pt x="38" y="3702654"/>
                  </a:lnTo>
                  <a:lnTo>
                    <a:pt x="16" y="3758732"/>
                  </a:lnTo>
                  <a:lnTo>
                    <a:pt x="7" y="3814851"/>
                  </a:lnTo>
                  <a:lnTo>
                    <a:pt x="3" y="3870989"/>
                  </a:lnTo>
                  <a:lnTo>
                    <a:pt x="1" y="3924015"/>
                  </a:lnTo>
                  <a:lnTo>
                    <a:pt x="0" y="3974879"/>
                  </a:lnTo>
                  <a:lnTo>
                    <a:pt x="0" y="4024780"/>
                  </a:lnTo>
                  <a:lnTo>
                    <a:pt x="0" y="4077375"/>
                  </a:lnTo>
                  <a:lnTo>
                    <a:pt x="0" y="4130775"/>
                  </a:lnTo>
                  <a:lnTo>
                    <a:pt x="0" y="4181805"/>
                  </a:lnTo>
                  <a:lnTo>
                    <a:pt x="0" y="4231782"/>
                  </a:lnTo>
                  <a:lnTo>
                    <a:pt x="0" y="4282459"/>
                  </a:lnTo>
                  <a:lnTo>
                    <a:pt x="0" y="4336177"/>
                  </a:lnTo>
                  <a:lnTo>
                    <a:pt x="3119" y="4391248"/>
                  </a:lnTo>
                  <a:lnTo>
                    <a:pt x="7235" y="4445749"/>
                  </a:lnTo>
                  <a:lnTo>
                    <a:pt x="9065" y="4497268"/>
                  </a:lnTo>
                  <a:lnTo>
                    <a:pt x="9878" y="4547462"/>
                  </a:lnTo>
                  <a:lnTo>
                    <a:pt x="10239" y="4598236"/>
                  </a:lnTo>
                  <a:lnTo>
                    <a:pt x="10400" y="4651998"/>
                  </a:lnTo>
                  <a:lnTo>
                    <a:pt x="13590" y="4700849"/>
                  </a:lnTo>
                  <a:lnTo>
                    <a:pt x="17738" y="4747127"/>
                  </a:lnTo>
                  <a:lnTo>
                    <a:pt x="19582" y="4794991"/>
                  </a:lnTo>
                  <a:lnTo>
                    <a:pt x="23521" y="4843560"/>
                  </a:lnTo>
                  <a:lnTo>
                    <a:pt x="28001" y="4891272"/>
                  </a:lnTo>
                  <a:lnTo>
                    <a:pt x="29992" y="4935874"/>
                  </a:lnTo>
                  <a:lnTo>
                    <a:pt x="30877" y="4979094"/>
                  </a:lnTo>
                  <a:lnTo>
                    <a:pt x="31270" y="5021700"/>
                  </a:lnTo>
                  <a:lnTo>
                    <a:pt x="32661" y="5083978"/>
                  </a:lnTo>
                  <a:lnTo>
                    <a:pt x="38793" y="5138825"/>
                  </a:lnTo>
                  <a:lnTo>
                    <a:pt x="42299" y="5180553"/>
                  </a:lnTo>
                  <a:lnTo>
                    <a:pt x="52642" y="520107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968834" y="1442404"/>
              <a:ext cx="284265" cy="5401120"/>
            </a:xfrm>
            <a:custGeom>
              <a:avLst/>
              <a:gdLst/>
              <a:ahLst/>
              <a:cxnLst/>
              <a:rect l="0" t="0" r="0" b="0"/>
              <a:pathLst>
                <a:path w="284265" h="5401120">
                  <a:moveTo>
                    <a:pt x="284264" y="0"/>
                  </a:moveTo>
                  <a:lnTo>
                    <a:pt x="268623" y="17980"/>
                  </a:lnTo>
                  <a:lnTo>
                    <a:pt x="249420" y="69741"/>
                  </a:lnTo>
                  <a:lnTo>
                    <a:pt x="231655" y="125821"/>
                  </a:lnTo>
                  <a:lnTo>
                    <a:pt x="214079" y="187321"/>
                  </a:lnTo>
                  <a:lnTo>
                    <a:pt x="200037" y="242415"/>
                  </a:lnTo>
                  <a:lnTo>
                    <a:pt x="191588" y="298359"/>
                  </a:lnTo>
                  <a:lnTo>
                    <a:pt x="184535" y="346026"/>
                  </a:lnTo>
                  <a:lnTo>
                    <a:pt x="175036" y="397194"/>
                  </a:lnTo>
                  <a:lnTo>
                    <a:pt x="170402" y="454989"/>
                  </a:lnTo>
                  <a:lnTo>
                    <a:pt x="163439" y="516567"/>
                  </a:lnTo>
                  <a:lnTo>
                    <a:pt x="153968" y="579266"/>
                  </a:lnTo>
                  <a:lnTo>
                    <a:pt x="147196" y="624389"/>
                  </a:lnTo>
                  <a:lnTo>
                    <a:pt x="140287" y="671740"/>
                  </a:lnTo>
                  <a:lnTo>
                    <a:pt x="133316" y="720081"/>
                  </a:lnTo>
                  <a:lnTo>
                    <a:pt x="126319" y="771981"/>
                  </a:lnTo>
                  <a:lnTo>
                    <a:pt x="119310" y="825074"/>
                  </a:lnTo>
                  <a:lnTo>
                    <a:pt x="112295" y="875967"/>
                  </a:lnTo>
                  <a:lnTo>
                    <a:pt x="105278" y="929001"/>
                  </a:lnTo>
                  <a:lnTo>
                    <a:pt x="98260" y="983768"/>
                  </a:lnTo>
                  <a:lnTo>
                    <a:pt x="91241" y="1039304"/>
                  </a:lnTo>
                  <a:lnTo>
                    <a:pt x="87342" y="1095182"/>
                  </a:lnTo>
                  <a:lnTo>
                    <a:pt x="84439" y="1151213"/>
                  </a:lnTo>
                  <a:lnTo>
                    <a:pt x="79250" y="1207311"/>
                  </a:lnTo>
                  <a:lnTo>
                    <a:pt x="73044" y="1263439"/>
                  </a:lnTo>
                  <a:lnTo>
                    <a:pt x="66386" y="1320750"/>
                  </a:lnTo>
                  <a:lnTo>
                    <a:pt x="59528" y="1381316"/>
                  </a:lnTo>
                  <a:lnTo>
                    <a:pt x="52580" y="1443330"/>
                  </a:lnTo>
                  <a:lnTo>
                    <a:pt x="46763" y="1505986"/>
                  </a:lnTo>
                  <a:lnTo>
                    <a:pt x="44177" y="1568929"/>
                  </a:lnTo>
                  <a:lnTo>
                    <a:pt x="39908" y="1631998"/>
                  </a:lnTo>
                  <a:lnTo>
                    <a:pt x="35282" y="1693954"/>
                  </a:lnTo>
                  <a:lnTo>
                    <a:pt x="33225" y="1752686"/>
                  </a:lnTo>
                  <a:lnTo>
                    <a:pt x="29192" y="1809984"/>
                  </a:lnTo>
                  <a:lnTo>
                    <a:pt x="24669" y="1867816"/>
                  </a:lnTo>
                  <a:lnTo>
                    <a:pt x="22660" y="1928613"/>
                  </a:lnTo>
                  <a:lnTo>
                    <a:pt x="21766" y="1987610"/>
                  </a:lnTo>
                  <a:lnTo>
                    <a:pt x="20200" y="2045026"/>
                  </a:lnTo>
                  <a:lnTo>
                    <a:pt x="15604" y="2101740"/>
                  </a:lnTo>
                  <a:lnTo>
                    <a:pt x="12781" y="2161262"/>
                  </a:lnTo>
                  <a:lnTo>
                    <a:pt x="11527" y="2222811"/>
                  </a:lnTo>
                  <a:lnTo>
                    <a:pt x="10969" y="2285260"/>
                  </a:lnTo>
                  <a:lnTo>
                    <a:pt x="10721" y="2348111"/>
                  </a:lnTo>
                  <a:lnTo>
                    <a:pt x="10611" y="2411140"/>
                  </a:lnTo>
                  <a:lnTo>
                    <a:pt x="10562" y="2474248"/>
                  </a:lnTo>
                  <a:lnTo>
                    <a:pt x="9379" y="2506986"/>
                  </a:lnTo>
                  <a:lnTo>
                    <a:pt x="7421" y="2540510"/>
                  </a:lnTo>
                  <a:lnTo>
                    <a:pt x="4946" y="2574557"/>
                  </a:lnTo>
                  <a:lnTo>
                    <a:pt x="3295" y="2607784"/>
                  </a:lnTo>
                  <a:lnTo>
                    <a:pt x="2195" y="2640464"/>
                  </a:lnTo>
                  <a:lnTo>
                    <a:pt x="1462" y="2672779"/>
                  </a:lnTo>
                  <a:lnTo>
                    <a:pt x="973" y="2704851"/>
                  </a:lnTo>
                  <a:lnTo>
                    <a:pt x="646" y="2736761"/>
                  </a:lnTo>
                  <a:lnTo>
                    <a:pt x="284" y="2799122"/>
                  </a:lnTo>
                  <a:lnTo>
                    <a:pt x="123" y="2858034"/>
                  </a:lnTo>
                  <a:lnTo>
                    <a:pt x="52" y="2918532"/>
                  </a:lnTo>
                  <a:lnTo>
                    <a:pt x="20" y="2979345"/>
                  </a:lnTo>
                  <a:lnTo>
                    <a:pt x="6" y="3037569"/>
                  </a:lnTo>
                  <a:lnTo>
                    <a:pt x="0" y="3094641"/>
                  </a:lnTo>
                  <a:lnTo>
                    <a:pt x="1167" y="3152372"/>
                  </a:lnTo>
                  <a:lnTo>
                    <a:pt x="5585" y="3213126"/>
                  </a:lnTo>
                  <a:lnTo>
                    <a:pt x="8328" y="3272103"/>
                  </a:lnTo>
                  <a:lnTo>
                    <a:pt x="9548" y="3330680"/>
                  </a:lnTo>
                  <a:lnTo>
                    <a:pt x="10090" y="3391809"/>
                  </a:lnTo>
                  <a:lnTo>
                    <a:pt x="10331" y="3454073"/>
                  </a:lnTo>
                  <a:lnTo>
                    <a:pt x="10438" y="3515671"/>
                  </a:lnTo>
                  <a:lnTo>
                    <a:pt x="10485" y="3574243"/>
                  </a:lnTo>
                  <a:lnTo>
                    <a:pt x="10506" y="3634590"/>
                  </a:lnTo>
                  <a:lnTo>
                    <a:pt x="11686" y="3696507"/>
                  </a:lnTo>
                  <a:lnTo>
                    <a:pt x="16109" y="3759120"/>
                  </a:lnTo>
                  <a:lnTo>
                    <a:pt x="18855" y="3822043"/>
                  </a:lnTo>
                  <a:lnTo>
                    <a:pt x="20075" y="3883934"/>
                  </a:lnTo>
                  <a:lnTo>
                    <a:pt x="20618" y="3942636"/>
                  </a:lnTo>
                  <a:lnTo>
                    <a:pt x="23978" y="4003041"/>
                  </a:lnTo>
                  <a:lnTo>
                    <a:pt x="28201" y="4063814"/>
                  </a:lnTo>
                  <a:lnTo>
                    <a:pt x="30078" y="4122019"/>
                  </a:lnTo>
                  <a:lnTo>
                    <a:pt x="34032" y="4182203"/>
                  </a:lnTo>
                  <a:lnTo>
                    <a:pt x="38519" y="4242876"/>
                  </a:lnTo>
                  <a:lnTo>
                    <a:pt x="40513" y="4301038"/>
                  </a:lnTo>
                  <a:lnTo>
                    <a:pt x="44519" y="4361202"/>
                  </a:lnTo>
                  <a:lnTo>
                    <a:pt x="49029" y="4421868"/>
                  </a:lnTo>
                  <a:lnTo>
                    <a:pt x="51033" y="4480025"/>
                  </a:lnTo>
                  <a:lnTo>
                    <a:pt x="55044" y="4537069"/>
                  </a:lnTo>
                  <a:lnTo>
                    <a:pt x="59556" y="4593617"/>
                  </a:lnTo>
                  <a:lnTo>
                    <a:pt x="61561" y="4649946"/>
                  </a:lnTo>
                  <a:lnTo>
                    <a:pt x="65572" y="4706176"/>
                  </a:lnTo>
                  <a:lnTo>
                    <a:pt x="70084" y="4761193"/>
                  </a:lnTo>
                  <a:lnTo>
                    <a:pt x="72090" y="4812940"/>
                  </a:lnTo>
                  <a:lnTo>
                    <a:pt x="72981" y="4863236"/>
                  </a:lnTo>
                  <a:lnTo>
                    <a:pt x="74547" y="4912885"/>
                  </a:lnTo>
                  <a:lnTo>
                    <a:pt x="79142" y="4962248"/>
                  </a:lnTo>
                  <a:lnTo>
                    <a:pt x="81965" y="5011483"/>
                  </a:lnTo>
                  <a:lnTo>
                    <a:pt x="83219" y="5061831"/>
                  </a:lnTo>
                  <a:lnTo>
                    <a:pt x="83777" y="5115404"/>
                  </a:lnTo>
                  <a:lnTo>
                    <a:pt x="87144" y="5167290"/>
                  </a:lnTo>
                  <a:lnTo>
                    <a:pt x="92540" y="5216476"/>
                  </a:lnTo>
                  <a:lnTo>
                    <a:pt x="98838" y="5261734"/>
                  </a:lnTo>
                  <a:lnTo>
                    <a:pt x="102417" y="5305245"/>
                  </a:lnTo>
                  <a:lnTo>
                    <a:pt x="107551" y="5359844"/>
                  </a:lnTo>
                  <a:lnTo>
                    <a:pt x="115808" y="540111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129288" y="5948601"/>
            <a:ext cx="1404280" cy="473783"/>
            <a:chOff x="129288" y="5948601"/>
            <a:chExt cx="1404280" cy="473783"/>
          </a:xfrm>
        </p:grpSpPr>
        <p:sp>
          <p:nvSpPr>
            <p:cNvPr id="163" name="Freeform 162"/>
            <p:cNvSpPr/>
            <p:nvPr/>
          </p:nvSpPr>
          <p:spPr>
            <a:xfrm>
              <a:off x="129288" y="5948601"/>
              <a:ext cx="123396" cy="473783"/>
            </a:xfrm>
            <a:custGeom>
              <a:avLst/>
              <a:gdLst/>
              <a:ahLst/>
              <a:cxnLst/>
              <a:rect l="0" t="0" r="0" b="0"/>
              <a:pathLst>
                <a:path w="123396" h="473783">
                  <a:moveTo>
                    <a:pt x="91810" y="0"/>
                  </a:moveTo>
                  <a:lnTo>
                    <a:pt x="86009" y="5935"/>
                  </a:lnTo>
                  <a:lnTo>
                    <a:pt x="81085" y="12139"/>
                  </a:lnTo>
                  <a:lnTo>
                    <a:pt x="76583" y="19235"/>
                  </a:lnTo>
                  <a:lnTo>
                    <a:pt x="72362" y="27175"/>
                  </a:lnTo>
                  <a:lnTo>
                    <a:pt x="68348" y="35822"/>
                  </a:lnTo>
                  <a:lnTo>
                    <a:pt x="64482" y="45012"/>
                  </a:lnTo>
                  <a:lnTo>
                    <a:pt x="60557" y="54438"/>
                  </a:lnTo>
                  <a:lnTo>
                    <a:pt x="56233" y="63679"/>
                  </a:lnTo>
                  <a:lnTo>
                    <a:pt x="51362" y="72528"/>
                  </a:lnTo>
                  <a:lnTo>
                    <a:pt x="46124" y="81282"/>
                  </a:lnTo>
                  <a:lnTo>
                    <a:pt x="40915" y="90612"/>
                  </a:lnTo>
                  <a:lnTo>
                    <a:pt x="35968" y="100852"/>
                  </a:lnTo>
                  <a:lnTo>
                    <a:pt x="31343" y="111851"/>
                  </a:lnTo>
                  <a:lnTo>
                    <a:pt x="27010" y="123159"/>
                  </a:lnTo>
                  <a:lnTo>
                    <a:pt x="22917" y="134477"/>
                  </a:lnTo>
                  <a:lnTo>
                    <a:pt x="19168" y="145839"/>
                  </a:lnTo>
                  <a:lnTo>
                    <a:pt x="16023" y="157527"/>
                  </a:lnTo>
                  <a:lnTo>
                    <a:pt x="13568" y="169683"/>
                  </a:lnTo>
                  <a:lnTo>
                    <a:pt x="11579" y="182304"/>
                  </a:lnTo>
                  <a:lnTo>
                    <a:pt x="9629" y="195316"/>
                  </a:lnTo>
                  <a:lnTo>
                    <a:pt x="7467" y="208634"/>
                  </a:lnTo>
                  <a:lnTo>
                    <a:pt x="5183" y="222341"/>
                  </a:lnTo>
                  <a:lnTo>
                    <a:pt x="3103" y="236682"/>
                  </a:lnTo>
                  <a:lnTo>
                    <a:pt x="1411" y="251729"/>
                  </a:lnTo>
                  <a:lnTo>
                    <a:pt x="293" y="267087"/>
                  </a:lnTo>
                  <a:lnTo>
                    <a:pt x="0" y="282018"/>
                  </a:lnTo>
                  <a:lnTo>
                    <a:pt x="590" y="296133"/>
                  </a:lnTo>
                  <a:lnTo>
                    <a:pt x="2123" y="309390"/>
                  </a:lnTo>
                  <a:lnTo>
                    <a:pt x="4748" y="321907"/>
                  </a:lnTo>
                  <a:lnTo>
                    <a:pt x="8439" y="333845"/>
                  </a:lnTo>
                  <a:lnTo>
                    <a:pt x="13036" y="345355"/>
                  </a:lnTo>
                  <a:lnTo>
                    <a:pt x="18337" y="356559"/>
                  </a:lnTo>
                  <a:lnTo>
                    <a:pt x="24165" y="367544"/>
                  </a:lnTo>
                  <a:lnTo>
                    <a:pt x="30534" y="378211"/>
                  </a:lnTo>
                  <a:lnTo>
                    <a:pt x="37641" y="388302"/>
                  </a:lnTo>
                  <a:lnTo>
                    <a:pt x="45529" y="397719"/>
                  </a:lnTo>
                  <a:lnTo>
                    <a:pt x="53944" y="406516"/>
                  </a:lnTo>
                  <a:lnTo>
                    <a:pt x="62439" y="414811"/>
                  </a:lnTo>
                  <a:lnTo>
                    <a:pt x="70745" y="422726"/>
                  </a:lnTo>
                  <a:lnTo>
                    <a:pt x="78780" y="430365"/>
                  </a:lnTo>
                  <a:lnTo>
                    <a:pt x="86555" y="437808"/>
                  </a:lnTo>
                  <a:lnTo>
                    <a:pt x="94108" y="445106"/>
                  </a:lnTo>
                  <a:lnTo>
                    <a:pt x="101188" y="451998"/>
                  </a:lnTo>
                  <a:lnTo>
                    <a:pt x="107944" y="458600"/>
                  </a:lnTo>
                  <a:lnTo>
                    <a:pt x="114971" y="465493"/>
                  </a:lnTo>
                  <a:lnTo>
                    <a:pt x="123395" y="47378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34067" y="6120325"/>
              <a:ext cx="134431" cy="249427"/>
            </a:xfrm>
            <a:custGeom>
              <a:avLst/>
              <a:gdLst/>
              <a:ahLst/>
              <a:cxnLst/>
              <a:rect l="0" t="0" r="0" b="0"/>
              <a:pathLst>
                <a:path w="134431" h="249427">
                  <a:moveTo>
                    <a:pt x="102844" y="7260"/>
                  </a:moveTo>
                  <a:lnTo>
                    <a:pt x="93976" y="4393"/>
                  </a:lnTo>
                  <a:lnTo>
                    <a:pt x="84989" y="2251"/>
                  </a:lnTo>
                  <a:lnTo>
                    <a:pt x="75008" y="662"/>
                  </a:lnTo>
                  <a:lnTo>
                    <a:pt x="64545" y="0"/>
                  </a:lnTo>
                  <a:lnTo>
                    <a:pt x="54679" y="1097"/>
                  </a:lnTo>
                  <a:lnTo>
                    <a:pt x="45976" y="4258"/>
                  </a:lnTo>
                  <a:lnTo>
                    <a:pt x="38342" y="9321"/>
                  </a:lnTo>
                  <a:lnTo>
                    <a:pt x="31302" y="15927"/>
                  </a:lnTo>
                  <a:lnTo>
                    <a:pt x="24504" y="23711"/>
                  </a:lnTo>
                  <a:lnTo>
                    <a:pt x="18091" y="32680"/>
                  </a:lnTo>
                  <a:lnTo>
                    <a:pt x="12603" y="43202"/>
                  </a:lnTo>
                  <a:lnTo>
                    <a:pt x="8276" y="55347"/>
                  </a:lnTo>
                  <a:lnTo>
                    <a:pt x="5047" y="68755"/>
                  </a:lnTo>
                  <a:lnTo>
                    <a:pt x="2721" y="82826"/>
                  </a:lnTo>
                  <a:lnTo>
                    <a:pt x="1089" y="97137"/>
                  </a:lnTo>
                  <a:lnTo>
                    <a:pt x="128" y="111322"/>
                  </a:lnTo>
                  <a:lnTo>
                    <a:pt x="0" y="124994"/>
                  </a:lnTo>
                  <a:lnTo>
                    <a:pt x="729" y="138000"/>
                  </a:lnTo>
                  <a:lnTo>
                    <a:pt x="2370" y="150377"/>
                  </a:lnTo>
                  <a:lnTo>
                    <a:pt x="5075" y="162236"/>
                  </a:lnTo>
                  <a:lnTo>
                    <a:pt x="8818" y="173701"/>
                  </a:lnTo>
                  <a:lnTo>
                    <a:pt x="13280" y="184878"/>
                  </a:lnTo>
                  <a:lnTo>
                    <a:pt x="17961" y="195851"/>
                  </a:lnTo>
                  <a:lnTo>
                    <a:pt x="22558" y="206672"/>
                  </a:lnTo>
                  <a:lnTo>
                    <a:pt x="27287" y="217058"/>
                  </a:lnTo>
                  <a:lnTo>
                    <a:pt x="32754" y="226428"/>
                  </a:lnTo>
                  <a:lnTo>
                    <a:pt x="39250" y="234533"/>
                  </a:lnTo>
                  <a:lnTo>
                    <a:pt x="46749" y="241127"/>
                  </a:lnTo>
                  <a:lnTo>
                    <a:pt x="55087" y="245807"/>
                  </a:lnTo>
                  <a:lnTo>
                    <a:pt x="64065" y="248540"/>
                  </a:lnTo>
                  <a:lnTo>
                    <a:pt x="73349" y="249426"/>
                  </a:lnTo>
                  <a:lnTo>
                    <a:pt x="82493" y="248518"/>
                  </a:lnTo>
                  <a:lnTo>
                    <a:pt x="91263" y="246026"/>
                  </a:lnTo>
                  <a:lnTo>
                    <a:pt x="99511" y="242376"/>
                  </a:lnTo>
                  <a:lnTo>
                    <a:pt x="107995" y="237660"/>
                  </a:lnTo>
                  <a:lnTo>
                    <a:pt x="118575" y="230348"/>
                  </a:lnTo>
                  <a:lnTo>
                    <a:pt x="134430" y="21783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26880" y="6064414"/>
              <a:ext cx="4789" cy="263214"/>
            </a:xfrm>
            <a:custGeom>
              <a:avLst/>
              <a:gdLst/>
              <a:ahLst/>
              <a:cxnLst/>
              <a:rect l="0" t="0" r="0" b="0"/>
              <a:pathLst>
                <a:path w="4789" h="263214">
                  <a:moveTo>
                    <a:pt x="4788" y="0"/>
                  </a:moveTo>
                  <a:lnTo>
                    <a:pt x="1988" y="8802"/>
                  </a:lnTo>
                  <a:lnTo>
                    <a:pt x="486" y="17148"/>
                  </a:lnTo>
                  <a:lnTo>
                    <a:pt x="175" y="25852"/>
                  </a:lnTo>
                  <a:lnTo>
                    <a:pt x="682" y="35145"/>
                  </a:lnTo>
                  <a:lnTo>
                    <a:pt x="1501" y="45289"/>
                  </a:lnTo>
                  <a:lnTo>
                    <a:pt x="2317" y="56334"/>
                  </a:lnTo>
                  <a:lnTo>
                    <a:pt x="3001" y="68174"/>
                  </a:lnTo>
                  <a:lnTo>
                    <a:pt x="3527" y="80644"/>
                  </a:lnTo>
                  <a:lnTo>
                    <a:pt x="3909" y="93582"/>
                  </a:lnTo>
                  <a:lnTo>
                    <a:pt x="4011" y="106691"/>
                  </a:lnTo>
                  <a:lnTo>
                    <a:pt x="3554" y="119566"/>
                  </a:lnTo>
                  <a:lnTo>
                    <a:pt x="2442" y="132010"/>
                  </a:lnTo>
                  <a:lnTo>
                    <a:pt x="1052" y="144331"/>
                  </a:lnTo>
                  <a:lnTo>
                    <a:pt x="113" y="157210"/>
                  </a:lnTo>
                  <a:lnTo>
                    <a:pt x="0" y="170983"/>
                  </a:lnTo>
                  <a:lnTo>
                    <a:pt x="594" y="185478"/>
                  </a:lnTo>
                  <a:lnTo>
                    <a:pt x="1514" y="201925"/>
                  </a:lnTo>
                  <a:lnTo>
                    <a:pt x="2848" y="225128"/>
                  </a:lnTo>
                  <a:lnTo>
                    <a:pt x="4788" y="2632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07391" y="6190756"/>
              <a:ext cx="82333" cy="155810"/>
            </a:xfrm>
            <a:custGeom>
              <a:avLst/>
              <a:gdLst/>
              <a:ahLst/>
              <a:cxnLst/>
              <a:rect l="0" t="0" r="0" b="0"/>
              <a:pathLst>
                <a:path w="82333" h="155810">
                  <a:moveTo>
                    <a:pt x="40090" y="0"/>
                  </a:moveTo>
                  <a:lnTo>
                    <a:pt x="31423" y="5934"/>
                  </a:lnTo>
                  <a:lnTo>
                    <a:pt x="24357" y="12139"/>
                  </a:lnTo>
                  <a:lnTo>
                    <a:pt x="18256" y="19240"/>
                  </a:lnTo>
                  <a:lnTo>
                    <a:pt x="13027" y="27353"/>
                  </a:lnTo>
                  <a:lnTo>
                    <a:pt x="8813" y="36648"/>
                  </a:lnTo>
                  <a:lnTo>
                    <a:pt x="5608" y="47095"/>
                  </a:lnTo>
                  <a:lnTo>
                    <a:pt x="3266" y="58521"/>
                  </a:lnTo>
                  <a:lnTo>
                    <a:pt x="1603" y="70707"/>
                  </a:lnTo>
                  <a:lnTo>
                    <a:pt x="453" y="83447"/>
                  </a:lnTo>
                  <a:lnTo>
                    <a:pt x="0" y="96253"/>
                  </a:lnTo>
                  <a:lnTo>
                    <a:pt x="753" y="108390"/>
                  </a:lnTo>
                  <a:lnTo>
                    <a:pt x="2895" y="119508"/>
                  </a:lnTo>
                  <a:lnTo>
                    <a:pt x="6469" y="129446"/>
                  </a:lnTo>
                  <a:lnTo>
                    <a:pt x="11543" y="138057"/>
                  </a:lnTo>
                  <a:lnTo>
                    <a:pt x="17992" y="145391"/>
                  </a:lnTo>
                  <a:lnTo>
                    <a:pt x="25406" y="151165"/>
                  </a:lnTo>
                  <a:lnTo>
                    <a:pt x="33213" y="154697"/>
                  </a:lnTo>
                  <a:lnTo>
                    <a:pt x="41045" y="155809"/>
                  </a:lnTo>
                  <a:lnTo>
                    <a:pt x="48589" y="154608"/>
                  </a:lnTo>
                  <a:lnTo>
                    <a:pt x="55502" y="151219"/>
                  </a:lnTo>
                  <a:lnTo>
                    <a:pt x="61667" y="145940"/>
                  </a:lnTo>
                  <a:lnTo>
                    <a:pt x="67146" y="139161"/>
                  </a:lnTo>
                  <a:lnTo>
                    <a:pt x="72068" y="131257"/>
                  </a:lnTo>
                  <a:lnTo>
                    <a:pt x="76555" y="122540"/>
                  </a:lnTo>
                  <a:lnTo>
                    <a:pt x="80231" y="113249"/>
                  </a:lnTo>
                  <a:lnTo>
                    <a:pt x="82264" y="103561"/>
                  </a:lnTo>
                  <a:lnTo>
                    <a:pt x="82332" y="93610"/>
                  </a:lnTo>
                  <a:lnTo>
                    <a:pt x="80510" y="83744"/>
                  </a:lnTo>
                  <a:lnTo>
                    <a:pt x="76620" y="73466"/>
                  </a:lnTo>
                  <a:lnTo>
                    <a:pt x="68082" y="60757"/>
                  </a:lnTo>
                  <a:lnTo>
                    <a:pt x="50619" y="421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40985" y="6211813"/>
              <a:ext cx="106539" cy="127184"/>
            </a:xfrm>
            <a:custGeom>
              <a:avLst/>
              <a:gdLst/>
              <a:ahLst/>
              <a:cxnLst/>
              <a:rect l="0" t="0" r="0" b="0"/>
              <a:pathLst>
                <a:path w="106539" h="127184">
                  <a:moveTo>
                    <a:pt x="53895" y="0"/>
                  </a:moveTo>
                  <a:lnTo>
                    <a:pt x="45161" y="3001"/>
                  </a:lnTo>
                  <a:lnTo>
                    <a:pt x="37454" y="6424"/>
                  </a:lnTo>
                  <a:lnTo>
                    <a:pt x="30057" y="10624"/>
                  </a:lnTo>
                  <a:lnTo>
                    <a:pt x="22969" y="15697"/>
                  </a:lnTo>
                  <a:lnTo>
                    <a:pt x="16438" y="21827"/>
                  </a:lnTo>
                  <a:lnTo>
                    <a:pt x="10575" y="29015"/>
                  </a:lnTo>
                  <a:lnTo>
                    <a:pt x="5656" y="37275"/>
                  </a:lnTo>
                  <a:lnTo>
                    <a:pt x="2182" y="46718"/>
                  </a:lnTo>
                  <a:lnTo>
                    <a:pt x="299" y="57283"/>
                  </a:lnTo>
                  <a:lnTo>
                    <a:pt x="0" y="68460"/>
                  </a:lnTo>
                  <a:lnTo>
                    <a:pt x="1313" y="79421"/>
                  </a:lnTo>
                  <a:lnTo>
                    <a:pt x="4088" y="89710"/>
                  </a:lnTo>
                  <a:lnTo>
                    <a:pt x="8221" y="99074"/>
                  </a:lnTo>
                  <a:lnTo>
                    <a:pt x="13736" y="107291"/>
                  </a:lnTo>
                  <a:lnTo>
                    <a:pt x="20521" y="114362"/>
                  </a:lnTo>
                  <a:lnTo>
                    <a:pt x="28517" y="120127"/>
                  </a:lnTo>
                  <a:lnTo>
                    <a:pt x="37785" y="124185"/>
                  </a:lnTo>
                  <a:lnTo>
                    <a:pt x="48230" y="126473"/>
                  </a:lnTo>
                  <a:lnTo>
                    <a:pt x="59230" y="127183"/>
                  </a:lnTo>
                  <a:lnTo>
                    <a:pt x="70915" y="126553"/>
                  </a:lnTo>
                  <a:lnTo>
                    <a:pt x="85427" y="123410"/>
                  </a:lnTo>
                  <a:lnTo>
                    <a:pt x="106538" y="1158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53439" y="6064414"/>
              <a:ext cx="25670" cy="284271"/>
            </a:xfrm>
            <a:custGeom>
              <a:avLst/>
              <a:gdLst/>
              <a:ahLst/>
              <a:cxnLst/>
              <a:rect l="0" t="0" r="0" b="0"/>
              <a:pathLst>
                <a:path w="25670" h="284271">
                  <a:moveTo>
                    <a:pt x="4612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6" y="63102"/>
                  </a:lnTo>
                  <a:lnTo>
                    <a:pt x="3003" y="76039"/>
                  </a:lnTo>
                  <a:lnTo>
                    <a:pt x="4177" y="89320"/>
                  </a:lnTo>
                  <a:lnTo>
                    <a:pt x="5812" y="102842"/>
                  </a:lnTo>
                  <a:lnTo>
                    <a:pt x="7739" y="116530"/>
                  </a:lnTo>
                  <a:lnTo>
                    <a:pt x="9579" y="130332"/>
                  </a:lnTo>
                  <a:lnTo>
                    <a:pt x="11119" y="144211"/>
                  </a:lnTo>
                  <a:lnTo>
                    <a:pt x="12474" y="158143"/>
                  </a:lnTo>
                  <a:lnTo>
                    <a:pt x="13992" y="172109"/>
                  </a:lnTo>
                  <a:lnTo>
                    <a:pt x="15860" y="186099"/>
                  </a:lnTo>
                  <a:lnTo>
                    <a:pt x="17945" y="200105"/>
                  </a:lnTo>
                  <a:lnTo>
                    <a:pt x="19892" y="214122"/>
                  </a:lnTo>
                  <a:lnTo>
                    <a:pt x="21498" y="228128"/>
                  </a:lnTo>
                  <a:lnTo>
                    <a:pt x="22731" y="241514"/>
                  </a:lnTo>
                  <a:lnTo>
                    <a:pt x="23768" y="254406"/>
                  </a:lnTo>
                  <a:lnTo>
                    <a:pt x="24695" y="267937"/>
                  </a:lnTo>
                  <a:lnTo>
                    <a:pt x="25669" y="2842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11147" y="6159171"/>
              <a:ext cx="62719" cy="178985"/>
            </a:xfrm>
            <a:custGeom>
              <a:avLst/>
              <a:gdLst/>
              <a:ahLst/>
              <a:cxnLst/>
              <a:rect l="0" t="0" r="0" b="0"/>
              <a:pathLst>
                <a:path w="62719" h="178985">
                  <a:moveTo>
                    <a:pt x="31132" y="0"/>
                  </a:moveTo>
                  <a:lnTo>
                    <a:pt x="25265" y="5867"/>
                  </a:lnTo>
                  <a:lnTo>
                    <a:pt x="19700" y="11432"/>
                  </a:lnTo>
                  <a:lnTo>
                    <a:pt x="13915" y="17240"/>
                  </a:lnTo>
                  <a:lnTo>
                    <a:pt x="8353" y="23666"/>
                  </a:lnTo>
                  <a:lnTo>
                    <a:pt x="3968" y="31293"/>
                  </a:lnTo>
                  <a:lnTo>
                    <a:pt x="1199" y="40323"/>
                  </a:lnTo>
                  <a:lnTo>
                    <a:pt x="0" y="50477"/>
                  </a:lnTo>
                  <a:lnTo>
                    <a:pt x="107" y="61204"/>
                  </a:lnTo>
                  <a:lnTo>
                    <a:pt x="1222" y="72116"/>
                  </a:lnTo>
                  <a:lnTo>
                    <a:pt x="3240" y="82864"/>
                  </a:lnTo>
                  <a:lnTo>
                    <a:pt x="6257" y="93074"/>
                  </a:lnTo>
                  <a:lnTo>
                    <a:pt x="10243" y="102606"/>
                  </a:lnTo>
                  <a:lnTo>
                    <a:pt x="15053" y="111667"/>
                  </a:lnTo>
                  <a:lnTo>
                    <a:pt x="20505" y="120679"/>
                  </a:lnTo>
                  <a:lnTo>
                    <a:pt x="26428" y="129888"/>
                  </a:lnTo>
                  <a:lnTo>
                    <a:pt x="32575" y="139104"/>
                  </a:lnTo>
                  <a:lnTo>
                    <a:pt x="39332" y="148802"/>
                  </a:lnTo>
                  <a:lnTo>
                    <a:pt x="48407" y="160957"/>
                  </a:lnTo>
                  <a:lnTo>
                    <a:pt x="62718" y="1789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79785" y="6211813"/>
              <a:ext cx="141480" cy="103003"/>
            </a:xfrm>
            <a:custGeom>
              <a:avLst/>
              <a:gdLst/>
              <a:ahLst/>
              <a:cxnLst/>
              <a:rect l="0" t="0" r="0" b="0"/>
              <a:pathLst>
                <a:path w="141480" h="103003">
                  <a:moveTo>
                    <a:pt x="4608" y="0"/>
                  </a:moveTo>
                  <a:lnTo>
                    <a:pt x="1809" y="8802"/>
                  </a:lnTo>
                  <a:lnTo>
                    <a:pt x="307" y="17149"/>
                  </a:lnTo>
                  <a:lnTo>
                    <a:pt x="0" y="25852"/>
                  </a:lnTo>
                  <a:lnTo>
                    <a:pt x="680" y="35146"/>
                  </a:lnTo>
                  <a:lnTo>
                    <a:pt x="2147" y="45289"/>
                  </a:lnTo>
                  <a:lnTo>
                    <a:pt x="4221" y="56325"/>
                  </a:lnTo>
                  <a:lnTo>
                    <a:pt x="6903" y="67819"/>
                  </a:lnTo>
                  <a:lnTo>
                    <a:pt x="10374" y="78992"/>
                  </a:lnTo>
                  <a:lnTo>
                    <a:pt x="14683" y="89398"/>
                  </a:lnTo>
                  <a:lnTo>
                    <a:pt x="20168" y="97875"/>
                  </a:lnTo>
                  <a:lnTo>
                    <a:pt x="26472" y="102538"/>
                  </a:lnTo>
                  <a:lnTo>
                    <a:pt x="32219" y="103002"/>
                  </a:lnTo>
                  <a:lnTo>
                    <a:pt x="37203" y="100080"/>
                  </a:lnTo>
                  <a:lnTo>
                    <a:pt x="41631" y="94717"/>
                  </a:lnTo>
                  <a:lnTo>
                    <a:pt x="45541" y="87503"/>
                  </a:lnTo>
                  <a:lnTo>
                    <a:pt x="48761" y="78668"/>
                  </a:lnTo>
                  <a:lnTo>
                    <a:pt x="51270" y="68505"/>
                  </a:lnTo>
                  <a:lnTo>
                    <a:pt x="54013" y="58998"/>
                  </a:lnTo>
                  <a:lnTo>
                    <a:pt x="57680" y="53474"/>
                  </a:lnTo>
                  <a:lnTo>
                    <a:pt x="61377" y="52827"/>
                  </a:lnTo>
                  <a:lnTo>
                    <a:pt x="64898" y="55990"/>
                  </a:lnTo>
                  <a:lnTo>
                    <a:pt x="68317" y="61729"/>
                  </a:lnTo>
                  <a:lnTo>
                    <a:pt x="71709" y="69143"/>
                  </a:lnTo>
                  <a:lnTo>
                    <a:pt x="75118" y="77619"/>
                  </a:lnTo>
                  <a:lnTo>
                    <a:pt x="78885" y="86122"/>
                  </a:lnTo>
                  <a:lnTo>
                    <a:pt x="83625" y="93178"/>
                  </a:lnTo>
                  <a:lnTo>
                    <a:pt x="89588" y="98109"/>
                  </a:lnTo>
                  <a:lnTo>
                    <a:pt x="96542" y="100779"/>
                  </a:lnTo>
                  <a:lnTo>
                    <a:pt x="103972" y="101218"/>
                  </a:lnTo>
                  <a:lnTo>
                    <a:pt x="111515" y="99691"/>
                  </a:lnTo>
                  <a:lnTo>
                    <a:pt x="118679" y="96262"/>
                  </a:lnTo>
                  <a:lnTo>
                    <a:pt x="124797" y="90705"/>
                  </a:lnTo>
                  <a:lnTo>
                    <a:pt x="129607" y="83084"/>
                  </a:lnTo>
                  <a:lnTo>
                    <a:pt x="133190" y="73718"/>
                  </a:lnTo>
                  <a:lnTo>
                    <a:pt x="135768" y="62990"/>
                  </a:lnTo>
                  <a:lnTo>
                    <a:pt x="137580" y="51276"/>
                  </a:lnTo>
                  <a:lnTo>
                    <a:pt x="138837" y="39467"/>
                  </a:lnTo>
                  <a:lnTo>
                    <a:pt x="139834" y="27823"/>
                  </a:lnTo>
                  <a:lnTo>
                    <a:pt x="140665" y="15325"/>
                  </a:lnTo>
                  <a:lnTo>
                    <a:pt x="141479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073906" y="6243399"/>
              <a:ext cx="7667" cy="84229"/>
            </a:xfrm>
            <a:custGeom>
              <a:avLst/>
              <a:gdLst/>
              <a:ahLst/>
              <a:cxnLst/>
              <a:rect l="0" t="0" r="0" b="0"/>
              <a:pathLst>
                <a:path w="7667" h="84229">
                  <a:moveTo>
                    <a:pt x="0" y="0"/>
                  </a:moveTo>
                  <a:lnTo>
                    <a:pt x="2867" y="11735"/>
                  </a:lnTo>
                  <a:lnTo>
                    <a:pt x="5009" y="22863"/>
                  </a:lnTo>
                  <a:lnTo>
                    <a:pt x="6607" y="34444"/>
                  </a:lnTo>
                  <a:lnTo>
                    <a:pt x="7589" y="45958"/>
                  </a:lnTo>
                  <a:lnTo>
                    <a:pt x="7666" y="57273"/>
                  </a:lnTo>
                  <a:lnTo>
                    <a:pt x="5728" y="693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084435" y="611705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157189" y="6127585"/>
              <a:ext cx="111035" cy="190790"/>
            </a:xfrm>
            <a:custGeom>
              <a:avLst/>
              <a:gdLst/>
              <a:ahLst/>
              <a:cxnLst/>
              <a:rect l="0" t="0" r="0" b="0"/>
              <a:pathLst>
                <a:path w="111035" h="190790">
                  <a:moveTo>
                    <a:pt x="53588" y="0"/>
                  </a:moveTo>
                  <a:lnTo>
                    <a:pt x="44853" y="3001"/>
                  </a:lnTo>
                  <a:lnTo>
                    <a:pt x="37147" y="6423"/>
                  </a:lnTo>
                  <a:lnTo>
                    <a:pt x="29749" y="10624"/>
                  </a:lnTo>
                  <a:lnTo>
                    <a:pt x="22661" y="15697"/>
                  </a:lnTo>
                  <a:lnTo>
                    <a:pt x="16131" y="21827"/>
                  </a:lnTo>
                  <a:lnTo>
                    <a:pt x="10268" y="29010"/>
                  </a:lnTo>
                  <a:lnTo>
                    <a:pt x="5348" y="37098"/>
                  </a:lnTo>
                  <a:lnTo>
                    <a:pt x="1875" y="45893"/>
                  </a:lnTo>
                  <a:lnTo>
                    <a:pt x="0" y="55200"/>
                  </a:lnTo>
                  <a:lnTo>
                    <a:pt x="48" y="64378"/>
                  </a:lnTo>
                  <a:lnTo>
                    <a:pt x="2657" y="72393"/>
                  </a:lnTo>
                  <a:lnTo>
                    <a:pt x="7934" y="78783"/>
                  </a:lnTo>
                  <a:lnTo>
                    <a:pt x="15545" y="83748"/>
                  </a:lnTo>
                  <a:lnTo>
                    <a:pt x="25005" y="87861"/>
                  </a:lnTo>
                  <a:lnTo>
                    <a:pt x="35835" y="91562"/>
                  </a:lnTo>
                  <a:lnTo>
                    <a:pt x="47323" y="95255"/>
                  </a:lnTo>
                  <a:lnTo>
                    <a:pt x="58559" y="99363"/>
                  </a:lnTo>
                  <a:lnTo>
                    <a:pt x="69070" y="104064"/>
                  </a:lnTo>
                  <a:lnTo>
                    <a:pt x="78768" y="109343"/>
                  </a:lnTo>
                  <a:lnTo>
                    <a:pt x="87749" y="115105"/>
                  </a:lnTo>
                  <a:lnTo>
                    <a:pt x="96145" y="121237"/>
                  </a:lnTo>
                  <a:lnTo>
                    <a:pt x="103447" y="127641"/>
                  </a:lnTo>
                  <a:lnTo>
                    <a:pt x="108543" y="134239"/>
                  </a:lnTo>
                  <a:lnTo>
                    <a:pt x="111007" y="140971"/>
                  </a:lnTo>
                  <a:lnTo>
                    <a:pt x="111034" y="147795"/>
                  </a:lnTo>
                  <a:lnTo>
                    <a:pt x="109076" y="154683"/>
                  </a:lnTo>
                  <a:lnTo>
                    <a:pt x="105607" y="161610"/>
                  </a:lnTo>
                  <a:lnTo>
                    <a:pt x="100875" y="168397"/>
                  </a:lnTo>
                  <a:lnTo>
                    <a:pt x="94891" y="174729"/>
                  </a:lnTo>
                  <a:lnTo>
                    <a:pt x="87772" y="180459"/>
                  </a:lnTo>
                  <a:lnTo>
                    <a:pt x="79985" y="185276"/>
                  </a:lnTo>
                  <a:lnTo>
                    <a:pt x="71413" y="188984"/>
                  </a:lnTo>
                  <a:lnTo>
                    <a:pt x="60187" y="190789"/>
                  </a:lnTo>
                  <a:lnTo>
                    <a:pt x="43059" y="1895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319932" y="6148042"/>
              <a:ext cx="154058" cy="163894"/>
            </a:xfrm>
            <a:custGeom>
              <a:avLst/>
              <a:gdLst/>
              <a:ahLst/>
              <a:cxnLst/>
              <a:rect l="0" t="0" r="0" b="0"/>
              <a:pathLst>
                <a:path w="154058" h="163894">
                  <a:moveTo>
                    <a:pt x="6658" y="53243"/>
                  </a:moveTo>
                  <a:lnTo>
                    <a:pt x="15460" y="56042"/>
                  </a:lnTo>
                  <a:lnTo>
                    <a:pt x="23806" y="57544"/>
                  </a:lnTo>
                  <a:lnTo>
                    <a:pt x="32505" y="57846"/>
                  </a:lnTo>
                  <a:lnTo>
                    <a:pt x="41626" y="56994"/>
                  </a:lnTo>
                  <a:lnTo>
                    <a:pt x="51121" y="54878"/>
                  </a:lnTo>
                  <a:lnTo>
                    <a:pt x="60904" y="51551"/>
                  </a:lnTo>
                  <a:lnTo>
                    <a:pt x="70572" y="47043"/>
                  </a:lnTo>
                  <a:lnTo>
                    <a:pt x="79449" y="41275"/>
                  </a:lnTo>
                  <a:lnTo>
                    <a:pt x="87211" y="34333"/>
                  </a:lnTo>
                  <a:lnTo>
                    <a:pt x="93233" y="26742"/>
                  </a:lnTo>
                  <a:lnTo>
                    <a:pt x="96464" y="19342"/>
                  </a:lnTo>
                  <a:lnTo>
                    <a:pt x="96588" y="12601"/>
                  </a:lnTo>
                  <a:lnTo>
                    <a:pt x="93755" y="6943"/>
                  </a:lnTo>
                  <a:lnTo>
                    <a:pt x="88207" y="2899"/>
                  </a:lnTo>
                  <a:lnTo>
                    <a:pt x="80377" y="597"/>
                  </a:lnTo>
                  <a:lnTo>
                    <a:pt x="71090" y="0"/>
                  </a:lnTo>
                  <a:lnTo>
                    <a:pt x="61423" y="1105"/>
                  </a:lnTo>
                  <a:lnTo>
                    <a:pt x="52013" y="3737"/>
                  </a:lnTo>
                  <a:lnTo>
                    <a:pt x="43244" y="7771"/>
                  </a:lnTo>
                  <a:lnTo>
                    <a:pt x="35427" y="13219"/>
                  </a:lnTo>
                  <a:lnTo>
                    <a:pt x="28615" y="19955"/>
                  </a:lnTo>
                  <a:lnTo>
                    <a:pt x="22684" y="27747"/>
                  </a:lnTo>
                  <a:lnTo>
                    <a:pt x="17450" y="36348"/>
                  </a:lnTo>
                  <a:lnTo>
                    <a:pt x="12741" y="45543"/>
                  </a:lnTo>
                  <a:lnTo>
                    <a:pt x="8574" y="55328"/>
                  </a:lnTo>
                  <a:lnTo>
                    <a:pt x="5146" y="65881"/>
                  </a:lnTo>
                  <a:lnTo>
                    <a:pt x="2510" y="77236"/>
                  </a:lnTo>
                  <a:lnTo>
                    <a:pt x="740" y="89133"/>
                  </a:lnTo>
                  <a:lnTo>
                    <a:pt x="0" y="101119"/>
                  </a:lnTo>
                  <a:lnTo>
                    <a:pt x="292" y="112913"/>
                  </a:lnTo>
                  <a:lnTo>
                    <a:pt x="1794" y="124103"/>
                  </a:lnTo>
                  <a:lnTo>
                    <a:pt x="4930" y="134085"/>
                  </a:lnTo>
                  <a:lnTo>
                    <a:pt x="9786" y="142642"/>
                  </a:lnTo>
                  <a:lnTo>
                    <a:pt x="16319" y="149725"/>
                  </a:lnTo>
                  <a:lnTo>
                    <a:pt x="24523" y="155275"/>
                  </a:lnTo>
                  <a:lnTo>
                    <a:pt x="34223" y="159414"/>
                  </a:lnTo>
                  <a:lnTo>
                    <a:pt x="44973" y="162229"/>
                  </a:lnTo>
                  <a:lnTo>
                    <a:pt x="56171" y="163687"/>
                  </a:lnTo>
                  <a:lnTo>
                    <a:pt x="67444" y="163893"/>
                  </a:lnTo>
                  <a:lnTo>
                    <a:pt x="78790" y="163068"/>
                  </a:lnTo>
                  <a:lnTo>
                    <a:pt x="90473" y="161453"/>
                  </a:lnTo>
                  <a:lnTo>
                    <a:pt x="102612" y="159262"/>
                  </a:lnTo>
                  <a:lnTo>
                    <a:pt x="114590" y="156816"/>
                  </a:lnTo>
                  <a:lnTo>
                    <a:pt x="126310" y="154305"/>
                  </a:lnTo>
                  <a:lnTo>
                    <a:pt x="138804" y="151510"/>
                  </a:lnTo>
                  <a:lnTo>
                    <a:pt x="154057" y="1479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410818" y="6074943"/>
              <a:ext cx="122750" cy="326384"/>
            </a:xfrm>
            <a:custGeom>
              <a:avLst/>
              <a:gdLst/>
              <a:ahLst/>
              <a:cxnLst/>
              <a:rect l="0" t="0" r="0" b="0"/>
              <a:pathLst>
                <a:path w="122750" h="326384">
                  <a:moveTo>
                    <a:pt x="0" y="0"/>
                  </a:moveTo>
                  <a:lnTo>
                    <a:pt x="8734" y="5867"/>
                  </a:lnTo>
                  <a:lnTo>
                    <a:pt x="16441" y="11432"/>
                  </a:lnTo>
                  <a:lnTo>
                    <a:pt x="23843" y="17235"/>
                  </a:lnTo>
                  <a:lnTo>
                    <a:pt x="31104" y="23489"/>
                  </a:lnTo>
                  <a:lnTo>
                    <a:pt x="38283" y="30467"/>
                  </a:lnTo>
                  <a:lnTo>
                    <a:pt x="45408" y="38244"/>
                  </a:lnTo>
                  <a:lnTo>
                    <a:pt x="52499" y="46573"/>
                  </a:lnTo>
                  <a:lnTo>
                    <a:pt x="59566" y="55004"/>
                  </a:lnTo>
                  <a:lnTo>
                    <a:pt x="66612" y="63269"/>
                  </a:lnTo>
                  <a:lnTo>
                    <a:pt x="73479" y="71443"/>
                  </a:lnTo>
                  <a:lnTo>
                    <a:pt x="79864" y="79845"/>
                  </a:lnTo>
                  <a:lnTo>
                    <a:pt x="85640" y="88645"/>
                  </a:lnTo>
                  <a:lnTo>
                    <a:pt x="90839" y="97862"/>
                  </a:lnTo>
                  <a:lnTo>
                    <a:pt x="95566" y="107434"/>
                  </a:lnTo>
                  <a:lnTo>
                    <a:pt x="99932" y="117285"/>
                  </a:lnTo>
                  <a:lnTo>
                    <a:pt x="104035" y="127343"/>
                  </a:lnTo>
                  <a:lnTo>
                    <a:pt x="107950" y="137547"/>
                  </a:lnTo>
                  <a:lnTo>
                    <a:pt x="111732" y="147859"/>
                  </a:lnTo>
                  <a:lnTo>
                    <a:pt x="115255" y="158411"/>
                  </a:lnTo>
                  <a:lnTo>
                    <a:pt x="118242" y="169487"/>
                  </a:lnTo>
                  <a:lnTo>
                    <a:pt x="120578" y="181196"/>
                  </a:lnTo>
                  <a:lnTo>
                    <a:pt x="122146" y="193332"/>
                  </a:lnTo>
                  <a:lnTo>
                    <a:pt x="122749" y="205478"/>
                  </a:lnTo>
                  <a:lnTo>
                    <a:pt x="122374" y="217389"/>
                  </a:lnTo>
                  <a:lnTo>
                    <a:pt x="121157" y="228996"/>
                  </a:lnTo>
                  <a:lnTo>
                    <a:pt x="119277" y="240323"/>
                  </a:lnTo>
                  <a:lnTo>
                    <a:pt x="116899" y="251420"/>
                  </a:lnTo>
                  <a:lnTo>
                    <a:pt x="113999" y="262176"/>
                  </a:lnTo>
                  <a:lnTo>
                    <a:pt x="110375" y="272333"/>
                  </a:lnTo>
                  <a:lnTo>
                    <a:pt x="105979" y="281793"/>
                  </a:lnTo>
                  <a:lnTo>
                    <a:pt x="101012" y="290509"/>
                  </a:lnTo>
                  <a:lnTo>
                    <a:pt x="95250" y="299359"/>
                  </a:lnTo>
                  <a:lnTo>
                    <a:pt x="87069" y="310239"/>
                  </a:lnTo>
                  <a:lnTo>
                    <a:pt x="73700" y="3263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7" name="Freeform 176"/>
          <p:cNvSpPr/>
          <p:nvPr/>
        </p:nvSpPr>
        <p:spPr>
          <a:xfrm>
            <a:off x="5128896" y="6001243"/>
            <a:ext cx="114296" cy="347442"/>
          </a:xfrm>
          <a:custGeom>
            <a:avLst/>
            <a:gdLst/>
            <a:ahLst/>
            <a:cxnLst/>
            <a:rect l="0" t="0" r="0" b="0"/>
            <a:pathLst>
              <a:path w="114296" h="347442">
                <a:moveTo>
                  <a:pt x="61653" y="0"/>
                </a:moveTo>
                <a:lnTo>
                  <a:pt x="55785" y="5935"/>
                </a:lnTo>
                <a:lnTo>
                  <a:pt x="50221" y="12139"/>
                </a:lnTo>
                <a:lnTo>
                  <a:pt x="44426" y="19240"/>
                </a:lnTo>
                <a:lnTo>
                  <a:pt x="38519" y="27353"/>
                </a:lnTo>
                <a:lnTo>
                  <a:pt x="32837" y="36648"/>
                </a:lnTo>
                <a:lnTo>
                  <a:pt x="27563" y="47096"/>
                </a:lnTo>
                <a:lnTo>
                  <a:pt x="22712" y="58521"/>
                </a:lnTo>
                <a:lnTo>
                  <a:pt x="18225" y="70707"/>
                </a:lnTo>
                <a:lnTo>
                  <a:pt x="14029" y="83456"/>
                </a:lnTo>
                <a:lnTo>
                  <a:pt x="10210" y="96608"/>
                </a:lnTo>
                <a:lnTo>
                  <a:pt x="7018" y="110041"/>
                </a:lnTo>
                <a:lnTo>
                  <a:pt x="4537" y="123670"/>
                </a:lnTo>
                <a:lnTo>
                  <a:pt x="2700" y="137432"/>
                </a:lnTo>
                <a:lnTo>
                  <a:pt x="1383" y="151284"/>
                </a:lnTo>
                <a:lnTo>
                  <a:pt x="465" y="165193"/>
                </a:lnTo>
                <a:lnTo>
                  <a:pt x="0" y="178975"/>
                </a:lnTo>
                <a:lnTo>
                  <a:pt x="213" y="192309"/>
                </a:lnTo>
                <a:lnTo>
                  <a:pt x="1174" y="205056"/>
                </a:lnTo>
                <a:lnTo>
                  <a:pt x="2972" y="217244"/>
                </a:lnTo>
                <a:lnTo>
                  <a:pt x="5782" y="228969"/>
                </a:lnTo>
                <a:lnTo>
                  <a:pt x="9601" y="240339"/>
                </a:lnTo>
                <a:lnTo>
                  <a:pt x="14284" y="251452"/>
                </a:lnTo>
                <a:lnTo>
                  <a:pt x="19645" y="262380"/>
                </a:lnTo>
                <a:lnTo>
                  <a:pt x="25507" y="273177"/>
                </a:lnTo>
                <a:lnTo>
                  <a:pt x="31731" y="283716"/>
                </a:lnTo>
                <a:lnTo>
                  <a:pt x="38207" y="293721"/>
                </a:lnTo>
                <a:lnTo>
                  <a:pt x="44863" y="303075"/>
                </a:lnTo>
                <a:lnTo>
                  <a:pt x="51807" y="311661"/>
                </a:lnTo>
                <a:lnTo>
                  <a:pt x="59307" y="319282"/>
                </a:lnTo>
                <a:lnTo>
                  <a:pt x="67458" y="325921"/>
                </a:lnTo>
                <a:lnTo>
                  <a:pt x="75944" y="331566"/>
                </a:lnTo>
                <a:lnTo>
                  <a:pt x="85064" y="336673"/>
                </a:lnTo>
                <a:lnTo>
                  <a:pt x="96737" y="341689"/>
                </a:lnTo>
                <a:lnTo>
                  <a:pt x="114295" y="347441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0" name="Group 189"/>
          <p:cNvGrpSpPr/>
          <p:nvPr/>
        </p:nvGrpSpPr>
        <p:grpSpPr>
          <a:xfrm>
            <a:off x="5276520" y="6022300"/>
            <a:ext cx="1327540" cy="389556"/>
            <a:chOff x="5276520" y="6022300"/>
            <a:chExt cx="1327540" cy="389556"/>
          </a:xfrm>
        </p:grpSpPr>
        <p:sp>
          <p:nvSpPr>
            <p:cNvPr id="178" name="Freeform 177"/>
            <p:cNvSpPr/>
            <p:nvPr/>
          </p:nvSpPr>
          <p:spPr>
            <a:xfrm>
              <a:off x="5276520" y="6106528"/>
              <a:ext cx="135128" cy="210254"/>
            </a:xfrm>
            <a:custGeom>
              <a:avLst/>
              <a:gdLst/>
              <a:ahLst/>
              <a:cxnLst/>
              <a:rect l="0" t="0" r="0" b="0"/>
              <a:pathLst>
                <a:path w="135128" h="210254">
                  <a:moveTo>
                    <a:pt x="82485" y="0"/>
                  </a:moveTo>
                  <a:lnTo>
                    <a:pt x="70884" y="134"/>
                  </a:lnTo>
                  <a:lnTo>
                    <a:pt x="61035" y="1415"/>
                  </a:lnTo>
                  <a:lnTo>
                    <a:pt x="52034" y="4012"/>
                  </a:lnTo>
                  <a:lnTo>
                    <a:pt x="43765" y="7904"/>
                  </a:lnTo>
                  <a:lnTo>
                    <a:pt x="36387" y="13186"/>
                  </a:lnTo>
                  <a:lnTo>
                    <a:pt x="29918" y="19777"/>
                  </a:lnTo>
                  <a:lnTo>
                    <a:pt x="24238" y="27622"/>
                  </a:lnTo>
                  <a:lnTo>
                    <a:pt x="19184" y="36781"/>
                  </a:lnTo>
                  <a:lnTo>
                    <a:pt x="14600" y="47161"/>
                  </a:lnTo>
                  <a:lnTo>
                    <a:pt x="10520" y="58553"/>
                  </a:lnTo>
                  <a:lnTo>
                    <a:pt x="7152" y="70723"/>
                  </a:lnTo>
                  <a:lnTo>
                    <a:pt x="4551" y="83463"/>
                  </a:lnTo>
                  <a:lnTo>
                    <a:pt x="2634" y="96611"/>
                  </a:lnTo>
                  <a:lnTo>
                    <a:pt x="1265" y="110043"/>
                  </a:lnTo>
                  <a:lnTo>
                    <a:pt x="316" y="123667"/>
                  </a:lnTo>
                  <a:lnTo>
                    <a:pt x="0" y="137256"/>
                  </a:lnTo>
                  <a:lnTo>
                    <a:pt x="845" y="150459"/>
                  </a:lnTo>
                  <a:lnTo>
                    <a:pt x="3049" y="163110"/>
                  </a:lnTo>
                  <a:lnTo>
                    <a:pt x="6665" y="174894"/>
                  </a:lnTo>
                  <a:lnTo>
                    <a:pt x="11767" y="185283"/>
                  </a:lnTo>
                  <a:lnTo>
                    <a:pt x="18243" y="194112"/>
                  </a:lnTo>
                  <a:lnTo>
                    <a:pt x="26016" y="201210"/>
                  </a:lnTo>
                  <a:lnTo>
                    <a:pt x="35127" y="206237"/>
                  </a:lnTo>
                  <a:lnTo>
                    <a:pt x="45468" y="209207"/>
                  </a:lnTo>
                  <a:lnTo>
                    <a:pt x="56494" y="210253"/>
                  </a:lnTo>
                  <a:lnTo>
                    <a:pt x="67354" y="209452"/>
                  </a:lnTo>
                  <a:lnTo>
                    <a:pt x="77579" y="207028"/>
                  </a:lnTo>
                  <a:lnTo>
                    <a:pt x="87071" y="203302"/>
                  </a:lnTo>
                  <a:lnTo>
                    <a:pt x="95905" y="198593"/>
                  </a:lnTo>
                  <a:lnTo>
                    <a:pt x="104210" y="193181"/>
                  </a:lnTo>
                  <a:lnTo>
                    <a:pt x="111813" y="187578"/>
                  </a:lnTo>
                  <a:lnTo>
                    <a:pt x="118986" y="181991"/>
                  </a:lnTo>
                  <a:lnTo>
                    <a:pt x="126360" y="175935"/>
                  </a:lnTo>
                  <a:lnTo>
                    <a:pt x="135127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449149" y="6022300"/>
              <a:ext cx="15142" cy="284271"/>
            </a:xfrm>
            <a:custGeom>
              <a:avLst/>
              <a:gdLst/>
              <a:ahLst/>
              <a:cxnLst/>
              <a:rect l="0" t="0" r="0" b="0"/>
              <a:pathLst>
                <a:path w="15142" h="284271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6"/>
                  </a:lnTo>
                  <a:lnTo>
                    <a:pt x="506" y="39009"/>
                  </a:lnTo>
                  <a:lnTo>
                    <a:pt x="1326" y="51469"/>
                  </a:lnTo>
                  <a:lnTo>
                    <a:pt x="2146" y="65181"/>
                  </a:lnTo>
                  <a:lnTo>
                    <a:pt x="3003" y="79943"/>
                  </a:lnTo>
                  <a:lnTo>
                    <a:pt x="4177" y="95521"/>
                  </a:lnTo>
                  <a:lnTo>
                    <a:pt x="5812" y="111694"/>
                  </a:lnTo>
                  <a:lnTo>
                    <a:pt x="7740" y="128128"/>
                  </a:lnTo>
                  <a:lnTo>
                    <a:pt x="9579" y="144386"/>
                  </a:lnTo>
                  <a:lnTo>
                    <a:pt x="11114" y="160251"/>
                  </a:lnTo>
                  <a:lnTo>
                    <a:pt x="12297" y="175853"/>
                  </a:lnTo>
                  <a:lnTo>
                    <a:pt x="13166" y="191555"/>
                  </a:lnTo>
                  <a:lnTo>
                    <a:pt x="13785" y="207550"/>
                  </a:lnTo>
                  <a:lnTo>
                    <a:pt x="14219" y="223312"/>
                  </a:lnTo>
                  <a:lnTo>
                    <a:pt x="14565" y="239341"/>
                  </a:lnTo>
                  <a:lnTo>
                    <a:pt x="14855" y="258167"/>
                  </a:lnTo>
                  <a:lnTo>
                    <a:pt x="15141" y="2842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535364" y="6190756"/>
              <a:ext cx="95542" cy="138972"/>
            </a:xfrm>
            <a:custGeom>
              <a:avLst/>
              <a:gdLst/>
              <a:ahLst/>
              <a:cxnLst/>
              <a:rect l="0" t="0" r="0" b="0"/>
              <a:pathLst>
                <a:path w="95542" h="138972">
                  <a:moveTo>
                    <a:pt x="34211" y="0"/>
                  </a:moveTo>
                  <a:lnTo>
                    <a:pt x="28410" y="5934"/>
                  </a:lnTo>
                  <a:lnTo>
                    <a:pt x="23486" y="12139"/>
                  </a:lnTo>
                  <a:lnTo>
                    <a:pt x="18984" y="19235"/>
                  </a:lnTo>
                  <a:lnTo>
                    <a:pt x="14763" y="27175"/>
                  </a:lnTo>
                  <a:lnTo>
                    <a:pt x="10749" y="35822"/>
                  </a:lnTo>
                  <a:lnTo>
                    <a:pt x="6896" y="45021"/>
                  </a:lnTo>
                  <a:lnTo>
                    <a:pt x="3490" y="54794"/>
                  </a:lnTo>
                  <a:lnTo>
                    <a:pt x="1111" y="65331"/>
                  </a:lnTo>
                  <a:lnTo>
                    <a:pt x="0" y="76668"/>
                  </a:lnTo>
                  <a:lnTo>
                    <a:pt x="238" y="88382"/>
                  </a:lnTo>
                  <a:lnTo>
                    <a:pt x="1919" y="99711"/>
                  </a:lnTo>
                  <a:lnTo>
                    <a:pt x="4949" y="110246"/>
                  </a:lnTo>
                  <a:lnTo>
                    <a:pt x="9425" y="119606"/>
                  </a:lnTo>
                  <a:lnTo>
                    <a:pt x="15702" y="127289"/>
                  </a:lnTo>
                  <a:lnTo>
                    <a:pt x="23804" y="133185"/>
                  </a:lnTo>
                  <a:lnTo>
                    <a:pt x="33158" y="137176"/>
                  </a:lnTo>
                  <a:lnTo>
                    <a:pt x="42813" y="138971"/>
                  </a:lnTo>
                  <a:lnTo>
                    <a:pt x="52190" y="138627"/>
                  </a:lnTo>
                  <a:lnTo>
                    <a:pt x="61093" y="136466"/>
                  </a:lnTo>
                  <a:lnTo>
                    <a:pt x="69526" y="132892"/>
                  </a:lnTo>
                  <a:lnTo>
                    <a:pt x="77551" y="128261"/>
                  </a:lnTo>
                  <a:lnTo>
                    <a:pt x="84771" y="122544"/>
                  </a:lnTo>
                  <a:lnTo>
                    <a:pt x="90343" y="115352"/>
                  </a:lnTo>
                  <a:lnTo>
                    <a:pt x="93939" y="106597"/>
                  </a:lnTo>
                  <a:lnTo>
                    <a:pt x="95541" y="96786"/>
                  </a:lnTo>
                  <a:lnTo>
                    <a:pt x="95180" y="86817"/>
                  </a:lnTo>
                  <a:lnTo>
                    <a:pt x="93084" y="77224"/>
                  </a:lnTo>
                  <a:lnTo>
                    <a:pt x="89593" y="68174"/>
                  </a:lnTo>
                  <a:lnTo>
                    <a:pt x="85050" y="59643"/>
                  </a:lnTo>
                  <a:lnTo>
                    <a:pt x="79747" y="51546"/>
                  </a:lnTo>
                  <a:lnTo>
                    <a:pt x="74020" y="44083"/>
                  </a:lnTo>
                  <a:lnTo>
                    <a:pt x="67594" y="37022"/>
                  </a:lnTo>
                  <a:lnTo>
                    <a:pt x="58790" y="29738"/>
                  </a:lnTo>
                  <a:lnTo>
                    <a:pt x="44739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690292" y="6201285"/>
              <a:ext cx="131968" cy="168617"/>
            </a:xfrm>
            <a:custGeom>
              <a:avLst/>
              <a:gdLst/>
              <a:ahLst/>
              <a:cxnLst/>
              <a:rect l="0" t="0" r="0" b="0"/>
              <a:pathLst>
                <a:path w="131968" h="168617">
                  <a:moveTo>
                    <a:pt x="68796" y="0"/>
                  </a:moveTo>
                  <a:lnTo>
                    <a:pt x="59994" y="3001"/>
                  </a:lnTo>
                  <a:lnTo>
                    <a:pt x="51648" y="6423"/>
                  </a:lnTo>
                  <a:lnTo>
                    <a:pt x="42958" y="10624"/>
                  </a:lnTo>
                  <a:lnTo>
                    <a:pt x="34183" y="15697"/>
                  </a:lnTo>
                  <a:lnTo>
                    <a:pt x="25985" y="21827"/>
                  </a:lnTo>
                  <a:lnTo>
                    <a:pt x="18704" y="29014"/>
                  </a:lnTo>
                  <a:lnTo>
                    <a:pt x="12514" y="37274"/>
                  </a:lnTo>
                  <a:lnTo>
                    <a:pt x="7581" y="46718"/>
                  </a:lnTo>
                  <a:lnTo>
                    <a:pt x="3865" y="57287"/>
                  </a:lnTo>
                  <a:lnTo>
                    <a:pt x="1335" y="68636"/>
                  </a:lnTo>
                  <a:lnTo>
                    <a:pt x="71" y="80246"/>
                  </a:lnTo>
                  <a:lnTo>
                    <a:pt x="0" y="91792"/>
                  </a:lnTo>
                  <a:lnTo>
                    <a:pt x="1085" y="103154"/>
                  </a:lnTo>
                  <a:lnTo>
                    <a:pt x="3406" y="114317"/>
                  </a:lnTo>
                  <a:lnTo>
                    <a:pt x="6899" y="125297"/>
                  </a:lnTo>
                  <a:lnTo>
                    <a:pt x="11532" y="135806"/>
                  </a:lnTo>
                  <a:lnTo>
                    <a:pt x="17391" y="145265"/>
                  </a:lnTo>
                  <a:lnTo>
                    <a:pt x="24410" y="153435"/>
                  </a:lnTo>
                  <a:lnTo>
                    <a:pt x="32564" y="160073"/>
                  </a:lnTo>
                  <a:lnTo>
                    <a:pt x="41940" y="164784"/>
                  </a:lnTo>
                  <a:lnTo>
                    <a:pt x="52465" y="167543"/>
                  </a:lnTo>
                  <a:lnTo>
                    <a:pt x="63787" y="168616"/>
                  </a:lnTo>
                  <a:lnTo>
                    <a:pt x="75378" y="168364"/>
                  </a:lnTo>
                  <a:lnTo>
                    <a:pt x="86899" y="167132"/>
                  </a:lnTo>
                  <a:lnTo>
                    <a:pt x="97773" y="165350"/>
                  </a:lnTo>
                  <a:lnTo>
                    <a:pt x="108167" y="163365"/>
                  </a:lnTo>
                  <a:lnTo>
                    <a:pt x="118988" y="161009"/>
                  </a:lnTo>
                  <a:lnTo>
                    <a:pt x="131967" y="1579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864373" y="607494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8" y="0"/>
                  </a:moveTo>
                  <a:lnTo>
                    <a:pt x="10528" y="11801"/>
                  </a:lnTo>
                  <a:lnTo>
                    <a:pt x="10529" y="23571"/>
                  </a:lnTo>
                  <a:lnTo>
                    <a:pt x="10524" y="36466"/>
                  </a:lnTo>
                  <a:lnTo>
                    <a:pt x="10351" y="50487"/>
                  </a:lnTo>
                  <a:lnTo>
                    <a:pt x="9703" y="65463"/>
                  </a:lnTo>
                  <a:lnTo>
                    <a:pt x="8454" y="81186"/>
                  </a:lnTo>
                  <a:lnTo>
                    <a:pt x="6801" y="97461"/>
                  </a:lnTo>
                  <a:lnTo>
                    <a:pt x="5153" y="114133"/>
                  </a:lnTo>
                  <a:lnTo>
                    <a:pt x="3750" y="131080"/>
                  </a:lnTo>
                  <a:lnTo>
                    <a:pt x="2657" y="148050"/>
                  </a:lnTo>
                  <a:lnTo>
                    <a:pt x="1849" y="164676"/>
                  </a:lnTo>
                  <a:lnTo>
                    <a:pt x="1271" y="180787"/>
                  </a:lnTo>
                  <a:lnTo>
                    <a:pt x="866" y="196386"/>
                  </a:lnTo>
                  <a:lnTo>
                    <a:pt x="587" y="211554"/>
                  </a:lnTo>
                  <a:lnTo>
                    <a:pt x="395" y="226390"/>
                  </a:lnTo>
                  <a:lnTo>
                    <a:pt x="266" y="240982"/>
                  </a:lnTo>
                  <a:lnTo>
                    <a:pt x="178" y="255401"/>
                  </a:lnTo>
                  <a:lnTo>
                    <a:pt x="119" y="269684"/>
                  </a:lnTo>
                  <a:lnTo>
                    <a:pt x="80" y="283457"/>
                  </a:lnTo>
                  <a:lnTo>
                    <a:pt x="49" y="297395"/>
                  </a:lnTo>
                  <a:lnTo>
                    <a:pt x="24" y="31384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897853" y="6159171"/>
              <a:ext cx="92863" cy="200042"/>
            </a:xfrm>
            <a:custGeom>
              <a:avLst/>
              <a:gdLst/>
              <a:ahLst/>
              <a:cxnLst/>
              <a:rect l="0" t="0" r="0" b="0"/>
              <a:pathLst>
                <a:path w="92863" h="200042">
                  <a:moveTo>
                    <a:pt x="71805" y="0"/>
                  </a:moveTo>
                  <a:lnTo>
                    <a:pt x="66004" y="5934"/>
                  </a:lnTo>
                  <a:lnTo>
                    <a:pt x="61080" y="12139"/>
                  </a:lnTo>
                  <a:lnTo>
                    <a:pt x="56568" y="19226"/>
                  </a:lnTo>
                  <a:lnTo>
                    <a:pt x="52001" y="26820"/>
                  </a:lnTo>
                  <a:lnTo>
                    <a:pt x="46691" y="34170"/>
                  </a:lnTo>
                  <a:lnTo>
                    <a:pt x="40328" y="40862"/>
                  </a:lnTo>
                  <a:lnTo>
                    <a:pt x="33098" y="46984"/>
                  </a:lnTo>
                  <a:lnTo>
                    <a:pt x="25478" y="52929"/>
                  </a:lnTo>
                  <a:lnTo>
                    <a:pt x="17811" y="58968"/>
                  </a:lnTo>
                  <a:lnTo>
                    <a:pt x="10732" y="65363"/>
                  </a:lnTo>
                  <a:lnTo>
                    <a:pt x="5204" y="72428"/>
                  </a:lnTo>
                  <a:lnTo>
                    <a:pt x="1612" y="80260"/>
                  </a:lnTo>
                  <a:lnTo>
                    <a:pt x="0" y="88623"/>
                  </a:lnTo>
                  <a:lnTo>
                    <a:pt x="350" y="97076"/>
                  </a:lnTo>
                  <a:lnTo>
                    <a:pt x="2436" y="105350"/>
                  </a:lnTo>
                  <a:lnTo>
                    <a:pt x="5917" y="113362"/>
                  </a:lnTo>
                  <a:lnTo>
                    <a:pt x="10453" y="121121"/>
                  </a:lnTo>
                  <a:lnTo>
                    <a:pt x="15756" y="128673"/>
                  </a:lnTo>
                  <a:lnTo>
                    <a:pt x="21600" y="136066"/>
                  </a:lnTo>
                  <a:lnTo>
                    <a:pt x="27821" y="143344"/>
                  </a:lnTo>
                  <a:lnTo>
                    <a:pt x="34305" y="150536"/>
                  </a:lnTo>
                  <a:lnTo>
                    <a:pt x="41134" y="157502"/>
                  </a:lnTo>
                  <a:lnTo>
                    <a:pt x="48558" y="163955"/>
                  </a:lnTo>
                  <a:lnTo>
                    <a:pt x="56653" y="169775"/>
                  </a:lnTo>
                  <a:lnTo>
                    <a:pt x="64902" y="175050"/>
                  </a:lnTo>
                  <a:lnTo>
                    <a:pt x="73093" y="180603"/>
                  </a:lnTo>
                  <a:lnTo>
                    <a:pt x="81947" y="188039"/>
                  </a:lnTo>
                  <a:lnTo>
                    <a:pt x="92862" y="2000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007160" y="6169699"/>
              <a:ext cx="164990" cy="173821"/>
            </a:xfrm>
            <a:custGeom>
              <a:avLst/>
              <a:gdLst/>
              <a:ahLst/>
              <a:cxnLst/>
              <a:rect l="0" t="0" r="0" b="0"/>
              <a:pathLst>
                <a:path w="164990" h="173821">
                  <a:moveTo>
                    <a:pt x="4612" y="0"/>
                  </a:moveTo>
                  <a:lnTo>
                    <a:pt x="1812" y="8869"/>
                  </a:lnTo>
                  <a:lnTo>
                    <a:pt x="310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5" y="50643"/>
                  </a:lnTo>
                  <a:lnTo>
                    <a:pt x="2150" y="63097"/>
                  </a:lnTo>
                  <a:lnTo>
                    <a:pt x="3179" y="75862"/>
                  </a:lnTo>
                  <a:lnTo>
                    <a:pt x="5002" y="88494"/>
                  </a:lnTo>
                  <a:lnTo>
                    <a:pt x="7899" y="100744"/>
                  </a:lnTo>
                  <a:lnTo>
                    <a:pt x="11998" y="111916"/>
                  </a:lnTo>
                  <a:lnTo>
                    <a:pt x="17431" y="120828"/>
                  </a:lnTo>
                  <a:lnTo>
                    <a:pt x="24119" y="127029"/>
                  </a:lnTo>
                  <a:lnTo>
                    <a:pt x="31526" y="130395"/>
                  </a:lnTo>
                  <a:lnTo>
                    <a:pt x="38796" y="130774"/>
                  </a:lnTo>
                  <a:lnTo>
                    <a:pt x="45450" y="128395"/>
                  </a:lnTo>
                  <a:lnTo>
                    <a:pt x="51219" y="123581"/>
                  </a:lnTo>
                  <a:lnTo>
                    <a:pt x="55869" y="116554"/>
                  </a:lnTo>
                  <a:lnTo>
                    <a:pt x="59427" y="107722"/>
                  </a:lnTo>
                  <a:lnTo>
                    <a:pt x="62955" y="99991"/>
                  </a:lnTo>
                  <a:lnTo>
                    <a:pt x="67049" y="97352"/>
                  </a:lnTo>
                  <a:lnTo>
                    <a:pt x="70491" y="99879"/>
                  </a:lnTo>
                  <a:lnTo>
                    <a:pt x="73004" y="106239"/>
                  </a:lnTo>
                  <a:lnTo>
                    <a:pt x="75083" y="115034"/>
                  </a:lnTo>
                  <a:lnTo>
                    <a:pt x="77557" y="125077"/>
                  </a:lnTo>
                  <a:lnTo>
                    <a:pt x="80863" y="135640"/>
                  </a:lnTo>
                  <a:lnTo>
                    <a:pt x="85221" y="146042"/>
                  </a:lnTo>
                  <a:lnTo>
                    <a:pt x="90819" y="155514"/>
                  </a:lnTo>
                  <a:lnTo>
                    <a:pt x="97619" y="163726"/>
                  </a:lnTo>
                  <a:lnTo>
                    <a:pt x="105268" y="170074"/>
                  </a:lnTo>
                  <a:lnTo>
                    <a:pt x="113232" y="173536"/>
                  </a:lnTo>
                  <a:lnTo>
                    <a:pt x="121169" y="173820"/>
                  </a:lnTo>
                  <a:lnTo>
                    <a:pt x="128784" y="171097"/>
                  </a:lnTo>
                  <a:lnTo>
                    <a:pt x="135744" y="165623"/>
                  </a:lnTo>
                  <a:lnTo>
                    <a:pt x="141940" y="157839"/>
                  </a:lnTo>
                  <a:lnTo>
                    <a:pt x="147439" y="148414"/>
                  </a:lnTo>
                  <a:lnTo>
                    <a:pt x="152375" y="138121"/>
                  </a:lnTo>
                  <a:lnTo>
                    <a:pt x="156876" y="127468"/>
                  </a:lnTo>
                  <a:lnTo>
                    <a:pt x="160731" y="116711"/>
                  </a:lnTo>
                  <a:lnTo>
                    <a:pt x="163416" y="105956"/>
                  </a:lnTo>
                  <a:lnTo>
                    <a:pt x="164745" y="95248"/>
                  </a:lnTo>
                  <a:lnTo>
                    <a:pt x="164989" y="84857"/>
                  </a:lnTo>
                  <a:lnTo>
                    <a:pt x="164731" y="74160"/>
                  </a:lnTo>
                  <a:lnTo>
                    <a:pt x="163945" y="61102"/>
                  </a:lnTo>
                  <a:lnTo>
                    <a:pt x="162539" y="421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222342" y="6222342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45"/>
                  </a:lnTo>
                  <a:lnTo>
                    <a:pt x="7969" y="38653"/>
                  </a:lnTo>
                  <a:lnTo>
                    <a:pt x="9466" y="49816"/>
                  </a:lnTo>
                  <a:lnTo>
                    <a:pt x="11317" y="61017"/>
                  </a:lnTo>
                  <a:lnTo>
                    <a:pt x="13595" y="72053"/>
                  </a:lnTo>
                  <a:lnTo>
                    <a:pt x="16653" y="84050"/>
                  </a:lnTo>
                  <a:lnTo>
                    <a:pt x="21881" y="100296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232870" y="608547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285513" y="6133510"/>
              <a:ext cx="120329" cy="205906"/>
            </a:xfrm>
            <a:custGeom>
              <a:avLst/>
              <a:gdLst/>
              <a:ahLst/>
              <a:cxnLst/>
              <a:rect l="0" t="0" r="0" b="0"/>
              <a:pathLst>
                <a:path w="120329" h="205906">
                  <a:moveTo>
                    <a:pt x="84228" y="4604"/>
                  </a:moveTo>
                  <a:lnTo>
                    <a:pt x="75426" y="1804"/>
                  </a:lnTo>
                  <a:lnTo>
                    <a:pt x="67080" y="302"/>
                  </a:lnTo>
                  <a:lnTo>
                    <a:pt x="58385" y="0"/>
                  </a:lnTo>
                  <a:lnTo>
                    <a:pt x="49437" y="852"/>
                  </a:lnTo>
                  <a:lnTo>
                    <a:pt x="40590" y="2968"/>
                  </a:lnTo>
                  <a:lnTo>
                    <a:pt x="32065" y="6295"/>
                  </a:lnTo>
                  <a:lnTo>
                    <a:pt x="24396" y="10803"/>
                  </a:lnTo>
                  <a:lnTo>
                    <a:pt x="18463" y="16571"/>
                  </a:lnTo>
                  <a:lnTo>
                    <a:pt x="14606" y="23508"/>
                  </a:lnTo>
                  <a:lnTo>
                    <a:pt x="13155" y="30927"/>
                  </a:lnTo>
                  <a:lnTo>
                    <a:pt x="14677" y="37679"/>
                  </a:lnTo>
                  <a:lnTo>
                    <a:pt x="19180" y="43180"/>
                  </a:lnTo>
                  <a:lnTo>
                    <a:pt x="26083" y="47531"/>
                  </a:lnTo>
                  <a:lnTo>
                    <a:pt x="34527" y="51223"/>
                  </a:lnTo>
                  <a:lnTo>
                    <a:pt x="43863" y="54640"/>
                  </a:lnTo>
                  <a:lnTo>
                    <a:pt x="53703" y="58140"/>
                  </a:lnTo>
                  <a:lnTo>
                    <a:pt x="63825" y="62117"/>
                  </a:lnTo>
                  <a:lnTo>
                    <a:pt x="74100" y="66734"/>
                  </a:lnTo>
                  <a:lnTo>
                    <a:pt x="84133" y="72127"/>
                  </a:lnTo>
                  <a:lnTo>
                    <a:pt x="93272" y="78499"/>
                  </a:lnTo>
                  <a:lnTo>
                    <a:pt x="101230" y="85863"/>
                  </a:lnTo>
                  <a:lnTo>
                    <a:pt x="107897" y="94248"/>
                  </a:lnTo>
                  <a:lnTo>
                    <a:pt x="113160" y="103779"/>
                  </a:lnTo>
                  <a:lnTo>
                    <a:pt x="117098" y="114403"/>
                  </a:lnTo>
                  <a:lnTo>
                    <a:pt x="119609" y="125620"/>
                  </a:lnTo>
                  <a:lnTo>
                    <a:pt x="120328" y="136610"/>
                  </a:lnTo>
                  <a:lnTo>
                    <a:pt x="119221" y="146922"/>
                  </a:lnTo>
                  <a:lnTo>
                    <a:pt x="116531" y="156471"/>
                  </a:lnTo>
                  <a:lnTo>
                    <a:pt x="112592" y="165345"/>
                  </a:lnTo>
                  <a:lnTo>
                    <a:pt x="107719" y="173679"/>
                  </a:lnTo>
                  <a:lnTo>
                    <a:pt x="102007" y="181447"/>
                  </a:lnTo>
                  <a:lnTo>
                    <a:pt x="95350" y="188453"/>
                  </a:lnTo>
                  <a:lnTo>
                    <a:pt x="87759" y="194642"/>
                  </a:lnTo>
                  <a:lnTo>
                    <a:pt x="79204" y="199784"/>
                  </a:lnTo>
                  <a:lnTo>
                    <a:pt x="69552" y="203408"/>
                  </a:lnTo>
                  <a:lnTo>
                    <a:pt x="58846" y="205398"/>
                  </a:lnTo>
                  <a:lnTo>
                    <a:pt x="47669" y="205905"/>
                  </a:lnTo>
                  <a:lnTo>
                    <a:pt x="35845" y="205114"/>
                  </a:lnTo>
                  <a:lnTo>
                    <a:pt x="21219" y="201840"/>
                  </a:lnTo>
                  <a:lnTo>
                    <a:pt x="0" y="19411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422215" y="6215780"/>
              <a:ext cx="94926" cy="116119"/>
            </a:xfrm>
            <a:custGeom>
              <a:avLst/>
              <a:gdLst/>
              <a:ahLst/>
              <a:cxnLst/>
              <a:rect l="0" t="0" r="0" b="0"/>
              <a:pathLst>
                <a:path w="94926" h="116119">
                  <a:moveTo>
                    <a:pt x="168" y="27619"/>
                  </a:moveTo>
                  <a:lnTo>
                    <a:pt x="11836" y="27686"/>
                  </a:lnTo>
                  <a:lnTo>
                    <a:pt x="22325" y="28326"/>
                  </a:lnTo>
                  <a:lnTo>
                    <a:pt x="32627" y="29608"/>
                  </a:lnTo>
                  <a:lnTo>
                    <a:pt x="42928" y="30950"/>
                  </a:lnTo>
                  <a:lnTo>
                    <a:pt x="53272" y="31321"/>
                  </a:lnTo>
                  <a:lnTo>
                    <a:pt x="63643" y="30224"/>
                  </a:lnTo>
                  <a:lnTo>
                    <a:pt x="73380" y="27498"/>
                  </a:lnTo>
                  <a:lnTo>
                    <a:pt x="81245" y="23067"/>
                  </a:lnTo>
                  <a:lnTo>
                    <a:pt x="86669" y="17092"/>
                  </a:lnTo>
                  <a:lnTo>
                    <a:pt x="88274" y="10266"/>
                  </a:lnTo>
                  <a:lnTo>
                    <a:pt x="85010" y="4308"/>
                  </a:lnTo>
                  <a:lnTo>
                    <a:pt x="78751" y="826"/>
                  </a:lnTo>
                  <a:lnTo>
                    <a:pt x="71206" y="0"/>
                  </a:lnTo>
                  <a:lnTo>
                    <a:pt x="63288" y="1391"/>
                  </a:lnTo>
                  <a:lnTo>
                    <a:pt x="55391" y="4467"/>
                  </a:lnTo>
                  <a:lnTo>
                    <a:pt x="47648" y="8764"/>
                  </a:lnTo>
                  <a:lnTo>
                    <a:pt x="40082" y="13928"/>
                  </a:lnTo>
                  <a:lnTo>
                    <a:pt x="32833" y="19857"/>
                  </a:lnTo>
                  <a:lnTo>
                    <a:pt x="26178" y="26672"/>
                  </a:lnTo>
                  <a:lnTo>
                    <a:pt x="20215" y="34370"/>
                  </a:lnTo>
                  <a:lnTo>
                    <a:pt x="14885" y="42829"/>
                  </a:lnTo>
                  <a:lnTo>
                    <a:pt x="10070" y="51887"/>
                  </a:lnTo>
                  <a:lnTo>
                    <a:pt x="5658" y="61385"/>
                  </a:lnTo>
                  <a:lnTo>
                    <a:pt x="2033" y="71034"/>
                  </a:lnTo>
                  <a:lnTo>
                    <a:pt x="35" y="80432"/>
                  </a:lnTo>
                  <a:lnTo>
                    <a:pt x="0" y="89371"/>
                  </a:lnTo>
                  <a:lnTo>
                    <a:pt x="2114" y="97507"/>
                  </a:lnTo>
                  <a:lnTo>
                    <a:pt x="6656" y="104295"/>
                  </a:lnTo>
                  <a:lnTo>
                    <a:pt x="13527" y="109557"/>
                  </a:lnTo>
                  <a:lnTo>
                    <a:pt x="22190" y="113277"/>
                  </a:lnTo>
                  <a:lnTo>
                    <a:pt x="31898" y="115414"/>
                  </a:lnTo>
                  <a:lnTo>
                    <a:pt x="42113" y="116118"/>
                  </a:lnTo>
                  <a:lnTo>
                    <a:pt x="52288" y="115808"/>
                  </a:lnTo>
                  <a:lnTo>
                    <a:pt x="62870" y="115052"/>
                  </a:lnTo>
                  <a:lnTo>
                    <a:pt x="75899" y="113788"/>
                  </a:lnTo>
                  <a:lnTo>
                    <a:pt x="94925" y="11184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485554" y="6064414"/>
              <a:ext cx="118506" cy="326385"/>
            </a:xfrm>
            <a:custGeom>
              <a:avLst/>
              <a:gdLst/>
              <a:ahLst/>
              <a:cxnLst/>
              <a:rect l="0" t="0" r="0" b="0"/>
              <a:pathLst>
                <a:path w="118506" h="326385">
                  <a:moveTo>
                    <a:pt x="21057" y="0"/>
                  </a:moveTo>
                  <a:lnTo>
                    <a:pt x="24057" y="8802"/>
                  </a:lnTo>
                  <a:lnTo>
                    <a:pt x="27481" y="17148"/>
                  </a:lnTo>
                  <a:lnTo>
                    <a:pt x="31676" y="25847"/>
                  </a:lnTo>
                  <a:lnTo>
                    <a:pt x="36576" y="34969"/>
                  </a:lnTo>
                  <a:lnTo>
                    <a:pt x="42058" y="44464"/>
                  </a:lnTo>
                  <a:lnTo>
                    <a:pt x="47989" y="54251"/>
                  </a:lnTo>
                  <a:lnTo>
                    <a:pt x="54250" y="64092"/>
                  </a:lnTo>
                  <a:lnTo>
                    <a:pt x="60749" y="73617"/>
                  </a:lnTo>
                  <a:lnTo>
                    <a:pt x="67408" y="82654"/>
                  </a:lnTo>
                  <a:lnTo>
                    <a:pt x="74014" y="91366"/>
                  </a:lnTo>
                  <a:lnTo>
                    <a:pt x="80222" y="100136"/>
                  </a:lnTo>
                  <a:lnTo>
                    <a:pt x="85879" y="109187"/>
                  </a:lnTo>
                  <a:lnTo>
                    <a:pt x="91000" y="118573"/>
                  </a:lnTo>
                  <a:lnTo>
                    <a:pt x="95673" y="128259"/>
                  </a:lnTo>
                  <a:lnTo>
                    <a:pt x="100004" y="138188"/>
                  </a:lnTo>
                  <a:lnTo>
                    <a:pt x="104083" y="148296"/>
                  </a:lnTo>
                  <a:lnTo>
                    <a:pt x="107983" y="158535"/>
                  </a:lnTo>
                  <a:lnTo>
                    <a:pt x="111748" y="168866"/>
                  </a:lnTo>
                  <a:lnTo>
                    <a:pt x="115091" y="179260"/>
                  </a:lnTo>
                  <a:lnTo>
                    <a:pt x="117425" y="189698"/>
                  </a:lnTo>
                  <a:lnTo>
                    <a:pt x="118505" y="200165"/>
                  </a:lnTo>
                  <a:lnTo>
                    <a:pt x="118246" y="210652"/>
                  </a:lnTo>
                  <a:lnTo>
                    <a:pt x="116550" y="221154"/>
                  </a:lnTo>
                  <a:lnTo>
                    <a:pt x="113515" y="231659"/>
                  </a:lnTo>
                  <a:lnTo>
                    <a:pt x="109206" y="242003"/>
                  </a:lnTo>
                  <a:lnTo>
                    <a:pt x="103572" y="251875"/>
                  </a:lnTo>
                  <a:lnTo>
                    <a:pt x="96711" y="261145"/>
                  </a:lnTo>
                  <a:lnTo>
                    <a:pt x="88836" y="269845"/>
                  </a:lnTo>
                  <a:lnTo>
                    <a:pt x="80179" y="278074"/>
                  </a:lnTo>
                  <a:lnTo>
                    <a:pt x="70950" y="285940"/>
                  </a:lnTo>
                  <a:lnTo>
                    <a:pt x="61313" y="293376"/>
                  </a:lnTo>
                  <a:lnTo>
                    <a:pt x="51391" y="300152"/>
                  </a:lnTo>
                  <a:lnTo>
                    <a:pt x="41288" y="306188"/>
                  </a:lnTo>
                  <a:lnTo>
                    <a:pt x="31519" y="311410"/>
                  </a:lnTo>
                  <a:lnTo>
                    <a:pt x="22061" y="316179"/>
                  </a:lnTo>
                  <a:lnTo>
                    <a:pt x="12085" y="32091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1308" y="994028"/>
            <a:ext cx="2632201" cy="2632202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356867" y="2331211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1380108" y="1003300"/>
            <a:ext cx="0" cy="25934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72389" y="2362835"/>
            <a:ext cx="260058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1714894" y="1199992"/>
            <a:ext cx="294799" cy="88894"/>
          </a:xfrm>
          <a:custGeom>
            <a:avLst/>
            <a:gdLst/>
            <a:ahLst/>
            <a:cxnLst/>
            <a:rect l="0" t="0" r="0" b="0"/>
            <a:pathLst>
              <a:path w="294799" h="88894">
                <a:moveTo>
                  <a:pt x="294798" y="88893"/>
                </a:moveTo>
                <a:lnTo>
                  <a:pt x="239658" y="63061"/>
                </a:lnTo>
                <a:lnTo>
                  <a:pt x="180043" y="37471"/>
                </a:lnTo>
                <a:lnTo>
                  <a:pt x="118076" y="18864"/>
                </a:lnTo>
                <a:lnTo>
                  <a:pt x="66044" y="4697"/>
                </a:lnTo>
                <a:lnTo>
                  <a:pt x="43391" y="0"/>
                </a:lnTo>
                <a:lnTo>
                  <a:pt x="0" y="466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399102" y="1049908"/>
            <a:ext cx="1249184" cy="1284668"/>
          </a:xfrm>
          <a:custGeom>
            <a:avLst/>
            <a:gdLst/>
            <a:ahLst/>
            <a:cxnLst/>
            <a:rect l="0" t="0" r="0" b="0"/>
            <a:pathLst>
              <a:path w="1249184" h="1284668">
                <a:moveTo>
                  <a:pt x="495389" y="82850"/>
                </a:moveTo>
                <a:lnTo>
                  <a:pt x="488639" y="81131"/>
                </a:lnTo>
                <a:lnTo>
                  <a:pt x="476647" y="77595"/>
                </a:lnTo>
                <a:lnTo>
                  <a:pt x="466313" y="77576"/>
                </a:lnTo>
                <a:lnTo>
                  <a:pt x="448591" y="83795"/>
                </a:lnTo>
                <a:lnTo>
                  <a:pt x="445269" y="88729"/>
                </a:lnTo>
                <a:lnTo>
                  <a:pt x="445394" y="94358"/>
                </a:lnTo>
                <a:lnTo>
                  <a:pt x="452942" y="108022"/>
                </a:lnTo>
                <a:lnTo>
                  <a:pt x="486384" y="142269"/>
                </a:lnTo>
                <a:lnTo>
                  <a:pt x="549008" y="193239"/>
                </a:lnTo>
                <a:lnTo>
                  <a:pt x="611659" y="249715"/>
                </a:lnTo>
                <a:lnTo>
                  <a:pt x="672685" y="303245"/>
                </a:lnTo>
                <a:lnTo>
                  <a:pt x="726218" y="365415"/>
                </a:lnTo>
                <a:lnTo>
                  <a:pt x="778939" y="428498"/>
                </a:lnTo>
                <a:lnTo>
                  <a:pt x="817175" y="481134"/>
                </a:lnTo>
                <a:lnTo>
                  <a:pt x="845633" y="531652"/>
                </a:lnTo>
                <a:lnTo>
                  <a:pt x="880809" y="595049"/>
                </a:lnTo>
                <a:lnTo>
                  <a:pt x="908895" y="647091"/>
                </a:lnTo>
                <a:lnTo>
                  <a:pt x="936974" y="699311"/>
                </a:lnTo>
                <a:lnTo>
                  <a:pt x="970899" y="754489"/>
                </a:lnTo>
                <a:lnTo>
                  <a:pt x="992510" y="813055"/>
                </a:lnTo>
                <a:lnTo>
                  <a:pt x="1003472" y="848151"/>
                </a:lnTo>
                <a:lnTo>
                  <a:pt x="1003533" y="853324"/>
                </a:lnTo>
                <a:lnTo>
                  <a:pt x="1001233" y="854432"/>
                </a:lnTo>
                <a:lnTo>
                  <a:pt x="997361" y="852831"/>
                </a:lnTo>
                <a:lnTo>
                  <a:pt x="980733" y="828222"/>
                </a:lnTo>
                <a:lnTo>
                  <a:pt x="952470" y="775884"/>
                </a:lnTo>
                <a:lnTo>
                  <a:pt x="913062" y="713707"/>
                </a:lnTo>
                <a:lnTo>
                  <a:pt x="889204" y="665337"/>
                </a:lnTo>
                <a:lnTo>
                  <a:pt x="854710" y="613960"/>
                </a:lnTo>
                <a:lnTo>
                  <a:pt x="820572" y="561693"/>
                </a:lnTo>
                <a:lnTo>
                  <a:pt x="780172" y="509162"/>
                </a:lnTo>
                <a:lnTo>
                  <a:pt x="732846" y="457722"/>
                </a:lnTo>
                <a:lnTo>
                  <a:pt x="671221" y="397826"/>
                </a:lnTo>
                <a:lnTo>
                  <a:pt x="608659" y="340935"/>
                </a:lnTo>
                <a:lnTo>
                  <a:pt x="559845" y="304282"/>
                </a:lnTo>
                <a:lnTo>
                  <a:pt x="500524" y="268861"/>
                </a:lnTo>
                <a:lnTo>
                  <a:pt x="437302" y="232196"/>
                </a:lnTo>
                <a:lnTo>
                  <a:pt x="396119" y="216561"/>
                </a:lnTo>
                <a:lnTo>
                  <a:pt x="388061" y="217014"/>
                </a:lnTo>
                <a:lnTo>
                  <a:pt x="383858" y="220826"/>
                </a:lnTo>
                <a:lnTo>
                  <a:pt x="382227" y="226876"/>
                </a:lnTo>
                <a:lnTo>
                  <a:pt x="383479" y="233249"/>
                </a:lnTo>
                <a:lnTo>
                  <a:pt x="391109" y="246570"/>
                </a:lnTo>
                <a:lnTo>
                  <a:pt x="448790" y="302815"/>
                </a:lnTo>
                <a:lnTo>
                  <a:pt x="510823" y="353969"/>
                </a:lnTo>
                <a:lnTo>
                  <a:pt x="562053" y="402250"/>
                </a:lnTo>
                <a:lnTo>
                  <a:pt x="615446" y="454770"/>
                </a:lnTo>
                <a:lnTo>
                  <a:pt x="674030" y="513096"/>
                </a:lnTo>
                <a:lnTo>
                  <a:pt x="728953" y="567942"/>
                </a:lnTo>
                <a:lnTo>
                  <a:pt x="782271" y="621238"/>
                </a:lnTo>
                <a:lnTo>
                  <a:pt x="832774" y="674073"/>
                </a:lnTo>
                <a:lnTo>
                  <a:pt x="871005" y="724434"/>
                </a:lnTo>
                <a:lnTo>
                  <a:pt x="928323" y="787758"/>
                </a:lnTo>
                <a:lnTo>
                  <a:pt x="943267" y="803024"/>
                </a:lnTo>
                <a:lnTo>
                  <a:pt x="944679" y="803352"/>
                </a:lnTo>
                <a:lnTo>
                  <a:pt x="910527" y="745332"/>
                </a:lnTo>
                <a:lnTo>
                  <a:pt x="869619" y="688085"/>
                </a:lnTo>
                <a:lnTo>
                  <a:pt x="824210" y="634869"/>
                </a:lnTo>
                <a:lnTo>
                  <a:pt x="769421" y="577767"/>
                </a:lnTo>
                <a:lnTo>
                  <a:pt x="713024" y="523803"/>
                </a:lnTo>
                <a:lnTo>
                  <a:pt x="651859" y="473888"/>
                </a:lnTo>
                <a:lnTo>
                  <a:pt x="589283" y="429463"/>
                </a:lnTo>
                <a:lnTo>
                  <a:pt x="526289" y="392903"/>
                </a:lnTo>
                <a:lnTo>
                  <a:pt x="466289" y="367253"/>
                </a:lnTo>
                <a:lnTo>
                  <a:pt x="414586" y="344835"/>
                </a:lnTo>
                <a:lnTo>
                  <a:pt x="355194" y="321888"/>
                </a:lnTo>
                <a:lnTo>
                  <a:pt x="329795" y="319890"/>
                </a:lnTo>
                <a:lnTo>
                  <a:pt x="318109" y="320995"/>
                </a:lnTo>
                <a:lnTo>
                  <a:pt x="312657" y="324071"/>
                </a:lnTo>
                <a:lnTo>
                  <a:pt x="311362" y="328462"/>
                </a:lnTo>
                <a:lnTo>
                  <a:pt x="312839" y="333729"/>
                </a:lnTo>
                <a:lnTo>
                  <a:pt x="326096" y="352319"/>
                </a:lnTo>
                <a:lnTo>
                  <a:pt x="384364" y="401085"/>
                </a:lnTo>
                <a:lnTo>
                  <a:pt x="433206" y="437138"/>
                </a:lnTo>
                <a:lnTo>
                  <a:pt x="487842" y="476286"/>
                </a:lnTo>
                <a:lnTo>
                  <a:pt x="548484" y="521810"/>
                </a:lnTo>
                <a:lnTo>
                  <a:pt x="610906" y="568055"/>
                </a:lnTo>
                <a:lnTo>
                  <a:pt x="673855" y="618801"/>
                </a:lnTo>
                <a:lnTo>
                  <a:pt x="733841" y="667762"/>
                </a:lnTo>
                <a:lnTo>
                  <a:pt x="785539" y="711905"/>
                </a:lnTo>
                <a:lnTo>
                  <a:pt x="839340" y="757564"/>
                </a:lnTo>
                <a:lnTo>
                  <a:pt x="867361" y="781667"/>
                </a:lnTo>
                <a:lnTo>
                  <a:pt x="868339" y="782095"/>
                </a:lnTo>
                <a:lnTo>
                  <a:pt x="806679" y="719400"/>
                </a:lnTo>
                <a:lnTo>
                  <a:pt x="748110" y="666368"/>
                </a:lnTo>
                <a:lnTo>
                  <a:pt x="691891" y="624794"/>
                </a:lnTo>
                <a:lnTo>
                  <a:pt x="636369" y="588430"/>
                </a:lnTo>
                <a:lnTo>
                  <a:pt x="577285" y="555428"/>
                </a:lnTo>
                <a:lnTo>
                  <a:pt x="520914" y="523423"/>
                </a:lnTo>
                <a:lnTo>
                  <a:pt x="457869" y="496809"/>
                </a:lnTo>
                <a:lnTo>
                  <a:pt x="397236" y="473354"/>
                </a:lnTo>
                <a:lnTo>
                  <a:pt x="380617" y="468928"/>
                </a:lnTo>
                <a:lnTo>
                  <a:pt x="371877" y="469487"/>
                </a:lnTo>
                <a:lnTo>
                  <a:pt x="368390" y="473368"/>
                </a:lnTo>
                <a:lnTo>
                  <a:pt x="368405" y="479466"/>
                </a:lnTo>
                <a:lnTo>
                  <a:pt x="377781" y="492480"/>
                </a:lnTo>
                <a:lnTo>
                  <a:pt x="439119" y="535269"/>
                </a:lnTo>
                <a:lnTo>
                  <a:pt x="490114" y="568143"/>
                </a:lnTo>
                <a:lnTo>
                  <a:pt x="550327" y="612718"/>
                </a:lnTo>
                <a:lnTo>
                  <a:pt x="595895" y="641780"/>
                </a:lnTo>
                <a:lnTo>
                  <a:pt x="643444" y="673414"/>
                </a:lnTo>
                <a:lnTo>
                  <a:pt x="690702" y="706971"/>
                </a:lnTo>
                <a:lnTo>
                  <a:pt x="735103" y="741382"/>
                </a:lnTo>
                <a:lnTo>
                  <a:pt x="778233" y="776173"/>
                </a:lnTo>
                <a:lnTo>
                  <a:pt x="838857" y="822406"/>
                </a:lnTo>
                <a:lnTo>
                  <a:pt x="900565" y="869469"/>
                </a:lnTo>
                <a:lnTo>
                  <a:pt x="935545" y="896322"/>
                </a:lnTo>
                <a:lnTo>
                  <a:pt x="940700" y="898306"/>
                </a:lnTo>
                <a:lnTo>
                  <a:pt x="941798" y="896118"/>
                </a:lnTo>
                <a:lnTo>
                  <a:pt x="940190" y="891151"/>
                </a:lnTo>
                <a:lnTo>
                  <a:pt x="887704" y="841601"/>
                </a:lnTo>
                <a:lnTo>
                  <a:pt x="824903" y="795141"/>
                </a:lnTo>
                <a:lnTo>
                  <a:pt x="766507" y="751077"/>
                </a:lnTo>
                <a:lnTo>
                  <a:pt x="704751" y="713584"/>
                </a:lnTo>
                <a:lnTo>
                  <a:pt x="662968" y="687000"/>
                </a:lnTo>
                <a:lnTo>
                  <a:pt x="617882" y="662706"/>
                </a:lnTo>
                <a:lnTo>
                  <a:pt x="571717" y="641381"/>
                </a:lnTo>
                <a:lnTo>
                  <a:pt x="527803" y="624104"/>
                </a:lnTo>
                <a:lnTo>
                  <a:pt x="484889" y="611746"/>
                </a:lnTo>
                <a:lnTo>
                  <a:pt x="424387" y="598212"/>
                </a:lnTo>
                <a:lnTo>
                  <a:pt x="372535" y="586792"/>
                </a:lnTo>
                <a:lnTo>
                  <a:pt x="313093" y="572454"/>
                </a:lnTo>
                <a:lnTo>
                  <a:pt x="306974" y="572429"/>
                </a:lnTo>
                <a:lnTo>
                  <a:pt x="306404" y="574752"/>
                </a:lnTo>
                <a:lnTo>
                  <a:pt x="315129" y="583573"/>
                </a:lnTo>
                <a:lnTo>
                  <a:pt x="355566" y="608299"/>
                </a:lnTo>
                <a:lnTo>
                  <a:pt x="405566" y="628776"/>
                </a:lnTo>
                <a:lnTo>
                  <a:pt x="464835" y="652780"/>
                </a:lnTo>
                <a:lnTo>
                  <a:pt x="507206" y="673234"/>
                </a:lnTo>
                <a:lnTo>
                  <a:pt x="553333" y="697922"/>
                </a:lnTo>
                <a:lnTo>
                  <a:pt x="601130" y="721373"/>
                </a:lnTo>
                <a:lnTo>
                  <a:pt x="649670" y="744664"/>
                </a:lnTo>
                <a:lnTo>
                  <a:pt x="698539" y="770613"/>
                </a:lnTo>
                <a:lnTo>
                  <a:pt x="744435" y="797744"/>
                </a:lnTo>
                <a:lnTo>
                  <a:pt x="803496" y="836206"/>
                </a:lnTo>
                <a:lnTo>
                  <a:pt x="865374" y="880644"/>
                </a:lnTo>
                <a:lnTo>
                  <a:pt x="870523" y="884344"/>
                </a:lnTo>
                <a:lnTo>
                  <a:pt x="817792" y="847132"/>
                </a:lnTo>
                <a:lnTo>
                  <a:pt x="757511" y="817304"/>
                </a:lnTo>
                <a:lnTo>
                  <a:pt x="715663" y="796658"/>
                </a:lnTo>
                <a:lnTo>
                  <a:pt x="670547" y="778904"/>
                </a:lnTo>
                <a:lnTo>
                  <a:pt x="623200" y="763214"/>
                </a:lnTo>
                <a:lnTo>
                  <a:pt x="574861" y="748442"/>
                </a:lnTo>
                <a:lnTo>
                  <a:pt x="529200" y="734078"/>
                </a:lnTo>
                <a:lnTo>
                  <a:pt x="485510" y="721064"/>
                </a:lnTo>
                <a:lnTo>
                  <a:pt x="442695" y="711381"/>
                </a:lnTo>
                <a:lnTo>
                  <a:pt x="400270" y="703178"/>
                </a:lnTo>
                <a:lnTo>
                  <a:pt x="336923" y="695103"/>
                </a:lnTo>
                <a:lnTo>
                  <a:pt x="315842" y="693969"/>
                </a:lnTo>
                <a:lnTo>
                  <a:pt x="308806" y="696723"/>
                </a:lnTo>
                <a:lnTo>
                  <a:pt x="311135" y="702069"/>
                </a:lnTo>
                <a:lnTo>
                  <a:pt x="331270" y="715027"/>
                </a:lnTo>
                <a:lnTo>
                  <a:pt x="376660" y="730069"/>
                </a:lnTo>
                <a:lnTo>
                  <a:pt x="435213" y="749994"/>
                </a:lnTo>
                <a:lnTo>
                  <a:pt x="480392" y="767912"/>
                </a:lnTo>
                <a:lnTo>
                  <a:pt x="527768" y="784455"/>
                </a:lnTo>
                <a:lnTo>
                  <a:pt x="576120" y="800776"/>
                </a:lnTo>
                <a:lnTo>
                  <a:pt x="624906" y="819728"/>
                </a:lnTo>
                <a:lnTo>
                  <a:pt x="670765" y="839850"/>
                </a:lnTo>
                <a:lnTo>
                  <a:pt x="714544" y="860491"/>
                </a:lnTo>
                <a:lnTo>
                  <a:pt x="776312" y="890673"/>
                </a:lnTo>
                <a:lnTo>
                  <a:pt x="837171" y="922425"/>
                </a:lnTo>
                <a:lnTo>
                  <a:pt x="855182" y="932286"/>
                </a:lnTo>
                <a:lnTo>
                  <a:pt x="856710" y="931640"/>
                </a:lnTo>
                <a:lnTo>
                  <a:pt x="855389" y="928870"/>
                </a:lnTo>
                <a:lnTo>
                  <a:pt x="836761" y="913793"/>
                </a:lnTo>
                <a:lnTo>
                  <a:pt x="773809" y="886567"/>
                </a:lnTo>
                <a:lnTo>
                  <a:pt x="713154" y="860964"/>
                </a:lnTo>
                <a:lnTo>
                  <a:pt x="667483" y="849598"/>
                </a:lnTo>
                <a:lnTo>
                  <a:pt x="619888" y="837527"/>
                </a:lnTo>
                <a:lnTo>
                  <a:pt x="570269" y="825534"/>
                </a:lnTo>
                <a:lnTo>
                  <a:pt x="517020" y="816304"/>
                </a:lnTo>
                <a:lnTo>
                  <a:pt x="468398" y="808302"/>
                </a:lnTo>
                <a:lnTo>
                  <a:pt x="422222" y="800846"/>
                </a:lnTo>
                <a:lnTo>
                  <a:pt x="374403" y="793633"/>
                </a:lnTo>
                <a:lnTo>
                  <a:pt x="312621" y="788585"/>
                </a:lnTo>
                <a:lnTo>
                  <a:pt x="262860" y="787089"/>
                </a:lnTo>
                <a:lnTo>
                  <a:pt x="212891" y="786645"/>
                </a:lnTo>
                <a:lnTo>
                  <a:pt x="206248" y="788923"/>
                </a:lnTo>
                <a:lnTo>
                  <a:pt x="206498" y="792781"/>
                </a:lnTo>
                <a:lnTo>
                  <a:pt x="211344" y="797693"/>
                </a:lnTo>
                <a:lnTo>
                  <a:pt x="240521" y="810194"/>
                </a:lnTo>
                <a:lnTo>
                  <a:pt x="301877" y="818834"/>
                </a:lnTo>
                <a:lnTo>
                  <a:pt x="360022" y="833226"/>
                </a:lnTo>
                <a:lnTo>
                  <a:pt x="421704" y="846589"/>
                </a:lnTo>
                <a:lnTo>
                  <a:pt x="484434" y="864847"/>
                </a:lnTo>
                <a:lnTo>
                  <a:pt x="547474" y="885074"/>
                </a:lnTo>
                <a:lnTo>
                  <a:pt x="608267" y="905885"/>
                </a:lnTo>
                <a:lnTo>
                  <a:pt x="668796" y="930759"/>
                </a:lnTo>
                <a:lnTo>
                  <a:pt x="700756" y="946588"/>
                </a:lnTo>
                <a:lnTo>
                  <a:pt x="709306" y="952873"/>
                </a:lnTo>
                <a:lnTo>
                  <a:pt x="710326" y="955893"/>
                </a:lnTo>
                <a:lnTo>
                  <a:pt x="706326" y="956737"/>
                </a:lnTo>
                <a:lnTo>
                  <a:pt x="652400" y="946749"/>
                </a:lnTo>
                <a:lnTo>
                  <a:pt x="603741" y="937028"/>
                </a:lnTo>
                <a:lnTo>
                  <a:pt x="544220" y="926738"/>
                </a:lnTo>
                <a:lnTo>
                  <a:pt x="498814" y="919775"/>
                </a:lnTo>
                <a:lnTo>
                  <a:pt x="454457" y="915901"/>
                </a:lnTo>
                <a:lnTo>
                  <a:pt x="411346" y="914179"/>
                </a:lnTo>
                <a:lnTo>
                  <a:pt x="368789" y="913413"/>
                </a:lnTo>
                <a:lnTo>
                  <a:pt x="305369" y="912982"/>
                </a:lnTo>
                <a:lnTo>
                  <a:pt x="253302" y="912855"/>
                </a:lnTo>
                <a:lnTo>
                  <a:pt x="213829" y="918406"/>
                </a:lnTo>
                <a:lnTo>
                  <a:pt x="209213" y="921217"/>
                </a:lnTo>
                <a:lnTo>
                  <a:pt x="209644" y="924261"/>
                </a:lnTo>
                <a:lnTo>
                  <a:pt x="213441" y="927460"/>
                </a:lnTo>
                <a:lnTo>
                  <a:pt x="261563" y="933764"/>
                </a:lnTo>
                <a:lnTo>
                  <a:pt x="311553" y="941889"/>
                </a:lnTo>
                <a:lnTo>
                  <a:pt x="371468" y="952875"/>
                </a:lnTo>
                <a:lnTo>
                  <a:pt x="416966" y="964147"/>
                </a:lnTo>
                <a:lnTo>
                  <a:pt x="461364" y="973836"/>
                </a:lnTo>
                <a:lnTo>
                  <a:pt x="504493" y="983211"/>
                </a:lnTo>
                <a:lnTo>
                  <a:pt x="547058" y="995177"/>
                </a:lnTo>
                <a:lnTo>
                  <a:pt x="610483" y="1015068"/>
                </a:lnTo>
                <a:lnTo>
                  <a:pt x="668140" y="1035779"/>
                </a:lnTo>
                <a:lnTo>
                  <a:pt x="711090" y="1056733"/>
                </a:lnTo>
                <a:lnTo>
                  <a:pt x="713855" y="1060229"/>
                </a:lnTo>
                <a:lnTo>
                  <a:pt x="709849" y="1061389"/>
                </a:lnTo>
                <a:lnTo>
                  <a:pt x="661393" y="1060435"/>
                </a:lnTo>
                <a:lnTo>
                  <a:pt x="606926" y="1054680"/>
                </a:lnTo>
                <a:lnTo>
                  <a:pt x="546334" y="1045566"/>
                </a:lnTo>
                <a:lnTo>
                  <a:pt x="501704" y="1041998"/>
                </a:lnTo>
                <a:lnTo>
                  <a:pt x="455742" y="1040412"/>
                </a:lnTo>
                <a:lnTo>
                  <a:pt x="411917" y="1039707"/>
                </a:lnTo>
                <a:lnTo>
                  <a:pt x="369043" y="1042513"/>
                </a:lnTo>
                <a:lnTo>
                  <a:pt x="308564" y="1047550"/>
                </a:lnTo>
                <a:lnTo>
                  <a:pt x="256719" y="1049043"/>
                </a:lnTo>
                <a:lnTo>
                  <a:pt x="208602" y="1052605"/>
                </a:lnTo>
                <a:lnTo>
                  <a:pt x="186264" y="1056824"/>
                </a:lnTo>
                <a:lnTo>
                  <a:pt x="188496" y="1057950"/>
                </a:lnTo>
                <a:lnTo>
                  <a:pt x="250873" y="1059755"/>
                </a:lnTo>
                <a:lnTo>
                  <a:pt x="309685" y="1065657"/>
                </a:lnTo>
                <a:lnTo>
                  <a:pt x="369745" y="1069226"/>
                </a:lnTo>
                <a:lnTo>
                  <a:pt x="431994" y="1075872"/>
                </a:lnTo>
                <a:lnTo>
                  <a:pt x="494892" y="1085251"/>
                </a:lnTo>
                <a:lnTo>
                  <a:pt x="552393" y="1101028"/>
                </a:lnTo>
                <a:lnTo>
                  <a:pt x="614649" y="1118914"/>
                </a:lnTo>
                <a:lnTo>
                  <a:pt x="639301" y="1126459"/>
                </a:lnTo>
                <a:lnTo>
                  <a:pt x="642599" y="1128940"/>
                </a:lnTo>
                <a:lnTo>
                  <a:pt x="640118" y="1130593"/>
                </a:lnTo>
                <a:lnTo>
                  <a:pt x="587660" y="1133464"/>
                </a:lnTo>
                <a:lnTo>
                  <a:pt x="533216" y="1133771"/>
                </a:lnTo>
                <a:lnTo>
                  <a:pt x="472631" y="1133861"/>
                </a:lnTo>
                <a:lnTo>
                  <a:pt x="410226" y="1133888"/>
                </a:lnTo>
                <a:lnTo>
                  <a:pt x="347282" y="1135066"/>
                </a:lnTo>
                <a:lnTo>
                  <a:pt x="286518" y="1141134"/>
                </a:lnTo>
                <a:lnTo>
                  <a:pt x="236669" y="1143452"/>
                </a:lnTo>
                <a:lnTo>
                  <a:pt x="197072" y="1144139"/>
                </a:lnTo>
                <a:lnTo>
                  <a:pt x="255849" y="1149979"/>
                </a:lnTo>
                <a:lnTo>
                  <a:pt x="305571" y="1153482"/>
                </a:lnTo>
                <a:lnTo>
                  <a:pt x="364293" y="1155835"/>
                </a:lnTo>
                <a:lnTo>
                  <a:pt x="417833" y="1166352"/>
                </a:lnTo>
                <a:lnTo>
                  <a:pt x="462551" y="1179694"/>
                </a:lnTo>
                <a:lnTo>
                  <a:pt x="465104" y="1181977"/>
                </a:lnTo>
                <a:lnTo>
                  <a:pt x="462127" y="1183498"/>
                </a:lnTo>
                <a:lnTo>
                  <a:pt x="401370" y="1185941"/>
                </a:lnTo>
                <a:lnTo>
                  <a:pt x="348428" y="1186364"/>
                </a:lnTo>
                <a:lnTo>
                  <a:pt x="297516" y="1192078"/>
                </a:lnTo>
                <a:lnTo>
                  <a:pt x="236317" y="1196084"/>
                </a:lnTo>
                <a:lnTo>
                  <a:pt x="176048" y="1196876"/>
                </a:lnTo>
                <a:lnTo>
                  <a:pt x="155418" y="1196984"/>
                </a:lnTo>
                <a:lnTo>
                  <a:pt x="202485" y="1197053"/>
                </a:lnTo>
                <a:lnTo>
                  <a:pt x="257654" y="1197065"/>
                </a:lnTo>
                <a:lnTo>
                  <a:pt x="312994" y="1197069"/>
                </a:lnTo>
                <a:lnTo>
                  <a:pt x="371895" y="1197070"/>
                </a:lnTo>
                <a:lnTo>
                  <a:pt x="394540" y="1198240"/>
                </a:lnTo>
                <a:lnTo>
                  <a:pt x="394027" y="1200190"/>
                </a:lnTo>
                <a:lnTo>
                  <a:pt x="389005" y="1202659"/>
                </a:lnTo>
                <a:lnTo>
                  <a:pt x="374068" y="1202284"/>
                </a:lnTo>
                <a:lnTo>
                  <a:pt x="330293" y="1198100"/>
                </a:lnTo>
                <a:lnTo>
                  <a:pt x="273555" y="1202965"/>
                </a:lnTo>
                <a:lnTo>
                  <a:pt x="216061" y="1200637"/>
                </a:lnTo>
                <a:lnTo>
                  <a:pt x="209530" y="1198278"/>
                </a:lnTo>
                <a:lnTo>
                  <a:pt x="211026" y="1195536"/>
                </a:lnTo>
                <a:lnTo>
                  <a:pt x="249864" y="1182729"/>
                </a:lnTo>
                <a:lnTo>
                  <a:pt x="302596" y="1176170"/>
                </a:lnTo>
                <a:lnTo>
                  <a:pt x="358073" y="1164823"/>
                </a:lnTo>
                <a:lnTo>
                  <a:pt x="408502" y="1151316"/>
                </a:lnTo>
                <a:lnTo>
                  <a:pt x="466730" y="1137383"/>
                </a:lnTo>
                <a:lnTo>
                  <a:pt x="502065" y="1125703"/>
                </a:lnTo>
                <a:lnTo>
                  <a:pt x="527872" y="1106774"/>
                </a:lnTo>
                <a:lnTo>
                  <a:pt x="574150" y="1057544"/>
                </a:lnTo>
                <a:lnTo>
                  <a:pt x="610972" y="1037056"/>
                </a:lnTo>
                <a:lnTo>
                  <a:pt x="658406" y="1024227"/>
                </a:lnTo>
                <a:lnTo>
                  <a:pt x="710676" y="1021075"/>
                </a:lnTo>
                <a:lnTo>
                  <a:pt x="767757" y="1027031"/>
                </a:lnTo>
                <a:lnTo>
                  <a:pt x="827033" y="1039523"/>
                </a:lnTo>
                <a:lnTo>
                  <a:pt x="878472" y="1053256"/>
                </a:lnTo>
                <a:lnTo>
                  <a:pt x="939322" y="1073858"/>
                </a:lnTo>
                <a:lnTo>
                  <a:pt x="952577" y="1079834"/>
                </a:lnTo>
                <a:lnTo>
                  <a:pt x="957904" y="1080308"/>
                </a:lnTo>
                <a:lnTo>
                  <a:pt x="957947" y="1077115"/>
                </a:lnTo>
                <a:lnTo>
                  <a:pt x="954465" y="1071477"/>
                </a:lnTo>
                <a:lnTo>
                  <a:pt x="927209" y="1052363"/>
                </a:lnTo>
                <a:lnTo>
                  <a:pt x="868841" y="1032179"/>
                </a:lnTo>
                <a:lnTo>
                  <a:pt x="822940" y="1014723"/>
                </a:lnTo>
                <a:lnTo>
                  <a:pt x="768265" y="1000452"/>
                </a:lnTo>
                <a:lnTo>
                  <a:pt x="720220" y="984265"/>
                </a:lnTo>
                <a:lnTo>
                  <a:pt x="670629" y="977259"/>
                </a:lnTo>
                <a:lnTo>
                  <a:pt x="608239" y="965005"/>
                </a:lnTo>
                <a:lnTo>
                  <a:pt x="591475" y="961641"/>
                </a:lnTo>
                <a:lnTo>
                  <a:pt x="583809" y="962909"/>
                </a:lnTo>
                <a:lnTo>
                  <a:pt x="582208" y="967263"/>
                </a:lnTo>
                <a:lnTo>
                  <a:pt x="584649" y="973676"/>
                </a:lnTo>
                <a:lnTo>
                  <a:pt x="599841" y="983920"/>
                </a:lnTo>
                <a:lnTo>
                  <a:pt x="662251" y="1010944"/>
                </a:lnTo>
                <a:lnTo>
                  <a:pt x="710645" y="1024028"/>
                </a:lnTo>
                <a:lnTo>
                  <a:pt x="760859" y="1036484"/>
                </a:lnTo>
                <a:lnTo>
                  <a:pt x="820341" y="1057942"/>
                </a:lnTo>
                <a:lnTo>
                  <a:pt x="882837" y="1084686"/>
                </a:lnTo>
                <a:lnTo>
                  <a:pt x="907285" y="1095401"/>
                </a:lnTo>
                <a:lnTo>
                  <a:pt x="897653" y="1094172"/>
                </a:lnTo>
                <a:lnTo>
                  <a:pt x="835949" y="1077341"/>
                </a:lnTo>
                <a:lnTo>
                  <a:pt x="776488" y="1051813"/>
                </a:lnTo>
                <a:lnTo>
                  <a:pt x="722389" y="1036056"/>
                </a:lnTo>
                <a:lnTo>
                  <a:pt x="675041" y="1025230"/>
                </a:lnTo>
                <a:lnTo>
                  <a:pt x="667596" y="1025188"/>
                </a:lnTo>
                <a:lnTo>
                  <a:pt x="666141" y="1027500"/>
                </a:lnTo>
                <a:lnTo>
                  <a:pt x="668681" y="1031381"/>
                </a:lnTo>
                <a:lnTo>
                  <a:pt x="713615" y="1053251"/>
                </a:lnTo>
                <a:lnTo>
                  <a:pt x="765645" y="1070049"/>
                </a:lnTo>
                <a:lnTo>
                  <a:pt x="828018" y="1095422"/>
                </a:lnTo>
                <a:lnTo>
                  <a:pt x="883848" y="1115906"/>
                </a:lnTo>
                <a:lnTo>
                  <a:pt x="941991" y="1145943"/>
                </a:lnTo>
                <a:lnTo>
                  <a:pt x="999749" y="1175619"/>
                </a:lnTo>
                <a:lnTo>
                  <a:pt x="1060707" y="1203821"/>
                </a:lnTo>
                <a:lnTo>
                  <a:pt x="1123933" y="1241569"/>
                </a:lnTo>
                <a:lnTo>
                  <a:pt x="1149907" y="1257828"/>
                </a:lnTo>
                <a:lnTo>
                  <a:pt x="1210922" y="1281086"/>
                </a:lnTo>
                <a:lnTo>
                  <a:pt x="1221381" y="1284667"/>
                </a:lnTo>
                <a:lnTo>
                  <a:pt x="1229524" y="1283544"/>
                </a:lnTo>
                <a:lnTo>
                  <a:pt x="1236122" y="1279286"/>
                </a:lnTo>
                <a:lnTo>
                  <a:pt x="1241691" y="1272938"/>
                </a:lnTo>
                <a:lnTo>
                  <a:pt x="1244234" y="1265196"/>
                </a:lnTo>
                <a:lnTo>
                  <a:pt x="1243940" y="1247236"/>
                </a:lnTo>
                <a:lnTo>
                  <a:pt x="1231607" y="1211804"/>
                </a:lnTo>
                <a:lnTo>
                  <a:pt x="1199702" y="1160724"/>
                </a:lnTo>
                <a:lnTo>
                  <a:pt x="1158030" y="1100625"/>
                </a:lnTo>
                <a:lnTo>
                  <a:pt x="1129988" y="1065456"/>
                </a:lnTo>
                <a:lnTo>
                  <a:pt x="1126481" y="1064873"/>
                </a:lnTo>
                <a:lnTo>
                  <a:pt x="1125313" y="1069165"/>
                </a:lnTo>
                <a:lnTo>
                  <a:pt x="1131844" y="1109674"/>
                </a:lnTo>
                <a:lnTo>
                  <a:pt x="1156120" y="1165068"/>
                </a:lnTo>
                <a:lnTo>
                  <a:pt x="1177314" y="1207516"/>
                </a:lnTo>
                <a:lnTo>
                  <a:pt x="1197179" y="1233571"/>
                </a:lnTo>
                <a:lnTo>
                  <a:pt x="1204030" y="1236612"/>
                </a:lnTo>
                <a:lnTo>
                  <a:pt x="1210938" y="1236300"/>
                </a:lnTo>
                <a:lnTo>
                  <a:pt x="1217883" y="1233752"/>
                </a:lnTo>
                <a:lnTo>
                  <a:pt x="1222512" y="1226204"/>
                </a:lnTo>
                <a:lnTo>
                  <a:pt x="1227657" y="1202220"/>
                </a:lnTo>
                <a:lnTo>
                  <a:pt x="1222553" y="1147568"/>
                </a:lnTo>
                <a:lnTo>
                  <a:pt x="1210281" y="1094832"/>
                </a:lnTo>
                <a:lnTo>
                  <a:pt x="1191002" y="1050273"/>
                </a:lnTo>
                <a:lnTo>
                  <a:pt x="1157428" y="992035"/>
                </a:lnTo>
                <a:lnTo>
                  <a:pt x="1127053" y="937378"/>
                </a:lnTo>
                <a:lnTo>
                  <a:pt x="1116210" y="921384"/>
                </a:lnTo>
                <a:lnTo>
                  <a:pt x="1114956" y="922033"/>
                </a:lnTo>
                <a:lnTo>
                  <a:pt x="1121349" y="953879"/>
                </a:lnTo>
                <a:lnTo>
                  <a:pt x="1142283" y="1005230"/>
                </a:lnTo>
                <a:lnTo>
                  <a:pt x="1165829" y="1057314"/>
                </a:lnTo>
                <a:lnTo>
                  <a:pt x="1194189" y="1119698"/>
                </a:lnTo>
                <a:lnTo>
                  <a:pt x="1222808" y="1181119"/>
                </a:lnTo>
                <a:lnTo>
                  <a:pt x="1240294" y="1216521"/>
                </a:lnTo>
                <a:lnTo>
                  <a:pt x="1244472" y="1218226"/>
                </a:lnTo>
                <a:lnTo>
                  <a:pt x="1247258" y="1213514"/>
                </a:lnTo>
                <a:lnTo>
                  <a:pt x="1249183" y="1193850"/>
                </a:lnTo>
                <a:lnTo>
                  <a:pt x="1244006" y="1143098"/>
                </a:lnTo>
                <a:lnTo>
                  <a:pt x="1237048" y="1088013"/>
                </a:lnTo>
                <a:lnTo>
                  <a:pt x="1223239" y="1038138"/>
                </a:lnTo>
                <a:lnTo>
                  <a:pt x="1205717" y="991142"/>
                </a:lnTo>
                <a:lnTo>
                  <a:pt x="1178835" y="929099"/>
                </a:lnTo>
                <a:lnTo>
                  <a:pt x="1145165" y="871447"/>
                </a:lnTo>
                <a:lnTo>
                  <a:pt x="1117999" y="818145"/>
                </a:lnTo>
                <a:lnTo>
                  <a:pt x="1075846" y="757082"/>
                </a:lnTo>
                <a:lnTo>
                  <a:pt x="1031777" y="702522"/>
                </a:lnTo>
                <a:lnTo>
                  <a:pt x="976844" y="639085"/>
                </a:lnTo>
                <a:lnTo>
                  <a:pt x="917239" y="586421"/>
                </a:lnTo>
                <a:lnTo>
                  <a:pt x="863449" y="536895"/>
                </a:lnTo>
                <a:lnTo>
                  <a:pt x="800119" y="491935"/>
                </a:lnTo>
                <a:lnTo>
                  <a:pt x="740227" y="456602"/>
                </a:lnTo>
                <a:lnTo>
                  <a:pt x="717340" y="442544"/>
                </a:lnTo>
                <a:lnTo>
                  <a:pt x="712173" y="441369"/>
                </a:lnTo>
                <a:lnTo>
                  <a:pt x="711067" y="444095"/>
                </a:lnTo>
                <a:lnTo>
                  <a:pt x="712670" y="449422"/>
                </a:lnTo>
                <a:lnTo>
                  <a:pt x="752774" y="503774"/>
                </a:lnTo>
                <a:lnTo>
                  <a:pt x="811098" y="566669"/>
                </a:lnTo>
                <a:lnTo>
                  <a:pt x="852838" y="618955"/>
                </a:lnTo>
                <a:lnTo>
                  <a:pt x="894878" y="674343"/>
                </a:lnTo>
                <a:lnTo>
                  <a:pt x="944213" y="730344"/>
                </a:lnTo>
                <a:lnTo>
                  <a:pt x="988967" y="786466"/>
                </a:lnTo>
                <a:lnTo>
                  <a:pt x="1034938" y="847075"/>
                </a:lnTo>
                <a:lnTo>
                  <a:pt x="1079206" y="893025"/>
                </a:lnTo>
                <a:lnTo>
                  <a:pt x="1079759" y="896107"/>
                </a:lnTo>
                <a:lnTo>
                  <a:pt x="1067894" y="890174"/>
                </a:lnTo>
                <a:lnTo>
                  <a:pt x="1010151" y="838039"/>
                </a:lnTo>
                <a:lnTo>
                  <a:pt x="954842" y="786319"/>
                </a:lnTo>
                <a:lnTo>
                  <a:pt x="901249" y="738728"/>
                </a:lnTo>
                <a:lnTo>
                  <a:pt x="839939" y="690154"/>
                </a:lnTo>
                <a:lnTo>
                  <a:pt x="785616" y="654872"/>
                </a:lnTo>
                <a:lnTo>
                  <a:pt x="727269" y="629689"/>
                </a:lnTo>
                <a:lnTo>
                  <a:pt x="684461" y="614722"/>
                </a:lnTo>
                <a:lnTo>
                  <a:pt x="663309" y="613815"/>
                </a:lnTo>
                <a:lnTo>
                  <a:pt x="652755" y="615211"/>
                </a:lnTo>
                <a:lnTo>
                  <a:pt x="648059" y="620821"/>
                </a:lnTo>
                <a:lnTo>
                  <a:pt x="647268" y="629241"/>
                </a:lnTo>
                <a:lnTo>
                  <a:pt x="649080" y="639533"/>
                </a:lnTo>
                <a:lnTo>
                  <a:pt x="660452" y="657207"/>
                </a:lnTo>
                <a:lnTo>
                  <a:pt x="719675" y="713428"/>
                </a:lnTo>
                <a:lnTo>
                  <a:pt x="772778" y="760595"/>
                </a:lnTo>
                <a:lnTo>
                  <a:pt x="828327" y="814972"/>
                </a:lnTo>
                <a:lnTo>
                  <a:pt x="884360" y="870773"/>
                </a:lnTo>
                <a:lnTo>
                  <a:pt x="940489" y="926856"/>
                </a:lnTo>
                <a:lnTo>
                  <a:pt x="999221" y="985578"/>
                </a:lnTo>
                <a:lnTo>
                  <a:pt x="1059136" y="1045492"/>
                </a:lnTo>
                <a:lnTo>
                  <a:pt x="1060529" y="1049225"/>
                </a:lnTo>
                <a:lnTo>
                  <a:pt x="1057949" y="1050543"/>
                </a:lnTo>
                <a:lnTo>
                  <a:pt x="1052719" y="1050253"/>
                </a:lnTo>
                <a:lnTo>
                  <a:pt x="1028590" y="1038665"/>
                </a:lnTo>
                <a:lnTo>
                  <a:pt x="975555" y="998699"/>
                </a:lnTo>
                <a:lnTo>
                  <a:pt x="922238" y="963694"/>
                </a:lnTo>
                <a:lnTo>
                  <a:pt x="866646" y="931389"/>
                </a:lnTo>
                <a:lnTo>
                  <a:pt x="813724" y="902478"/>
                </a:lnTo>
                <a:lnTo>
                  <a:pt x="758397" y="875610"/>
                </a:lnTo>
                <a:lnTo>
                  <a:pt x="705401" y="856835"/>
                </a:lnTo>
                <a:lnTo>
                  <a:pt x="703043" y="856773"/>
                </a:lnTo>
                <a:lnTo>
                  <a:pt x="755938" y="885160"/>
                </a:lnTo>
                <a:lnTo>
                  <a:pt x="816553" y="915703"/>
                </a:lnTo>
                <a:lnTo>
                  <a:pt x="873586" y="944266"/>
                </a:lnTo>
                <a:lnTo>
                  <a:pt x="929912" y="978028"/>
                </a:lnTo>
                <a:lnTo>
                  <a:pt x="984929" y="1010087"/>
                </a:lnTo>
                <a:lnTo>
                  <a:pt x="1041642" y="1040444"/>
                </a:lnTo>
                <a:lnTo>
                  <a:pt x="1045357" y="1038840"/>
                </a:lnTo>
                <a:lnTo>
                  <a:pt x="1044324" y="1033092"/>
                </a:lnTo>
                <a:lnTo>
                  <a:pt x="1033818" y="1016566"/>
                </a:lnTo>
                <a:lnTo>
                  <a:pt x="982915" y="974154"/>
                </a:lnTo>
                <a:lnTo>
                  <a:pt x="928155" y="934669"/>
                </a:lnTo>
                <a:lnTo>
                  <a:pt x="879249" y="910571"/>
                </a:lnTo>
                <a:lnTo>
                  <a:pt x="827714" y="887444"/>
                </a:lnTo>
                <a:lnTo>
                  <a:pt x="774229" y="860054"/>
                </a:lnTo>
                <a:lnTo>
                  <a:pt x="714448" y="836601"/>
                </a:lnTo>
                <a:lnTo>
                  <a:pt x="653452" y="816004"/>
                </a:lnTo>
                <a:lnTo>
                  <a:pt x="597814" y="801972"/>
                </a:lnTo>
                <a:lnTo>
                  <a:pt x="544284" y="790406"/>
                </a:lnTo>
                <a:lnTo>
                  <a:pt x="492548" y="780739"/>
                </a:lnTo>
                <a:lnTo>
                  <a:pt x="429432" y="776880"/>
                </a:lnTo>
                <a:lnTo>
                  <a:pt x="375200" y="776212"/>
                </a:lnTo>
                <a:lnTo>
                  <a:pt x="320916" y="779133"/>
                </a:lnTo>
                <a:lnTo>
                  <a:pt x="292333" y="785543"/>
                </a:lnTo>
                <a:lnTo>
                  <a:pt x="271831" y="796190"/>
                </a:lnTo>
                <a:lnTo>
                  <a:pt x="270107" y="802305"/>
                </a:lnTo>
                <a:lnTo>
                  <a:pt x="273637" y="808721"/>
                </a:lnTo>
                <a:lnTo>
                  <a:pt x="280670" y="815339"/>
                </a:lnTo>
                <a:lnTo>
                  <a:pt x="341220" y="841600"/>
                </a:lnTo>
                <a:lnTo>
                  <a:pt x="392087" y="856479"/>
                </a:lnTo>
                <a:lnTo>
                  <a:pt x="454909" y="881875"/>
                </a:lnTo>
                <a:lnTo>
                  <a:pt x="505971" y="899348"/>
                </a:lnTo>
                <a:lnTo>
                  <a:pt x="558145" y="915054"/>
                </a:lnTo>
                <a:lnTo>
                  <a:pt x="607529" y="934526"/>
                </a:lnTo>
                <a:lnTo>
                  <a:pt x="666138" y="962066"/>
                </a:lnTo>
                <a:lnTo>
                  <a:pt x="725400" y="993927"/>
                </a:lnTo>
                <a:lnTo>
                  <a:pt x="754572" y="1009758"/>
                </a:lnTo>
                <a:lnTo>
                  <a:pt x="762730" y="1016043"/>
                </a:lnTo>
                <a:lnTo>
                  <a:pt x="762320" y="1017894"/>
                </a:lnTo>
                <a:lnTo>
                  <a:pt x="734966" y="1009320"/>
                </a:lnTo>
                <a:lnTo>
                  <a:pt x="683208" y="988582"/>
                </a:lnTo>
                <a:lnTo>
                  <a:pt x="622335" y="972874"/>
                </a:lnTo>
                <a:lnTo>
                  <a:pt x="571306" y="962056"/>
                </a:lnTo>
                <a:lnTo>
                  <a:pt x="519142" y="951442"/>
                </a:lnTo>
                <a:lnTo>
                  <a:pt x="466641" y="940888"/>
                </a:lnTo>
                <a:lnTo>
                  <a:pt x="414041" y="935941"/>
                </a:lnTo>
                <a:lnTo>
                  <a:pt x="351101" y="927034"/>
                </a:lnTo>
                <a:lnTo>
                  <a:pt x="299608" y="924427"/>
                </a:lnTo>
                <a:lnTo>
                  <a:pt x="242757" y="923655"/>
                </a:lnTo>
                <a:lnTo>
                  <a:pt x="203425" y="924596"/>
                </a:lnTo>
                <a:lnTo>
                  <a:pt x="202277" y="926513"/>
                </a:lnTo>
                <a:lnTo>
                  <a:pt x="205020" y="928962"/>
                </a:lnTo>
                <a:lnTo>
                  <a:pt x="263053" y="948082"/>
                </a:lnTo>
                <a:lnTo>
                  <a:pt x="318899" y="965468"/>
                </a:lnTo>
                <a:lnTo>
                  <a:pt x="377986" y="982994"/>
                </a:lnTo>
                <a:lnTo>
                  <a:pt x="437066" y="1006128"/>
                </a:lnTo>
                <a:lnTo>
                  <a:pt x="497229" y="1031084"/>
                </a:lnTo>
                <a:lnTo>
                  <a:pt x="510450" y="1037280"/>
                </a:lnTo>
                <a:lnTo>
                  <a:pt x="514584" y="1042580"/>
                </a:lnTo>
                <a:lnTo>
                  <a:pt x="512661" y="1047284"/>
                </a:lnTo>
                <a:lnTo>
                  <a:pt x="506699" y="1051589"/>
                </a:lnTo>
                <a:lnTo>
                  <a:pt x="487597" y="1053253"/>
                </a:lnTo>
                <a:lnTo>
                  <a:pt x="437207" y="1050379"/>
                </a:lnTo>
                <a:lnTo>
                  <a:pt x="382193" y="1048641"/>
                </a:lnTo>
                <a:lnTo>
                  <a:pt x="323146" y="1041366"/>
                </a:lnTo>
                <a:lnTo>
                  <a:pt x="261093" y="1039582"/>
                </a:lnTo>
                <a:lnTo>
                  <a:pt x="206779" y="1039273"/>
                </a:lnTo>
                <a:lnTo>
                  <a:pt x="157410" y="1044771"/>
                </a:lnTo>
                <a:lnTo>
                  <a:pt x="151713" y="1047574"/>
                </a:lnTo>
                <a:lnTo>
                  <a:pt x="152593" y="1050613"/>
                </a:lnTo>
                <a:lnTo>
                  <a:pt x="166051" y="1057109"/>
                </a:lnTo>
                <a:lnTo>
                  <a:pt x="215937" y="1073930"/>
                </a:lnTo>
                <a:lnTo>
                  <a:pt x="276181" y="1093848"/>
                </a:lnTo>
                <a:lnTo>
                  <a:pt x="319003" y="1105395"/>
                </a:lnTo>
                <a:lnTo>
                  <a:pt x="323782" y="1109047"/>
                </a:lnTo>
                <a:lnTo>
                  <a:pt x="322289" y="1112652"/>
                </a:lnTo>
                <a:lnTo>
                  <a:pt x="316614" y="1116225"/>
                </a:lnTo>
                <a:lnTo>
                  <a:pt x="297830" y="1117076"/>
                </a:lnTo>
                <a:lnTo>
                  <a:pt x="236465" y="1113679"/>
                </a:lnTo>
                <a:lnTo>
                  <a:pt x="188433" y="1118679"/>
                </a:lnTo>
                <a:lnTo>
                  <a:pt x="138976" y="1121981"/>
                </a:lnTo>
                <a:lnTo>
                  <a:pt x="87627" y="1123096"/>
                </a:lnTo>
                <a:lnTo>
                  <a:pt x="149593" y="1134808"/>
                </a:lnTo>
                <a:lnTo>
                  <a:pt x="174076" y="1142492"/>
                </a:lnTo>
                <a:lnTo>
                  <a:pt x="192756" y="1153706"/>
                </a:lnTo>
                <a:lnTo>
                  <a:pt x="193994" y="1159972"/>
                </a:lnTo>
                <a:lnTo>
                  <a:pt x="190140" y="1166489"/>
                </a:lnTo>
                <a:lnTo>
                  <a:pt x="182891" y="1173173"/>
                </a:lnTo>
                <a:lnTo>
                  <a:pt x="162359" y="1180600"/>
                </a:lnTo>
                <a:lnTo>
                  <a:pt x="111050" y="1185368"/>
                </a:lnTo>
                <a:lnTo>
                  <a:pt x="65429" y="1198441"/>
                </a:lnTo>
                <a:lnTo>
                  <a:pt x="48152" y="1193390"/>
                </a:lnTo>
                <a:lnTo>
                  <a:pt x="42609" y="1186428"/>
                </a:lnTo>
                <a:lnTo>
                  <a:pt x="36450" y="1166214"/>
                </a:lnTo>
                <a:lnTo>
                  <a:pt x="32496" y="1107874"/>
                </a:lnTo>
                <a:lnTo>
                  <a:pt x="31715" y="1050076"/>
                </a:lnTo>
                <a:lnTo>
                  <a:pt x="31561" y="993599"/>
                </a:lnTo>
                <a:lnTo>
                  <a:pt x="31530" y="936213"/>
                </a:lnTo>
                <a:lnTo>
                  <a:pt x="31525" y="872885"/>
                </a:lnTo>
                <a:lnTo>
                  <a:pt x="31523" y="814969"/>
                </a:lnTo>
                <a:lnTo>
                  <a:pt x="31523" y="766960"/>
                </a:lnTo>
                <a:lnTo>
                  <a:pt x="31523" y="705572"/>
                </a:lnTo>
                <a:lnTo>
                  <a:pt x="31523" y="655518"/>
                </a:lnTo>
                <a:lnTo>
                  <a:pt x="31523" y="604812"/>
                </a:lnTo>
                <a:lnTo>
                  <a:pt x="31523" y="545164"/>
                </a:lnTo>
                <a:lnTo>
                  <a:pt x="31523" y="488321"/>
                </a:lnTo>
                <a:lnTo>
                  <a:pt x="38759" y="430863"/>
                </a:lnTo>
                <a:lnTo>
                  <a:pt x="41075" y="381490"/>
                </a:lnTo>
                <a:lnTo>
                  <a:pt x="41762" y="330986"/>
                </a:lnTo>
                <a:lnTo>
                  <a:pt x="41994" y="271406"/>
                </a:lnTo>
                <a:lnTo>
                  <a:pt x="42040" y="214577"/>
                </a:lnTo>
                <a:lnTo>
                  <a:pt x="42048" y="166757"/>
                </a:lnTo>
                <a:lnTo>
                  <a:pt x="40881" y="107771"/>
                </a:lnTo>
                <a:lnTo>
                  <a:pt x="32986" y="44621"/>
                </a:lnTo>
                <a:lnTo>
                  <a:pt x="36008" y="34537"/>
                </a:lnTo>
                <a:lnTo>
                  <a:pt x="41532" y="26645"/>
                </a:lnTo>
                <a:lnTo>
                  <a:pt x="48724" y="20213"/>
                </a:lnTo>
                <a:lnTo>
                  <a:pt x="57028" y="17095"/>
                </a:lnTo>
                <a:lnTo>
                  <a:pt x="75614" y="16751"/>
                </a:lnTo>
                <a:lnTo>
                  <a:pt x="137993" y="29183"/>
                </a:lnTo>
                <a:lnTo>
                  <a:pt x="201088" y="47227"/>
                </a:lnTo>
                <a:lnTo>
                  <a:pt x="261636" y="71466"/>
                </a:lnTo>
                <a:lnTo>
                  <a:pt x="313414" y="93195"/>
                </a:lnTo>
                <a:lnTo>
                  <a:pt x="316547" y="93826"/>
                </a:lnTo>
                <a:lnTo>
                  <a:pt x="299768" y="84705"/>
                </a:lnTo>
                <a:lnTo>
                  <a:pt x="238101" y="63515"/>
                </a:lnTo>
                <a:lnTo>
                  <a:pt x="174884" y="49467"/>
                </a:lnTo>
                <a:lnTo>
                  <a:pt x="129372" y="42056"/>
                </a:lnTo>
                <a:lnTo>
                  <a:pt x="77673" y="39860"/>
                </a:lnTo>
                <a:lnTo>
                  <a:pt x="62290" y="39552"/>
                </a:lnTo>
                <a:lnTo>
                  <a:pt x="54374" y="42856"/>
                </a:lnTo>
                <a:lnTo>
                  <a:pt x="51436" y="48568"/>
                </a:lnTo>
                <a:lnTo>
                  <a:pt x="51817" y="55886"/>
                </a:lnTo>
                <a:lnTo>
                  <a:pt x="56751" y="63104"/>
                </a:lnTo>
                <a:lnTo>
                  <a:pt x="115963" y="104411"/>
                </a:lnTo>
                <a:lnTo>
                  <a:pt x="164146" y="128472"/>
                </a:lnTo>
                <a:lnTo>
                  <a:pt x="218117" y="155148"/>
                </a:lnTo>
                <a:lnTo>
                  <a:pt x="273294" y="183730"/>
                </a:lnTo>
                <a:lnTo>
                  <a:pt x="302030" y="199211"/>
                </a:lnTo>
                <a:lnTo>
                  <a:pt x="341320" y="228758"/>
                </a:lnTo>
                <a:lnTo>
                  <a:pt x="339829" y="229825"/>
                </a:lnTo>
                <a:lnTo>
                  <a:pt x="280670" y="217116"/>
                </a:lnTo>
                <a:lnTo>
                  <a:pt x="229347" y="207154"/>
                </a:lnTo>
                <a:lnTo>
                  <a:pt x="169385" y="198896"/>
                </a:lnTo>
                <a:lnTo>
                  <a:pt x="129693" y="191876"/>
                </a:lnTo>
                <a:lnTo>
                  <a:pt x="125046" y="192369"/>
                </a:lnTo>
                <a:lnTo>
                  <a:pt x="125457" y="195037"/>
                </a:lnTo>
                <a:lnTo>
                  <a:pt x="129241" y="199155"/>
                </a:lnTo>
                <a:lnTo>
                  <a:pt x="170170" y="217760"/>
                </a:lnTo>
                <a:lnTo>
                  <a:pt x="229676" y="236616"/>
                </a:lnTo>
                <a:lnTo>
                  <a:pt x="287646" y="260954"/>
                </a:lnTo>
                <a:lnTo>
                  <a:pt x="349487" y="282702"/>
                </a:lnTo>
                <a:lnTo>
                  <a:pt x="406763" y="306669"/>
                </a:lnTo>
                <a:lnTo>
                  <a:pt x="460017" y="330814"/>
                </a:lnTo>
                <a:lnTo>
                  <a:pt x="471603" y="335296"/>
                </a:lnTo>
                <a:lnTo>
                  <a:pt x="473479" y="337115"/>
                </a:lnTo>
                <a:lnTo>
                  <a:pt x="437581" y="331629"/>
                </a:lnTo>
                <a:lnTo>
                  <a:pt x="379494" y="319280"/>
                </a:lnTo>
                <a:lnTo>
                  <a:pt x="328948" y="314633"/>
                </a:lnTo>
                <a:lnTo>
                  <a:pt x="266702" y="305827"/>
                </a:lnTo>
                <a:lnTo>
                  <a:pt x="217669" y="303238"/>
                </a:lnTo>
                <a:lnTo>
                  <a:pt x="158587" y="299244"/>
                </a:lnTo>
                <a:lnTo>
                  <a:pt x="144308" y="296703"/>
                </a:lnTo>
                <a:lnTo>
                  <a:pt x="137129" y="297348"/>
                </a:lnTo>
                <a:lnTo>
                  <a:pt x="134682" y="300118"/>
                </a:lnTo>
                <a:lnTo>
                  <a:pt x="135391" y="304304"/>
                </a:lnTo>
                <a:lnTo>
                  <a:pt x="151776" y="315195"/>
                </a:lnTo>
                <a:lnTo>
                  <a:pt x="204366" y="335661"/>
                </a:lnTo>
                <a:lnTo>
                  <a:pt x="259814" y="352138"/>
                </a:lnTo>
                <a:lnTo>
                  <a:pt x="315827" y="373590"/>
                </a:lnTo>
                <a:lnTo>
                  <a:pt x="378751" y="400333"/>
                </a:lnTo>
                <a:lnTo>
                  <a:pt x="404996" y="409347"/>
                </a:lnTo>
                <a:lnTo>
                  <a:pt x="408017" y="413388"/>
                </a:lnTo>
                <a:lnTo>
                  <a:pt x="404181" y="417252"/>
                </a:lnTo>
                <a:lnTo>
                  <a:pt x="395776" y="420998"/>
                </a:lnTo>
                <a:lnTo>
                  <a:pt x="377077" y="422041"/>
                </a:lnTo>
                <a:lnTo>
                  <a:pt x="317667" y="411263"/>
                </a:lnTo>
                <a:lnTo>
                  <a:pt x="259707" y="408190"/>
                </a:lnTo>
                <a:lnTo>
                  <a:pt x="197869" y="407582"/>
                </a:lnTo>
                <a:lnTo>
                  <a:pt x="143592" y="407477"/>
                </a:lnTo>
                <a:lnTo>
                  <a:pt x="94234" y="413035"/>
                </a:lnTo>
                <a:lnTo>
                  <a:pt x="87369" y="417017"/>
                </a:lnTo>
                <a:lnTo>
                  <a:pt x="86301" y="422011"/>
                </a:lnTo>
                <a:lnTo>
                  <a:pt x="89099" y="427680"/>
                </a:lnTo>
                <a:lnTo>
                  <a:pt x="109804" y="446837"/>
                </a:lnTo>
                <a:lnTo>
                  <a:pt x="149411" y="465866"/>
                </a:lnTo>
                <a:lnTo>
                  <a:pt x="201082" y="480890"/>
                </a:lnTo>
                <a:lnTo>
                  <a:pt x="256349" y="495123"/>
                </a:lnTo>
                <a:lnTo>
                  <a:pt x="314897" y="521045"/>
                </a:lnTo>
                <a:lnTo>
                  <a:pt x="357729" y="542439"/>
                </a:lnTo>
                <a:lnTo>
                  <a:pt x="358958" y="545400"/>
                </a:lnTo>
                <a:lnTo>
                  <a:pt x="353928" y="546204"/>
                </a:lnTo>
                <a:lnTo>
                  <a:pt x="292650" y="539090"/>
                </a:lnTo>
                <a:lnTo>
                  <a:pt x="242125" y="535350"/>
                </a:lnTo>
                <a:lnTo>
                  <a:pt x="180751" y="534242"/>
                </a:lnTo>
                <a:lnTo>
                  <a:pt x="127471" y="533913"/>
                </a:lnTo>
                <a:lnTo>
                  <a:pt x="118885" y="536207"/>
                </a:lnTo>
                <a:lnTo>
                  <a:pt x="115501" y="540076"/>
                </a:lnTo>
                <a:lnTo>
                  <a:pt x="115585" y="544994"/>
                </a:lnTo>
                <a:lnTo>
                  <a:pt x="121489" y="549443"/>
                </a:lnTo>
                <a:lnTo>
                  <a:pt x="177829" y="568623"/>
                </a:lnTo>
                <a:lnTo>
                  <a:pt x="229226" y="582859"/>
                </a:lnTo>
                <a:lnTo>
                  <a:pt x="281319" y="600056"/>
                </a:lnTo>
                <a:lnTo>
                  <a:pt x="337639" y="624045"/>
                </a:lnTo>
                <a:lnTo>
                  <a:pt x="363327" y="631607"/>
                </a:lnTo>
                <a:lnTo>
                  <a:pt x="367369" y="634091"/>
                </a:lnTo>
                <a:lnTo>
                  <a:pt x="365385" y="635748"/>
                </a:lnTo>
                <a:lnTo>
                  <a:pt x="347192" y="636418"/>
                </a:lnTo>
                <a:lnTo>
                  <a:pt x="294420" y="631388"/>
                </a:lnTo>
                <a:lnTo>
                  <a:pt x="232889" y="629096"/>
                </a:lnTo>
                <a:lnTo>
                  <a:pt x="170085" y="628643"/>
                </a:lnTo>
                <a:lnTo>
                  <a:pt x="161332" y="632115"/>
                </a:lnTo>
                <a:lnTo>
                  <a:pt x="157837" y="637940"/>
                </a:lnTo>
                <a:lnTo>
                  <a:pt x="157846" y="645332"/>
                </a:lnTo>
                <a:lnTo>
                  <a:pt x="161362" y="651430"/>
                </a:lnTo>
                <a:lnTo>
                  <a:pt x="174627" y="661325"/>
                </a:lnTo>
                <a:lnTo>
                  <a:pt x="233310" y="680871"/>
                </a:lnTo>
                <a:lnTo>
                  <a:pt x="294749" y="705917"/>
                </a:lnTo>
                <a:lnTo>
                  <a:pt x="356291" y="726359"/>
                </a:lnTo>
                <a:lnTo>
                  <a:pt x="389013" y="742785"/>
                </a:lnTo>
                <a:lnTo>
                  <a:pt x="392682" y="747984"/>
                </a:lnTo>
                <a:lnTo>
                  <a:pt x="391619" y="752620"/>
                </a:lnTo>
                <a:lnTo>
                  <a:pt x="387400" y="756881"/>
                </a:lnTo>
                <a:lnTo>
                  <a:pt x="363996" y="758495"/>
                </a:lnTo>
                <a:lnTo>
                  <a:pt x="308238" y="755946"/>
                </a:lnTo>
                <a:lnTo>
                  <a:pt x="264472" y="755350"/>
                </a:lnTo>
                <a:lnTo>
                  <a:pt x="203880" y="756185"/>
                </a:lnTo>
                <a:lnTo>
                  <a:pt x="163310" y="764491"/>
                </a:lnTo>
                <a:lnTo>
                  <a:pt x="144297" y="775135"/>
                </a:lnTo>
                <a:lnTo>
                  <a:pt x="141801" y="781249"/>
                </a:lnTo>
                <a:lnTo>
                  <a:pt x="143646" y="787665"/>
                </a:lnTo>
                <a:lnTo>
                  <a:pt x="148386" y="794282"/>
                </a:lnTo>
                <a:lnTo>
                  <a:pt x="163011" y="804754"/>
                </a:lnTo>
                <a:lnTo>
                  <a:pt x="224608" y="836664"/>
                </a:lnTo>
                <a:lnTo>
                  <a:pt x="284461" y="857498"/>
                </a:lnTo>
                <a:lnTo>
                  <a:pt x="345794" y="888808"/>
                </a:lnTo>
                <a:lnTo>
                  <a:pt x="348662" y="894466"/>
                </a:lnTo>
                <a:lnTo>
                  <a:pt x="345894" y="899408"/>
                </a:lnTo>
                <a:lnTo>
                  <a:pt x="339370" y="903872"/>
                </a:lnTo>
                <a:lnTo>
                  <a:pt x="307831" y="910156"/>
                </a:lnTo>
                <a:lnTo>
                  <a:pt x="257672" y="912017"/>
                </a:lnTo>
                <a:lnTo>
                  <a:pt x="203945" y="912569"/>
                </a:lnTo>
                <a:lnTo>
                  <a:pt x="162160" y="918321"/>
                </a:lnTo>
                <a:lnTo>
                  <a:pt x="156049" y="922330"/>
                </a:lnTo>
                <a:lnTo>
                  <a:pt x="154314" y="927343"/>
                </a:lnTo>
                <a:lnTo>
                  <a:pt x="155498" y="933024"/>
                </a:lnTo>
                <a:lnTo>
                  <a:pt x="172411" y="945576"/>
                </a:lnTo>
                <a:lnTo>
                  <a:pt x="233047" y="972402"/>
                </a:lnTo>
                <a:lnTo>
                  <a:pt x="290176" y="994591"/>
                </a:lnTo>
                <a:lnTo>
                  <a:pt x="335949" y="1010585"/>
                </a:lnTo>
                <a:lnTo>
                  <a:pt x="338589" y="1014255"/>
                </a:lnTo>
                <a:lnTo>
                  <a:pt x="335669" y="1017872"/>
                </a:lnTo>
                <a:lnTo>
                  <a:pt x="329044" y="1021453"/>
                </a:lnTo>
                <a:lnTo>
                  <a:pt x="312323" y="1022312"/>
                </a:lnTo>
                <a:lnTo>
                  <a:pt x="250636" y="1013331"/>
                </a:lnTo>
                <a:lnTo>
                  <a:pt x="200041" y="1009268"/>
                </a:lnTo>
                <a:lnTo>
                  <a:pt x="144235" y="1008064"/>
                </a:lnTo>
                <a:lnTo>
                  <a:pt x="88666" y="1008827"/>
                </a:lnTo>
                <a:lnTo>
                  <a:pt x="89505" y="1010744"/>
                </a:lnTo>
                <a:lnTo>
                  <a:pt x="119283" y="1019030"/>
                </a:lnTo>
                <a:lnTo>
                  <a:pt x="175460" y="1032310"/>
                </a:lnTo>
                <a:lnTo>
                  <a:pt x="224295" y="1037793"/>
                </a:lnTo>
                <a:lnTo>
                  <a:pt x="167479" y="1038965"/>
                </a:lnTo>
                <a:lnTo>
                  <a:pt x="116481" y="1047513"/>
                </a:lnTo>
                <a:lnTo>
                  <a:pt x="89949" y="1053782"/>
                </a:lnTo>
                <a:lnTo>
                  <a:pt x="83342" y="1059431"/>
                </a:lnTo>
                <a:lnTo>
                  <a:pt x="81277" y="1066706"/>
                </a:lnTo>
                <a:lnTo>
                  <a:pt x="82240" y="1075066"/>
                </a:lnTo>
                <a:lnTo>
                  <a:pt x="86391" y="1081809"/>
                </a:lnTo>
                <a:lnTo>
                  <a:pt x="100363" y="1092421"/>
                </a:lnTo>
                <a:lnTo>
                  <a:pt x="104322" y="1092209"/>
                </a:lnTo>
                <a:lnTo>
                  <a:pt x="105792" y="1088558"/>
                </a:lnTo>
                <a:lnTo>
                  <a:pt x="96939" y="1026482"/>
                </a:lnTo>
                <a:lnTo>
                  <a:pt x="89548" y="972041"/>
                </a:lnTo>
                <a:lnTo>
                  <a:pt x="85229" y="916227"/>
                </a:lnTo>
                <a:lnTo>
                  <a:pt x="84375" y="857022"/>
                </a:lnTo>
                <a:lnTo>
                  <a:pt x="84228" y="806587"/>
                </a:lnTo>
                <a:lnTo>
                  <a:pt x="84184" y="754598"/>
                </a:lnTo>
                <a:lnTo>
                  <a:pt x="84171" y="705269"/>
                </a:lnTo>
                <a:lnTo>
                  <a:pt x="84167" y="657898"/>
                </a:lnTo>
                <a:lnTo>
                  <a:pt x="84165" y="595078"/>
                </a:lnTo>
                <a:lnTo>
                  <a:pt x="85335" y="537609"/>
                </a:lnTo>
                <a:lnTo>
                  <a:pt x="92499" y="481196"/>
                </a:lnTo>
                <a:lnTo>
                  <a:pt x="94260" y="424993"/>
                </a:lnTo>
                <a:lnTo>
                  <a:pt x="93439" y="362765"/>
                </a:lnTo>
                <a:lnTo>
                  <a:pt x="86344" y="311132"/>
                </a:lnTo>
                <a:lnTo>
                  <a:pt x="77217" y="249519"/>
                </a:lnTo>
                <a:lnTo>
                  <a:pt x="68519" y="187954"/>
                </a:lnTo>
                <a:lnTo>
                  <a:pt x="64376" y="183905"/>
                </a:lnTo>
                <a:lnTo>
                  <a:pt x="59274" y="184715"/>
                </a:lnTo>
                <a:lnTo>
                  <a:pt x="53533" y="188764"/>
                </a:lnTo>
                <a:lnTo>
                  <a:pt x="44035" y="205742"/>
                </a:lnTo>
                <a:lnTo>
                  <a:pt x="37084" y="230055"/>
                </a:lnTo>
                <a:lnTo>
                  <a:pt x="35741" y="293323"/>
                </a:lnTo>
                <a:lnTo>
                  <a:pt x="40182" y="344767"/>
                </a:lnTo>
                <a:lnTo>
                  <a:pt x="41497" y="400174"/>
                </a:lnTo>
                <a:lnTo>
                  <a:pt x="41805" y="441641"/>
                </a:lnTo>
                <a:lnTo>
                  <a:pt x="41942" y="487367"/>
                </a:lnTo>
                <a:lnTo>
                  <a:pt x="42019" y="547971"/>
                </a:lnTo>
                <a:lnTo>
                  <a:pt x="42042" y="608561"/>
                </a:lnTo>
                <a:lnTo>
                  <a:pt x="42048" y="665378"/>
                </a:lnTo>
                <a:lnTo>
                  <a:pt x="42051" y="726566"/>
                </a:lnTo>
                <a:lnTo>
                  <a:pt x="40881" y="715386"/>
                </a:lnTo>
                <a:lnTo>
                  <a:pt x="32986" y="664016"/>
                </a:lnTo>
                <a:lnTo>
                  <a:pt x="30642" y="610368"/>
                </a:lnTo>
                <a:lnTo>
                  <a:pt x="23247" y="551591"/>
                </a:lnTo>
                <a:lnTo>
                  <a:pt x="21439" y="489591"/>
                </a:lnTo>
                <a:lnTo>
                  <a:pt x="21126" y="440875"/>
                </a:lnTo>
                <a:lnTo>
                  <a:pt x="19851" y="380417"/>
                </a:lnTo>
                <a:lnTo>
                  <a:pt x="12667" y="320295"/>
                </a:lnTo>
                <a:lnTo>
                  <a:pt x="5311" y="258029"/>
                </a:lnTo>
                <a:lnTo>
                  <a:pt x="1530" y="209267"/>
                </a:lnTo>
                <a:lnTo>
                  <a:pt x="252" y="148794"/>
                </a:lnTo>
                <a:lnTo>
                  <a:pt x="0" y="91788"/>
                </a:lnTo>
                <a:lnTo>
                  <a:pt x="5539" y="35467"/>
                </a:lnTo>
                <a:lnTo>
                  <a:pt x="10691" y="24925"/>
                </a:lnTo>
                <a:lnTo>
                  <a:pt x="25774" y="10092"/>
                </a:lnTo>
                <a:lnTo>
                  <a:pt x="34709" y="6838"/>
                </a:lnTo>
                <a:lnTo>
                  <a:pt x="90174" y="7052"/>
                </a:lnTo>
                <a:lnTo>
                  <a:pt x="146742" y="18763"/>
                </a:lnTo>
                <a:lnTo>
                  <a:pt x="199901" y="35543"/>
                </a:lnTo>
                <a:lnTo>
                  <a:pt x="263143" y="56493"/>
                </a:lnTo>
                <a:lnTo>
                  <a:pt x="326320" y="78711"/>
                </a:lnTo>
                <a:lnTo>
                  <a:pt x="384553" y="104153"/>
                </a:lnTo>
                <a:lnTo>
                  <a:pt x="444604" y="131304"/>
                </a:lnTo>
                <a:lnTo>
                  <a:pt x="457818" y="135610"/>
                </a:lnTo>
                <a:lnTo>
                  <a:pt x="463119" y="134970"/>
                </a:lnTo>
                <a:lnTo>
                  <a:pt x="463143" y="131035"/>
                </a:lnTo>
                <a:lnTo>
                  <a:pt x="453812" y="118473"/>
                </a:lnTo>
                <a:lnTo>
                  <a:pt x="403725" y="84404"/>
                </a:lnTo>
                <a:lnTo>
                  <a:pt x="341627" y="60896"/>
                </a:lnTo>
                <a:lnTo>
                  <a:pt x="313236" y="52205"/>
                </a:lnTo>
                <a:lnTo>
                  <a:pt x="263468" y="30682"/>
                </a:lnTo>
                <a:lnTo>
                  <a:pt x="210602" y="18553"/>
                </a:lnTo>
                <a:lnTo>
                  <a:pt x="157893" y="7550"/>
                </a:lnTo>
                <a:lnTo>
                  <a:pt x="108350" y="0"/>
                </a:lnTo>
                <a:lnTo>
                  <a:pt x="67155" y="883"/>
                </a:lnTo>
                <a:lnTo>
                  <a:pt x="55278" y="3039"/>
                </a:lnTo>
                <a:lnTo>
                  <a:pt x="50869" y="5646"/>
                </a:lnTo>
                <a:lnTo>
                  <a:pt x="51440" y="8553"/>
                </a:lnTo>
                <a:lnTo>
                  <a:pt x="61432" y="14904"/>
                </a:lnTo>
                <a:lnTo>
                  <a:pt x="118868" y="36643"/>
                </a:lnTo>
                <a:lnTo>
                  <a:pt x="174685" y="57807"/>
                </a:lnTo>
                <a:lnTo>
                  <a:pt x="231007" y="77252"/>
                </a:lnTo>
                <a:lnTo>
                  <a:pt x="284134" y="100639"/>
                </a:lnTo>
                <a:lnTo>
                  <a:pt x="347372" y="131825"/>
                </a:lnTo>
                <a:lnTo>
                  <a:pt x="408353" y="165494"/>
                </a:lnTo>
                <a:lnTo>
                  <a:pt x="471308" y="200401"/>
                </a:lnTo>
                <a:lnTo>
                  <a:pt x="523460" y="228454"/>
                </a:lnTo>
                <a:lnTo>
                  <a:pt x="585859" y="271950"/>
                </a:lnTo>
                <a:lnTo>
                  <a:pt x="641692" y="317799"/>
                </a:lnTo>
                <a:lnTo>
                  <a:pt x="694755" y="362874"/>
                </a:lnTo>
                <a:lnTo>
                  <a:pt x="753860" y="414309"/>
                </a:lnTo>
                <a:lnTo>
                  <a:pt x="781264" y="443670"/>
                </a:lnTo>
                <a:lnTo>
                  <a:pt x="790950" y="462143"/>
                </a:lnTo>
                <a:lnTo>
                  <a:pt x="790492" y="466133"/>
                </a:lnTo>
                <a:lnTo>
                  <a:pt x="786676" y="466454"/>
                </a:lnTo>
                <a:lnTo>
                  <a:pt x="774249" y="460570"/>
                </a:lnTo>
                <a:lnTo>
                  <a:pt x="711756" y="417580"/>
                </a:lnTo>
                <a:lnTo>
                  <a:pt x="653320" y="389810"/>
                </a:lnTo>
                <a:lnTo>
                  <a:pt x="592688" y="360625"/>
                </a:lnTo>
                <a:lnTo>
                  <a:pt x="542765" y="333512"/>
                </a:lnTo>
                <a:lnTo>
                  <a:pt x="490928" y="310141"/>
                </a:lnTo>
                <a:lnTo>
                  <a:pt x="439694" y="289569"/>
                </a:lnTo>
                <a:lnTo>
                  <a:pt x="379868" y="271544"/>
                </a:lnTo>
                <a:lnTo>
                  <a:pt x="322990" y="256719"/>
                </a:lnTo>
                <a:lnTo>
                  <a:pt x="260978" y="242122"/>
                </a:lnTo>
                <a:lnTo>
                  <a:pt x="247664" y="241074"/>
                </a:lnTo>
                <a:lnTo>
                  <a:pt x="239958" y="243884"/>
                </a:lnTo>
                <a:lnTo>
                  <a:pt x="235990" y="249268"/>
                </a:lnTo>
                <a:lnTo>
                  <a:pt x="234515" y="256366"/>
                </a:lnTo>
                <a:lnTo>
                  <a:pt x="235871" y="263438"/>
                </a:lnTo>
                <a:lnTo>
                  <a:pt x="243617" y="277535"/>
                </a:lnTo>
                <a:lnTo>
                  <a:pt x="266721" y="298624"/>
                </a:lnTo>
                <a:lnTo>
                  <a:pt x="315545" y="326712"/>
                </a:lnTo>
                <a:lnTo>
                  <a:pt x="377181" y="357910"/>
                </a:lnTo>
                <a:lnTo>
                  <a:pt x="426788" y="390420"/>
                </a:lnTo>
                <a:lnTo>
                  <a:pt x="482821" y="426569"/>
                </a:lnTo>
                <a:lnTo>
                  <a:pt x="536468" y="462626"/>
                </a:lnTo>
                <a:lnTo>
                  <a:pt x="589408" y="499826"/>
                </a:lnTo>
                <a:lnTo>
                  <a:pt x="639019" y="536194"/>
                </a:lnTo>
                <a:lnTo>
                  <a:pt x="697704" y="584816"/>
                </a:lnTo>
                <a:lnTo>
                  <a:pt x="753863" y="630516"/>
                </a:lnTo>
                <a:lnTo>
                  <a:pt x="762258" y="640383"/>
                </a:lnTo>
                <a:lnTo>
                  <a:pt x="764345" y="644621"/>
                </a:lnTo>
                <a:lnTo>
                  <a:pt x="762226" y="645107"/>
                </a:lnTo>
                <a:lnTo>
                  <a:pt x="704363" y="610106"/>
                </a:lnTo>
                <a:lnTo>
                  <a:pt x="646228" y="574329"/>
                </a:lnTo>
                <a:lnTo>
                  <a:pt x="594504" y="543841"/>
                </a:lnTo>
                <a:lnTo>
                  <a:pt x="535244" y="513751"/>
                </a:lnTo>
                <a:lnTo>
                  <a:pt x="473232" y="489497"/>
                </a:lnTo>
                <a:lnTo>
                  <a:pt x="411574" y="467493"/>
                </a:lnTo>
                <a:lnTo>
                  <a:pt x="354571" y="447325"/>
                </a:lnTo>
                <a:lnTo>
                  <a:pt x="294917" y="433421"/>
                </a:lnTo>
                <a:lnTo>
                  <a:pt x="240847" y="423062"/>
                </a:lnTo>
                <a:lnTo>
                  <a:pt x="192331" y="419473"/>
                </a:lnTo>
                <a:lnTo>
                  <a:pt x="154466" y="418633"/>
                </a:lnTo>
                <a:lnTo>
                  <a:pt x="143901" y="424258"/>
                </a:lnTo>
                <a:lnTo>
                  <a:pt x="139197" y="433858"/>
                </a:lnTo>
                <a:lnTo>
                  <a:pt x="138401" y="446107"/>
                </a:lnTo>
                <a:lnTo>
                  <a:pt x="141379" y="456612"/>
                </a:lnTo>
                <a:lnTo>
                  <a:pt x="154048" y="474524"/>
                </a:lnTo>
                <a:lnTo>
                  <a:pt x="180910" y="497762"/>
                </a:lnTo>
                <a:lnTo>
                  <a:pt x="238240" y="527744"/>
                </a:lnTo>
                <a:lnTo>
                  <a:pt x="288655" y="556165"/>
                </a:lnTo>
                <a:lnTo>
                  <a:pt x="340637" y="586812"/>
                </a:lnTo>
                <a:lnTo>
                  <a:pt x="391914" y="619290"/>
                </a:lnTo>
                <a:lnTo>
                  <a:pt x="451755" y="668473"/>
                </a:lnTo>
                <a:lnTo>
                  <a:pt x="508636" y="706741"/>
                </a:lnTo>
                <a:lnTo>
                  <a:pt x="569308" y="765798"/>
                </a:lnTo>
                <a:lnTo>
                  <a:pt x="572540" y="771515"/>
                </a:lnTo>
                <a:lnTo>
                  <a:pt x="571185" y="774157"/>
                </a:lnTo>
                <a:lnTo>
                  <a:pt x="566773" y="774748"/>
                </a:lnTo>
                <a:lnTo>
                  <a:pt x="514760" y="761172"/>
                </a:lnTo>
                <a:lnTo>
                  <a:pt x="457867" y="740477"/>
                </a:lnTo>
                <a:lnTo>
                  <a:pt x="397236" y="720791"/>
                </a:lnTo>
                <a:lnTo>
                  <a:pt x="346553" y="704611"/>
                </a:lnTo>
                <a:lnTo>
                  <a:pt x="294491" y="692408"/>
                </a:lnTo>
                <a:lnTo>
                  <a:pt x="245140" y="684502"/>
                </a:lnTo>
                <a:lnTo>
                  <a:pt x="194643" y="685280"/>
                </a:lnTo>
                <a:lnTo>
                  <a:pt x="175365" y="687421"/>
                </a:lnTo>
                <a:lnTo>
                  <a:pt x="161343" y="692357"/>
                </a:lnTo>
                <a:lnTo>
                  <a:pt x="142643" y="707201"/>
                </a:lnTo>
                <a:lnTo>
                  <a:pt x="141868" y="716073"/>
                </a:lnTo>
                <a:lnTo>
                  <a:pt x="146030" y="725497"/>
                </a:lnTo>
                <a:lnTo>
                  <a:pt x="171126" y="752408"/>
                </a:lnTo>
                <a:lnTo>
                  <a:pt x="229802" y="796880"/>
                </a:lnTo>
                <a:lnTo>
                  <a:pt x="284552" y="830978"/>
                </a:lnTo>
                <a:lnTo>
                  <a:pt x="340427" y="871162"/>
                </a:lnTo>
                <a:lnTo>
                  <a:pt x="395986" y="911939"/>
                </a:lnTo>
                <a:lnTo>
                  <a:pt x="404350" y="919246"/>
                </a:lnTo>
                <a:lnTo>
                  <a:pt x="407586" y="927626"/>
                </a:lnTo>
                <a:lnTo>
                  <a:pt x="407404" y="936722"/>
                </a:lnTo>
                <a:lnTo>
                  <a:pt x="404943" y="946296"/>
                </a:lnTo>
                <a:lnTo>
                  <a:pt x="397453" y="952678"/>
                </a:lnTo>
                <a:lnTo>
                  <a:pt x="373533" y="959770"/>
                </a:lnTo>
                <a:lnTo>
                  <a:pt x="318922" y="964323"/>
                </a:lnTo>
                <a:lnTo>
                  <a:pt x="256836" y="965222"/>
                </a:lnTo>
                <a:lnTo>
                  <a:pt x="201228" y="968497"/>
                </a:lnTo>
                <a:lnTo>
                  <a:pt x="168948" y="974990"/>
                </a:lnTo>
                <a:lnTo>
                  <a:pt x="146803" y="985674"/>
                </a:lnTo>
                <a:lnTo>
                  <a:pt x="142302" y="992968"/>
                </a:lnTo>
                <a:lnTo>
                  <a:pt x="141640" y="1001341"/>
                </a:lnTo>
                <a:lnTo>
                  <a:pt x="143539" y="1010432"/>
                </a:lnTo>
                <a:lnTo>
                  <a:pt x="158127" y="1029892"/>
                </a:lnTo>
                <a:lnTo>
                  <a:pt x="189528" y="1054339"/>
                </a:lnTo>
                <a:lnTo>
                  <a:pt x="251679" y="1078146"/>
                </a:lnTo>
                <a:lnTo>
                  <a:pt x="300045" y="1096453"/>
                </a:lnTo>
                <a:lnTo>
                  <a:pt x="352591" y="1115525"/>
                </a:lnTo>
                <a:lnTo>
                  <a:pt x="409754" y="1129105"/>
                </a:lnTo>
                <a:lnTo>
                  <a:pt x="469057" y="1144174"/>
                </a:lnTo>
                <a:lnTo>
                  <a:pt x="505305" y="11549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264999" y="1410949"/>
            <a:ext cx="301561" cy="506548"/>
          </a:xfrm>
          <a:custGeom>
            <a:avLst/>
            <a:gdLst/>
            <a:ahLst/>
            <a:cxnLst/>
            <a:rect l="0" t="0" r="0" b="0"/>
            <a:pathLst>
              <a:path w="301561" h="506548">
                <a:moveTo>
                  <a:pt x="0" y="0"/>
                </a:moveTo>
                <a:lnTo>
                  <a:pt x="35405" y="46404"/>
                </a:lnTo>
                <a:lnTo>
                  <a:pt x="78045" y="109564"/>
                </a:lnTo>
                <a:lnTo>
                  <a:pt x="120205" y="172734"/>
                </a:lnTo>
                <a:lnTo>
                  <a:pt x="156734" y="235905"/>
                </a:lnTo>
                <a:lnTo>
                  <a:pt x="185278" y="299076"/>
                </a:lnTo>
                <a:lnTo>
                  <a:pt x="220072" y="362247"/>
                </a:lnTo>
                <a:lnTo>
                  <a:pt x="257528" y="425418"/>
                </a:lnTo>
                <a:lnTo>
                  <a:pt x="285245" y="475938"/>
                </a:lnTo>
                <a:lnTo>
                  <a:pt x="301560" y="506547"/>
                </a:lnTo>
                <a:lnTo>
                  <a:pt x="284902" y="454946"/>
                </a:lnTo>
                <a:lnTo>
                  <a:pt x="267948" y="403261"/>
                </a:lnTo>
                <a:lnTo>
                  <a:pt x="235606" y="341262"/>
                </a:lnTo>
                <a:lnTo>
                  <a:pt x="207865" y="287869"/>
                </a:lnTo>
                <a:lnTo>
                  <a:pt x="179855" y="232261"/>
                </a:lnTo>
                <a:lnTo>
                  <a:pt x="150622" y="176217"/>
                </a:lnTo>
                <a:lnTo>
                  <a:pt x="112266" y="120087"/>
                </a:lnTo>
                <a:lnTo>
                  <a:pt x="67662" y="57137"/>
                </a:lnTo>
                <a:lnTo>
                  <a:pt x="30662" y="685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081710" y="1329106"/>
            <a:ext cx="557601" cy="827251"/>
          </a:xfrm>
          <a:custGeom>
            <a:avLst/>
            <a:gdLst/>
            <a:ahLst/>
            <a:cxnLst/>
            <a:rect l="0" t="0" r="0" b="0"/>
            <a:pathLst>
              <a:path w="557601" h="827251">
                <a:moveTo>
                  <a:pt x="0" y="0"/>
                </a:moveTo>
                <a:lnTo>
                  <a:pt x="28847" y="34925"/>
                </a:lnTo>
                <a:lnTo>
                  <a:pt x="85097" y="86312"/>
                </a:lnTo>
                <a:lnTo>
                  <a:pt x="141565" y="141908"/>
                </a:lnTo>
                <a:lnTo>
                  <a:pt x="195299" y="195537"/>
                </a:lnTo>
                <a:lnTo>
                  <a:pt x="256639" y="256854"/>
                </a:lnTo>
                <a:lnTo>
                  <a:pt x="305378" y="311179"/>
                </a:lnTo>
                <a:lnTo>
                  <a:pt x="347630" y="366970"/>
                </a:lnTo>
                <a:lnTo>
                  <a:pt x="382839" y="423051"/>
                </a:lnTo>
                <a:lnTo>
                  <a:pt x="417654" y="479189"/>
                </a:lnTo>
                <a:lnTo>
                  <a:pt x="454296" y="535338"/>
                </a:lnTo>
                <a:lnTo>
                  <a:pt x="482158" y="591489"/>
                </a:lnTo>
                <a:lnTo>
                  <a:pt x="510271" y="653274"/>
                </a:lnTo>
                <a:lnTo>
                  <a:pt x="531116" y="707120"/>
                </a:lnTo>
                <a:lnTo>
                  <a:pt x="549098" y="763041"/>
                </a:lnTo>
                <a:lnTo>
                  <a:pt x="557600" y="822298"/>
                </a:lnTo>
                <a:lnTo>
                  <a:pt x="555958" y="827250"/>
                </a:lnTo>
                <a:lnTo>
                  <a:pt x="552523" y="824702"/>
                </a:lnTo>
                <a:lnTo>
                  <a:pt x="536511" y="786931"/>
                </a:lnTo>
                <a:lnTo>
                  <a:pt x="520069" y="733236"/>
                </a:lnTo>
                <a:lnTo>
                  <a:pt x="504668" y="684571"/>
                </a:lnTo>
                <a:lnTo>
                  <a:pt x="488407" y="633107"/>
                </a:lnTo>
                <a:lnTo>
                  <a:pt x="473060" y="583933"/>
                </a:lnTo>
                <a:lnTo>
                  <a:pt x="450575" y="533488"/>
                </a:lnTo>
                <a:lnTo>
                  <a:pt x="424806" y="477207"/>
                </a:lnTo>
                <a:lnTo>
                  <a:pt x="402353" y="423487"/>
                </a:lnTo>
                <a:lnTo>
                  <a:pt x="377763" y="370525"/>
                </a:lnTo>
                <a:lnTo>
                  <a:pt x="351369" y="317788"/>
                </a:lnTo>
                <a:lnTo>
                  <a:pt x="325612" y="268237"/>
                </a:lnTo>
                <a:lnTo>
                  <a:pt x="295753" y="220800"/>
                </a:lnTo>
                <a:lnTo>
                  <a:pt x="264679" y="169700"/>
                </a:lnTo>
                <a:lnTo>
                  <a:pt x="233245" y="117514"/>
                </a:lnTo>
                <a:lnTo>
                  <a:pt x="212464" y="8843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390004" y="1074834"/>
            <a:ext cx="1212796" cy="1277301"/>
          </a:xfrm>
          <a:custGeom>
            <a:avLst/>
            <a:gdLst/>
            <a:ahLst/>
            <a:cxnLst/>
            <a:rect l="0" t="0" r="0" b="0"/>
            <a:pathLst>
              <a:path w="1212796" h="1277301">
                <a:moveTo>
                  <a:pt x="554278" y="136190"/>
                </a:moveTo>
                <a:lnTo>
                  <a:pt x="538045" y="126835"/>
                </a:lnTo>
                <a:lnTo>
                  <a:pt x="482635" y="98341"/>
                </a:lnTo>
                <a:lnTo>
                  <a:pt x="419840" y="70392"/>
                </a:lnTo>
                <a:lnTo>
                  <a:pt x="366349" y="48067"/>
                </a:lnTo>
                <a:lnTo>
                  <a:pt x="305134" y="28373"/>
                </a:lnTo>
                <a:lnTo>
                  <a:pt x="245773" y="10543"/>
                </a:lnTo>
                <a:lnTo>
                  <a:pt x="205002" y="5574"/>
                </a:lnTo>
                <a:lnTo>
                  <a:pt x="198171" y="8386"/>
                </a:lnTo>
                <a:lnTo>
                  <a:pt x="195958" y="13770"/>
                </a:lnTo>
                <a:lnTo>
                  <a:pt x="196821" y="20869"/>
                </a:lnTo>
                <a:lnTo>
                  <a:pt x="203246" y="27941"/>
                </a:lnTo>
                <a:lnTo>
                  <a:pt x="260489" y="57539"/>
                </a:lnTo>
                <a:lnTo>
                  <a:pt x="317320" y="85238"/>
                </a:lnTo>
                <a:lnTo>
                  <a:pt x="376536" y="112167"/>
                </a:lnTo>
                <a:lnTo>
                  <a:pt x="430044" y="138445"/>
                </a:lnTo>
                <a:lnTo>
                  <a:pt x="433597" y="137911"/>
                </a:lnTo>
                <a:lnTo>
                  <a:pt x="432456" y="132875"/>
                </a:lnTo>
                <a:lnTo>
                  <a:pt x="421831" y="117142"/>
                </a:lnTo>
                <a:lnTo>
                  <a:pt x="383293" y="87977"/>
                </a:lnTo>
                <a:lnTo>
                  <a:pt x="324479" y="59885"/>
                </a:lnTo>
                <a:lnTo>
                  <a:pt x="271474" y="37543"/>
                </a:lnTo>
                <a:lnTo>
                  <a:pt x="210362" y="17845"/>
                </a:lnTo>
                <a:lnTo>
                  <a:pt x="151015" y="15"/>
                </a:lnTo>
                <a:lnTo>
                  <a:pt x="145802" y="0"/>
                </a:lnTo>
                <a:lnTo>
                  <a:pt x="145837" y="2330"/>
                </a:lnTo>
                <a:lnTo>
                  <a:pt x="149369" y="6224"/>
                </a:lnTo>
                <a:lnTo>
                  <a:pt x="210955" y="33570"/>
                </a:lnTo>
                <a:lnTo>
                  <a:pt x="271109" y="66917"/>
                </a:lnTo>
                <a:lnTo>
                  <a:pt x="325315" y="94780"/>
                </a:lnTo>
                <a:lnTo>
                  <a:pt x="367348" y="118135"/>
                </a:lnTo>
                <a:lnTo>
                  <a:pt x="313252" y="94948"/>
                </a:lnTo>
                <a:lnTo>
                  <a:pt x="254338" y="71115"/>
                </a:lnTo>
                <a:lnTo>
                  <a:pt x="200340" y="56312"/>
                </a:lnTo>
                <a:lnTo>
                  <a:pt x="149556" y="48771"/>
                </a:lnTo>
                <a:lnTo>
                  <a:pt x="134302" y="47712"/>
                </a:lnTo>
                <a:lnTo>
                  <a:pt x="127641" y="49346"/>
                </a:lnTo>
                <a:lnTo>
                  <a:pt x="126711" y="52775"/>
                </a:lnTo>
                <a:lnTo>
                  <a:pt x="129600" y="57401"/>
                </a:lnTo>
                <a:lnTo>
                  <a:pt x="150433" y="75089"/>
                </a:lnTo>
                <a:lnTo>
                  <a:pt x="202264" y="100620"/>
                </a:lnTo>
                <a:lnTo>
                  <a:pt x="261992" y="126411"/>
                </a:lnTo>
                <a:lnTo>
                  <a:pt x="318228" y="151592"/>
                </a:lnTo>
                <a:lnTo>
                  <a:pt x="334487" y="158374"/>
                </a:lnTo>
                <a:lnTo>
                  <a:pt x="340647" y="162895"/>
                </a:lnTo>
                <a:lnTo>
                  <a:pt x="340074" y="165909"/>
                </a:lnTo>
                <a:lnTo>
                  <a:pt x="335013" y="167918"/>
                </a:lnTo>
                <a:lnTo>
                  <a:pt x="320031" y="163912"/>
                </a:lnTo>
                <a:lnTo>
                  <a:pt x="296994" y="155502"/>
                </a:lnTo>
                <a:lnTo>
                  <a:pt x="240326" y="144191"/>
                </a:lnTo>
                <a:lnTo>
                  <a:pt x="186621" y="134600"/>
                </a:lnTo>
                <a:lnTo>
                  <a:pt x="155422" y="131946"/>
                </a:lnTo>
                <a:lnTo>
                  <a:pt x="148741" y="134748"/>
                </a:lnTo>
                <a:lnTo>
                  <a:pt x="147796" y="140125"/>
                </a:lnTo>
                <a:lnTo>
                  <a:pt x="150675" y="147220"/>
                </a:lnTo>
                <a:lnTo>
                  <a:pt x="163234" y="158222"/>
                </a:lnTo>
                <a:lnTo>
                  <a:pt x="220203" y="182186"/>
                </a:lnTo>
                <a:lnTo>
                  <a:pt x="274666" y="208382"/>
                </a:lnTo>
                <a:lnTo>
                  <a:pt x="308969" y="224979"/>
                </a:lnTo>
                <a:lnTo>
                  <a:pt x="306087" y="226016"/>
                </a:lnTo>
                <a:lnTo>
                  <a:pt x="253846" y="219274"/>
                </a:lnTo>
                <a:lnTo>
                  <a:pt x="198813" y="207847"/>
                </a:lnTo>
                <a:lnTo>
                  <a:pt x="137163" y="204377"/>
                </a:lnTo>
                <a:lnTo>
                  <a:pt x="122530" y="204092"/>
                </a:lnTo>
                <a:lnTo>
                  <a:pt x="116284" y="206242"/>
                </a:lnTo>
                <a:lnTo>
                  <a:pt x="115629" y="210015"/>
                </a:lnTo>
                <a:lnTo>
                  <a:pt x="118703" y="214870"/>
                </a:lnTo>
                <a:lnTo>
                  <a:pt x="156087" y="238303"/>
                </a:lnTo>
                <a:lnTo>
                  <a:pt x="219575" y="270084"/>
                </a:lnTo>
                <a:lnTo>
                  <a:pt x="272244" y="290782"/>
                </a:lnTo>
                <a:lnTo>
                  <a:pt x="272246" y="293281"/>
                </a:lnTo>
                <a:lnTo>
                  <a:pt x="253530" y="296058"/>
                </a:lnTo>
                <a:lnTo>
                  <a:pt x="191558" y="290605"/>
                </a:lnTo>
                <a:lnTo>
                  <a:pt x="136816" y="289766"/>
                </a:lnTo>
                <a:lnTo>
                  <a:pt x="109111" y="293715"/>
                </a:lnTo>
                <a:lnTo>
                  <a:pt x="102659" y="299916"/>
                </a:lnTo>
                <a:lnTo>
                  <a:pt x="100697" y="308729"/>
                </a:lnTo>
                <a:lnTo>
                  <a:pt x="101728" y="319284"/>
                </a:lnTo>
                <a:lnTo>
                  <a:pt x="108265" y="328660"/>
                </a:lnTo>
                <a:lnTo>
                  <a:pt x="165704" y="367848"/>
                </a:lnTo>
                <a:lnTo>
                  <a:pt x="219440" y="395149"/>
                </a:lnTo>
                <a:lnTo>
                  <a:pt x="267276" y="421529"/>
                </a:lnTo>
                <a:lnTo>
                  <a:pt x="271273" y="426069"/>
                </a:lnTo>
                <a:lnTo>
                  <a:pt x="269258" y="429096"/>
                </a:lnTo>
                <a:lnTo>
                  <a:pt x="263236" y="431114"/>
                </a:lnTo>
                <a:lnTo>
                  <a:pt x="211543" y="427117"/>
                </a:lnTo>
                <a:lnTo>
                  <a:pt x="148126" y="425114"/>
                </a:lnTo>
                <a:lnTo>
                  <a:pt x="133348" y="424950"/>
                </a:lnTo>
                <a:lnTo>
                  <a:pt x="125836" y="427180"/>
                </a:lnTo>
                <a:lnTo>
                  <a:pt x="123167" y="431006"/>
                </a:lnTo>
                <a:lnTo>
                  <a:pt x="123728" y="435897"/>
                </a:lnTo>
                <a:lnTo>
                  <a:pt x="136829" y="447570"/>
                </a:lnTo>
                <a:lnTo>
                  <a:pt x="188957" y="474128"/>
                </a:lnTo>
                <a:lnTo>
                  <a:pt x="246003" y="500734"/>
                </a:lnTo>
                <a:lnTo>
                  <a:pt x="269942" y="510312"/>
                </a:lnTo>
                <a:lnTo>
                  <a:pt x="274220" y="514504"/>
                </a:lnTo>
                <a:lnTo>
                  <a:pt x="273563" y="518468"/>
                </a:lnTo>
                <a:lnTo>
                  <a:pt x="269615" y="522281"/>
                </a:lnTo>
                <a:lnTo>
                  <a:pt x="249631" y="523397"/>
                </a:lnTo>
                <a:lnTo>
                  <a:pt x="189141" y="520172"/>
                </a:lnTo>
                <a:lnTo>
                  <a:pt x="131613" y="521874"/>
                </a:lnTo>
                <a:lnTo>
                  <a:pt x="111867" y="530626"/>
                </a:lnTo>
                <a:lnTo>
                  <a:pt x="109176" y="537405"/>
                </a:lnTo>
                <a:lnTo>
                  <a:pt x="110891" y="545434"/>
                </a:lnTo>
                <a:lnTo>
                  <a:pt x="133270" y="577947"/>
                </a:lnTo>
                <a:lnTo>
                  <a:pt x="186934" y="613990"/>
                </a:lnTo>
                <a:lnTo>
                  <a:pt x="224330" y="642181"/>
                </a:lnTo>
                <a:lnTo>
                  <a:pt x="225095" y="648040"/>
                </a:lnTo>
                <a:lnTo>
                  <a:pt x="220925" y="653116"/>
                </a:lnTo>
                <a:lnTo>
                  <a:pt x="213467" y="657669"/>
                </a:lnTo>
                <a:lnTo>
                  <a:pt x="180612" y="664078"/>
                </a:lnTo>
                <a:lnTo>
                  <a:pt x="121523" y="667413"/>
                </a:lnTo>
                <a:lnTo>
                  <a:pt x="96464" y="672129"/>
                </a:lnTo>
                <a:lnTo>
                  <a:pt x="90718" y="676194"/>
                </a:lnTo>
                <a:lnTo>
                  <a:pt x="89227" y="681244"/>
                </a:lnTo>
                <a:lnTo>
                  <a:pt x="90572" y="686950"/>
                </a:lnTo>
                <a:lnTo>
                  <a:pt x="94979" y="691924"/>
                </a:lnTo>
                <a:lnTo>
                  <a:pt x="127268" y="708312"/>
                </a:lnTo>
                <a:lnTo>
                  <a:pt x="167441" y="722814"/>
                </a:lnTo>
                <a:lnTo>
                  <a:pt x="169621" y="725192"/>
                </a:lnTo>
                <a:lnTo>
                  <a:pt x="166395" y="726777"/>
                </a:lnTo>
                <a:lnTo>
                  <a:pt x="108916" y="730700"/>
                </a:lnTo>
                <a:lnTo>
                  <a:pt x="85013" y="735351"/>
                </a:lnTo>
                <a:lnTo>
                  <a:pt x="79574" y="739399"/>
                </a:lnTo>
                <a:lnTo>
                  <a:pt x="78288" y="744437"/>
                </a:lnTo>
                <a:lnTo>
                  <a:pt x="79771" y="750136"/>
                </a:lnTo>
                <a:lnTo>
                  <a:pt x="85438" y="755105"/>
                </a:lnTo>
                <a:lnTo>
                  <a:pt x="141092" y="780776"/>
                </a:lnTo>
                <a:lnTo>
                  <a:pt x="170476" y="800640"/>
                </a:lnTo>
                <a:lnTo>
                  <a:pt x="172814" y="806321"/>
                </a:lnTo>
                <a:lnTo>
                  <a:pt x="170864" y="811279"/>
                </a:lnTo>
                <a:lnTo>
                  <a:pt x="166054" y="815754"/>
                </a:lnTo>
                <a:lnTo>
                  <a:pt x="106676" y="834978"/>
                </a:lnTo>
                <a:lnTo>
                  <a:pt x="95186" y="838572"/>
                </a:lnTo>
                <a:lnTo>
                  <a:pt x="88696" y="844478"/>
                </a:lnTo>
                <a:lnTo>
                  <a:pt x="85540" y="851925"/>
                </a:lnTo>
                <a:lnTo>
                  <a:pt x="84605" y="860399"/>
                </a:lnTo>
                <a:lnTo>
                  <a:pt x="88661" y="868388"/>
                </a:lnTo>
                <a:lnTo>
                  <a:pt x="116726" y="890810"/>
                </a:lnTo>
                <a:lnTo>
                  <a:pt x="176191" y="926404"/>
                </a:lnTo>
                <a:lnTo>
                  <a:pt x="180134" y="932278"/>
                </a:lnTo>
                <a:lnTo>
                  <a:pt x="179253" y="937364"/>
                </a:lnTo>
                <a:lnTo>
                  <a:pt x="175156" y="941925"/>
                </a:lnTo>
                <a:lnTo>
                  <a:pt x="155007" y="946992"/>
                </a:lnTo>
                <a:lnTo>
                  <a:pt x="94411" y="950245"/>
                </a:lnTo>
                <a:lnTo>
                  <a:pt x="54609" y="956398"/>
                </a:lnTo>
                <a:lnTo>
                  <a:pt x="48777" y="961633"/>
                </a:lnTo>
                <a:lnTo>
                  <a:pt x="47228" y="968632"/>
                </a:lnTo>
                <a:lnTo>
                  <a:pt x="48535" y="976808"/>
                </a:lnTo>
                <a:lnTo>
                  <a:pt x="55255" y="983429"/>
                </a:lnTo>
                <a:lnTo>
                  <a:pt x="113013" y="1006379"/>
                </a:lnTo>
                <a:lnTo>
                  <a:pt x="151108" y="1023073"/>
                </a:lnTo>
                <a:lnTo>
                  <a:pt x="157563" y="1029479"/>
                </a:lnTo>
                <a:lnTo>
                  <a:pt x="159526" y="1036090"/>
                </a:lnTo>
                <a:lnTo>
                  <a:pt x="158496" y="1042837"/>
                </a:lnTo>
                <a:lnTo>
                  <a:pt x="153129" y="1048505"/>
                </a:lnTo>
                <a:lnTo>
                  <a:pt x="123220" y="1062071"/>
                </a:lnTo>
                <a:lnTo>
                  <a:pt x="97999" y="1069800"/>
                </a:lnTo>
                <a:lnTo>
                  <a:pt x="91741" y="1074669"/>
                </a:lnTo>
                <a:lnTo>
                  <a:pt x="89909" y="1080255"/>
                </a:lnTo>
                <a:lnTo>
                  <a:pt x="91027" y="1086318"/>
                </a:lnTo>
                <a:lnTo>
                  <a:pt x="96452" y="1091530"/>
                </a:lnTo>
                <a:lnTo>
                  <a:pt x="146095" y="1117624"/>
                </a:lnTo>
                <a:lnTo>
                  <a:pt x="149541" y="1124099"/>
                </a:lnTo>
                <a:lnTo>
                  <a:pt x="148330" y="1130756"/>
                </a:lnTo>
                <a:lnTo>
                  <a:pt x="144012" y="1137533"/>
                </a:lnTo>
                <a:lnTo>
                  <a:pt x="135285" y="1142051"/>
                </a:lnTo>
                <a:lnTo>
                  <a:pt x="109990" y="1147071"/>
                </a:lnTo>
                <a:lnTo>
                  <a:pt x="103245" y="1150750"/>
                </a:lnTo>
                <a:lnTo>
                  <a:pt x="101087" y="1155542"/>
                </a:lnTo>
                <a:lnTo>
                  <a:pt x="101989" y="1161076"/>
                </a:lnTo>
                <a:lnTo>
                  <a:pt x="107269" y="1165935"/>
                </a:lnTo>
                <a:lnTo>
                  <a:pt x="156661" y="1191416"/>
                </a:lnTo>
                <a:lnTo>
                  <a:pt x="158925" y="1196690"/>
                </a:lnTo>
                <a:lnTo>
                  <a:pt x="155755" y="1201377"/>
                </a:lnTo>
                <a:lnTo>
                  <a:pt x="122635" y="1217303"/>
                </a:lnTo>
                <a:lnTo>
                  <a:pt x="67826" y="1224478"/>
                </a:lnTo>
                <a:lnTo>
                  <a:pt x="17659" y="1232828"/>
                </a:lnTo>
                <a:lnTo>
                  <a:pt x="4256" y="1233657"/>
                </a:lnTo>
                <a:lnTo>
                  <a:pt x="0" y="1235380"/>
                </a:lnTo>
                <a:lnTo>
                  <a:pt x="1842" y="1237698"/>
                </a:lnTo>
                <a:lnTo>
                  <a:pt x="32831" y="1249824"/>
                </a:lnTo>
                <a:lnTo>
                  <a:pt x="94548" y="1255510"/>
                </a:lnTo>
                <a:lnTo>
                  <a:pt x="132639" y="1252997"/>
                </a:lnTo>
                <a:lnTo>
                  <a:pt x="196065" y="1245616"/>
                </a:lnTo>
                <a:lnTo>
                  <a:pt x="251394" y="1237696"/>
                </a:lnTo>
                <a:lnTo>
                  <a:pt x="312973" y="1235786"/>
                </a:lnTo>
                <a:lnTo>
                  <a:pt x="364123" y="1235455"/>
                </a:lnTo>
                <a:lnTo>
                  <a:pt x="426573" y="1235343"/>
                </a:lnTo>
                <a:lnTo>
                  <a:pt x="475642" y="1235323"/>
                </a:lnTo>
                <a:lnTo>
                  <a:pt x="534736" y="1235317"/>
                </a:lnTo>
                <a:lnTo>
                  <a:pt x="591470" y="1240905"/>
                </a:lnTo>
                <a:lnTo>
                  <a:pt x="639274" y="1244380"/>
                </a:lnTo>
                <a:lnTo>
                  <a:pt x="699423" y="1246725"/>
                </a:lnTo>
                <a:lnTo>
                  <a:pt x="756365" y="1254120"/>
                </a:lnTo>
                <a:lnTo>
                  <a:pt x="812673" y="1255927"/>
                </a:lnTo>
                <a:lnTo>
                  <a:pt x="876091" y="1263520"/>
                </a:lnTo>
                <a:lnTo>
                  <a:pt x="938011" y="1266233"/>
                </a:lnTo>
                <a:lnTo>
                  <a:pt x="1000631" y="1266769"/>
                </a:lnTo>
                <a:lnTo>
                  <a:pt x="1056891" y="1268045"/>
                </a:lnTo>
                <a:lnTo>
                  <a:pt x="1119459" y="1275962"/>
                </a:lnTo>
                <a:lnTo>
                  <a:pt x="1174470" y="1277139"/>
                </a:lnTo>
                <a:lnTo>
                  <a:pt x="1202390" y="1277300"/>
                </a:lnTo>
                <a:lnTo>
                  <a:pt x="1207028" y="1275004"/>
                </a:lnTo>
                <a:lnTo>
                  <a:pt x="1205440" y="1271133"/>
                </a:lnTo>
                <a:lnTo>
                  <a:pt x="1199703" y="1266213"/>
                </a:lnTo>
                <a:lnTo>
                  <a:pt x="1142401" y="1242675"/>
                </a:lnTo>
                <a:lnTo>
                  <a:pt x="1083595" y="1225547"/>
                </a:lnTo>
                <a:lnTo>
                  <a:pt x="1026919" y="1210899"/>
                </a:lnTo>
                <a:lnTo>
                  <a:pt x="963428" y="1196741"/>
                </a:lnTo>
                <a:lnTo>
                  <a:pt x="901494" y="1185798"/>
                </a:lnTo>
                <a:lnTo>
                  <a:pt x="850585" y="1180479"/>
                </a:lnTo>
                <a:lnTo>
                  <a:pt x="798456" y="1174614"/>
                </a:lnTo>
                <a:lnTo>
                  <a:pt x="742847" y="1172876"/>
                </a:lnTo>
                <a:lnTo>
                  <a:pt x="685036" y="1169242"/>
                </a:lnTo>
                <a:lnTo>
                  <a:pt x="630862" y="1163875"/>
                </a:lnTo>
                <a:lnTo>
                  <a:pt x="577765" y="1162285"/>
                </a:lnTo>
                <a:lnTo>
                  <a:pt x="528108" y="1161814"/>
                </a:lnTo>
                <a:lnTo>
                  <a:pt x="469408" y="1167244"/>
                </a:lnTo>
                <a:lnTo>
                  <a:pt x="410412" y="1171176"/>
                </a:lnTo>
                <a:lnTo>
                  <a:pt x="356079" y="1171857"/>
                </a:lnTo>
                <a:lnTo>
                  <a:pt x="319834" y="1172059"/>
                </a:lnTo>
                <a:lnTo>
                  <a:pt x="378846" y="1172137"/>
                </a:lnTo>
                <a:lnTo>
                  <a:pt x="432514" y="1172142"/>
                </a:lnTo>
                <a:lnTo>
                  <a:pt x="484811" y="1172144"/>
                </a:lnTo>
                <a:lnTo>
                  <a:pt x="544996" y="1175264"/>
                </a:lnTo>
                <a:lnTo>
                  <a:pt x="601945" y="1181209"/>
                </a:lnTo>
                <a:lnTo>
                  <a:pt x="649786" y="1182239"/>
                </a:lnTo>
                <a:lnTo>
                  <a:pt x="711118" y="1189823"/>
                </a:lnTo>
                <a:lnTo>
                  <a:pt x="759993" y="1193370"/>
                </a:lnTo>
                <a:lnTo>
                  <a:pt x="819022" y="1201337"/>
                </a:lnTo>
                <a:lnTo>
                  <a:pt x="881331" y="1208846"/>
                </a:lnTo>
                <a:lnTo>
                  <a:pt x="942729" y="1220425"/>
                </a:lnTo>
                <a:lnTo>
                  <a:pt x="1003730" y="1227045"/>
                </a:lnTo>
                <a:lnTo>
                  <a:pt x="1055857" y="1233682"/>
                </a:lnTo>
                <a:lnTo>
                  <a:pt x="1108452" y="1240420"/>
                </a:lnTo>
                <a:lnTo>
                  <a:pt x="1162900" y="1244237"/>
                </a:lnTo>
                <a:lnTo>
                  <a:pt x="1211041" y="1250422"/>
                </a:lnTo>
                <a:lnTo>
                  <a:pt x="1212795" y="1247726"/>
                </a:lnTo>
                <a:lnTo>
                  <a:pt x="1211625" y="1243589"/>
                </a:lnTo>
                <a:lnTo>
                  <a:pt x="1182032" y="1226589"/>
                </a:lnTo>
                <a:lnTo>
                  <a:pt x="1128036" y="1207119"/>
                </a:lnTo>
                <a:lnTo>
                  <a:pt x="1072309" y="1185075"/>
                </a:lnTo>
                <a:lnTo>
                  <a:pt x="1010652" y="1163520"/>
                </a:lnTo>
                <a:lnTo>
                  <a:pt x="953898" y="1149182"/>
                </a:lnTo>
                <a:lnTo>
                  <a:pt x="898218" y="1137525"/>
                </a:lnTo>
                <a:lnTo>
                  <a:pt x="839086" y="1126662"/>
                </a:lnTo>
                <a:lnTo>
                  <a:pt x="777112" y="1116034"/>
                </a:lnTo>
                <a:lnTo>
                  <a:pt x="714296" y="1105476"/>
                </a:lnTo>
                <a:lnTo>
                  <a:pt x="651229" y="1094939"/>
                </a:lnTo>
                <a:lnTo>
                  <a:pt x="588090" y="1084408"/>
                </a:lnTo>
                <a:lnTo>
                  <a:pt x="530517" y="1079468"/>
                </a:lnTo>
                <a:lnTo>
                  <a:pt x="476414" y="1072415"/>
                </a:lnTo>
                <a:lnTo>
                  <a:pt x="423339" y="1068505"/>
                </a:lnTo>
                <a:lnTo>
                  <a:pt x="370568" y="1067347"/>
                </a:lnTo>
                <a:lnTo>
                  <a:pt x="329204" y="1063957"/>
                </a:lnTo>
                <a:lnTo>
                  <a:pt x="269237" y="1058591"/>
                </a:lnTo>
                <a:lnTo>
                  <a:pt x="245173" y="1056165"/>
                </a:lnTo>
                <a:lnTo>
                  <a:pt x="243670" y="1053881"/>
                </a:lnTo>
                <a:lnTo>
                  <a:pt x="246177" y="1051188"/>
                </a:lnTo>
                <a:lnTo>
                  <a:pt x="301803" y="1046866"/>
                </a:lnTo>
                <a:lnTo>
                  <a:pt x="364713" y="1046118"/>
                </a:lnTo>
                <a:lnTo>
                  <a:pt x="421438" y="1045896"/>
                </a:lnTo>
                <a:lnTo>
                  <a:pt x="475290" y="1045830"/>
                </a:lnTo>
                <a:lnTo>
                  <a:pt x="528291" y="1046980"/>
                </a:lnTo>
                <a:lnTo>
                  <a:pt x="582209" y="1053040"/>
                </a:lnTo>
                <a:lnTo>
                  <a:pt x="640949" y="1056526"/>
                </a:lnTo>
                <a:lnTo>
                  <a:pt x="695918" y="1064448"/>
                </a:lnTo>
                <a:lnTo>
                  <a:pt x="750420" y="1074204"/>
                </a:lnTo>
                <a:lnTo>
                  <a:pt x="809332" y="1084503"/>
                </a:lnTo>
                <a:lnTo>
                  <a:pt x="865522" y="1096134"/>
                </a:lnTo>
                <a:lnTo>
                  <a:pt x="924935" y="1111538"/>
                </a:lnTo>
                <a:lnTo>
                  <a:pt x="980104" y="1119482"/>
                </a:lnTo>
                <a:lnTo>
                  <a:pt x="1032324" y="1134444"/>
                </a:lnTo>
                <a:lnTo>
                  <a:pt x="1089365" y="1150573"/>
                </a:lnTo>
                <a:lnTo>
                  <a:pt x="1145952" y="1165024"/>
                </a:lnTo>
                <a:lnTo>
                  <a:pt x="1154195" y="1161548"/>
                </a:lnTo>
                <a:lnTo>
                  <a:pt x="1157350" y="1153382"/>
                </a:lnTo>
                <a:lnTo>
                  <a:pt x="1157114" y="1142089"/>
                </a:lnTo>
                <a:lnTo>
                  <a:pt x="1153447" y="1133390"/>
                </a:lnTo>
                <a:lnTo>
                  <a:pt x="1107131" y="1095652"/>
                </a:lnTo>
                <a:lnTo>
                  <a:pt x="1046863" y="1064185"/>
                </a:lnTo>
                <a:lnTo>
                  <a:pt x="1000633" y="1042540"/>
                </a:lnTo>
                <a:lnTo>
                  <a:pt x="943521" y="1021309"/>
                </a:lnTo>
                <a:lnTo>
                  <a:pt x="882145" y="999031"/>
                </a:lnTo>
                <a:lnTo>
                  <a:pt x="819506" y="971893"/>
                </a:lnTo>
                <a:lnTo>
                  <a:pt x="777516" y="956022"/>
                </a:lnTo>
                <a:lnTo>
                  <a:pt x="732338" y="941169"/>
                </a:lnTo>
                <a:lnTo>
                  <a:pt x="686133" y="927939"/>
                </a:lnTo>
                <a:lnTo>
                  <a:pt x="642200" y="918159"/>
                </a:lnTo>
                <a:lnTo>
                  <a:pt x="599278" y="906794"/>
                </a:lnTo>
                <a:lnTo>
                  <a:pt x="556805" y="895114"/>
                </a:lnTo>
                <a:lnTo>
                  <a:pt x="493432" y="881961"/>
                </a:lnTo>
                <a:lnTo>
                  <a:pt x="432540" y="870655"/>
                </a:lnTo>
                <a:lnTo>
                  <a:pt x="382653" y="861066"/>
                </a:lnTo>
                <a:lnTo>
                  <a:pt x="320226" y="854113"/>
                </a:lnTo>
                <a:lnTo>
                  <a:pt x="267817" y="836232"/>
                </a:lnTo>
                <a:lnTo>
                  <a:pt x="262275" y="831220"/>
                </a:lnTo>
                <a:lnTo>
                  <a:pt x="262090" y="826708"/>
                </a:lnTo>
                <a:lnTo>
                  <a:pt x="265476" y="822531"/>
                </a:lnTo>
                <a:lnTo>
                  <a:pt x="271243" y="820915"/>
                </a:lnTo>
                <a:lnTo>
                  <a:pt x="321312" y="823609"/>
                </a:lnTo>
                <a:lnTo>
                  <a:pt x="383882" y="827499"/>
                </a:lnTo>
                <a:lnTo>
                  <a:pt x="442585" y="836060"/>
                </a:lnTo>
                <a:lnTo>
                  <a:pt x="501313" y="849126"/>
                </a:lnTo>
                <a:lnTo>
                  <a:pt x="558878" y="864695"/>
                </a:lnTo>
                <a:lnTo>
                  <a:pt x="620388" y="879837"/>
                </a:lnTo>
                <a:lnTo>
                  <a:pt x="683067" y="899141"/>
                </a:lnTo>
                <a:lnTo>
                  <a:pt x="746092" y="922799"/>
                </a:lnTo>
                <a:lnTo>
                  <a:pt x="806100" y="948916"/>
                </a:lnTo>
                <a:lnTo>
                  <a:pt x="864044" y="974591"/>
                </a:lnTo>
                <a:lnTo>
                  <a:pt x="919428" y="1001306"/>
                </a:lnTo>
                <a:lnTo>
                  <a:pt x="968593" y="1024040"/>
                </a:lnTo>
                <a:lnTo>
                  <a:pt x="1013966" y="1048713"/>
                </a:lnTo>
                <a:lnTo>
                  <a:pt x="1070479" y="1083187"/>
                </a:lnTo>
                <a:lnTo>
                  <a:pt x="1115891" y="1110705"/>
                </a:lnTo>
                <a:lnTo>
                  <a:pt x="1121286" y="1108958"/>
                </a:lnTo>
                <a:lnTo>
                  <a:pt x="1123712" y="1103114"/>
                </a:lnTo>
                <a:lnTo>
                  <a:pt x="1124160" y="1094539"/>
                </a:lnTo>
                <a:lnTo>
                  <a:pt x="1118419" y="1075652"/>
                </a:lnTo>
                <a:lnTo>
                  <a:pt x="1087918" y="1023347"/>
                </a:lnTo>
                <a:lnTo>
                  <a:pt x="1040097" y="963008"/>
                </a:lnTo>
                <a:lnTo>
                  <a:pt x="998570" y="911338"/>
                </a:lnTo>
                <a:lnTo>
                  <a:pt x="953452" y="856072"/>
                </a:lnTo>
                <a:lnTo>
                  <a:pt x="899826" y="794505"/>
                </a:lnTo>
                <a:lnTo>
                  <a:pt x="851409" y="740490"/>
                </a:lnTo>
                <a:lnTo>
                  <a:pt x="797998" y="679041"/>
                </a:lnTo>
                <a:lnTo>
                  <a:pt x="742387" y="621496"/>
                </a:lnTo>
                <a:lnTo>
                  <a:pt x="679107" y="566239"/>
                </a:lnTo>
                <a:lnTo>
                  <a:pt x="620334" y="517196"/>
                </a:lnTo>
                <a:lnTo>
                  <a:pt x="563664" y="468384"/>
                </a:lnTo>
                <a:lnTo>
                  <a:pt x="504816" y="425762"/>
                </a:lnTo>
                <a:lnTo>
                  <a:pt x="444885" y="375555"/>
                </a:lnTo>
                <a:lnTo>
                  <a:pt x="443491" y="372023"/>
                </a:lnTo>
                <a:lnTo>
                  <a:pt x="446071" y="370838"/>
                </a:lnTo>
                <a:lnTo>
                  <a:pt x="451301" y="371219"/>
                </a:lnTo>
                <a:lnTo>
                  <a:pt x="506618" y="395875"/>
                </a:lnTo>
                <a:lnTo>
                  <a:pt x="561219" y="424489"/>
                </a:lnTo>
                <a:lnTo>
                  <a:pt x="622047" y="458260"/>
                </a:lnTo>
                <a:lnTo>
                  <a:pt x="670560" y="493990"/>
                </a:lnTo>
                <a:lnTo>
                  <a:pt x="721979" y="528623"/>
                </a:lnTo>
                <a:lnTo>
                  <a:pt x="774259" y="566701"/>
                </a:lnTo>
                <a:lnTo>
                  <a:pt x="837091" y="621489"/>
                </a:lnTo>
                <a:lnTo>
                  <a:pt x="886225" y="664536"/>
                </a:lnTo>
                <a:lnTo>
                  <a:pt x="945342" y="727772"/>
                </a:lnTo>
                <a:lnTo>
                  <a:pt x="996491" y="791259"/>
                </a:lnTo>
                <a:lnTo>
                  <a:pt x="1041559" y="851719"/>
                </a:lnTo>
                <a:lnTo>
                  <a:pt x="1088069" y="908723"/>
                </a:lnTo>
                <a:lnTo>
                  <a:pt x="1120480" y="965043"/>
                </a:lnTo>
                <a:lnTo>
                  <a:pt x="1156502" y="1026935"/>
                </a:lnTo>
                <a:lnTo>
                  <a:pt x="1165938" y="1043266"/>
                </a:lnTo>
                <a:lnTo>
                  <a:pt x="1149361" y="991151"/>
                </a:lnTo>
                <a:lnTo>
                  <a:pt x="1132414" y="936308"/>
                </a:lnTo>
                <a:lnTo>
                  <a:pt x="1112471" y="875085"/>
                </a:lnTo>
                <a:lnTo>
                  <a:pt x="1095331" y="826504"/>
                </a:lnTo>
                <a:lnTo>
                  <a:pt x="1075435" y="769475"/>
                </a:lnTo>
                <a:lnTo>
                  <a:pt x="1054722" y="713713"/>
                </a:lnTo>
                <a:lnTo>
                  <a:pt x="1028177" y="660147"/>
                </a:lnTo>
                <a:lnTo>
                  <a:pt x="1003675" y="607230"/>
                </a:lnTo>
                <a:lnTo>
                  <a:pt x="976007" y="548917"/>
                </a:lnTo>
                <a:lnTo>
                  <a:pt x="939994" y="498364"/>
                </a:lnTo>
                <a:lnTo>
                  <a:pt x="905277" y="448161"/>
                </a:lnTo>
                <a:lnTo>
                  <a:pt x="854869" y="386030"/>
                </a:lnTo>
                <a:lnTo>
                  <a:pt x="809903" y="324885"/>
                </a:lnTo>
                <a:lnTo>
                  <a:pt x="778747" y="29589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754396" y="1113461"/>
            <a:ext cx="287478" cy="183481"/>
          </a:xfrm>
          <a:custGeom>
            <a:avLst/>
            <a:gdLst/>
            <a:ahLst/>
            <a:cxnLst/>
            <a:rect l="0" t="0" r="0" b="0"/>
            <a:pathLst>
              <a:path w="287478" h="183481">
                <a:moveTo>
                  <a:pt x="157182" y="52241"/>
                </a:moveTo>
                <a:lnTo>
                  <a:pt x="139772" y="43538"/>
                </a:lnTo>
                <a:lnTo>
                  <a:pt x="86879" y="24710"/>
                </a:lnTo>
                <a:lnTo>
                  <a:pt x="36328" y="4450"/>
                </a:lnTo>
                <a:lnTo>
                  <a:pt x="9019" y="0"/>
                </a:lnTo>
                <a:lnTo>
                  <a:pt x="2204" y="2323"/>
                </a:lnTo>
                <a:lnTo>
                  <a:pt x="0" y="7381"/>
                </a:lnTo>
                <a:lnTo>
                  <a:pt x="871" y="14262"/>
                </a:lnTo>
                <a:lnTo>
                  <a:pt x="4961" y="20020"/>
                </a:lnTo>
                <a:lnTo>
                  <a:pt x="58725" y="54753"/>
                </a:lnTo>
                <a:lnTo>
                  <a:pt x="114259" y="86077"/>
                </a:lnTo>
                <a:lnTo>
                  <a:pt x="170520" y="116475"/>
                </a:lnTo>
                <a:lnTo>
                  <a:pt x="233021" y="150704"/>
                </a:lnTo>
                <a:lnTo>
                  <a:pt x="283400" y="182885"/>
                </a:lnTo>
                <a:lnTo>
                  <a:pt x="287477" y="18348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129560" y="1355997"/>
            <a:ext cx="85849" cy="65361"/>
          </a:xfrm>
          <a:custGeom>
            <a:avLst/>
            <a:gdLst/>
            <a:ahLst/>
            <a:cxnLst/>
            <a:rect l="0" t="0" r="0" b="0"/>
            <a:pathLst>
              <a:path w="85849" h="65361">
                <a:moveTo>
                  <a:pt x="0" y="0"/>
                </a:moveTo>
                <a:lnTo>
                  <a:pt x="14732" y="8800"/>
                </a:lnTo>
                <a:lnTo>
                  <a:pt x="70370" y="57229"/>
                </a:lnTo>
                <a:lnTo>
                  <a:pt x="80657" y="64915"/>
                </a:lnTo>
                <a:lnTo>
                  <a:pt x="85175" y="65360"/>
                </a:lnTo>
                <a:lnTo>
                  <a:pt x="85848" y="60977"/>
                </a:lnTo>
                <a:lnTo>
                  <a:pt x="79186" y="43629"/>
                </a:lnTo>
                <a:lnTo>
                  <a:pt x="68144" y="2776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878717" y="1180579"/>
            <a:ext cx="152975" cy="106238"/>
          </a:xfrm>
          <a:custGeom>
            <a:avLst/>
            <a:gdLst/>
            <a:ahLst/>
            <a:cxnLst/>
            <a:rect l="0" t="0" r="0" b="0"/>
            <a:pathLst>
              <a:path w="152975" h="106238">
                <a:moveTo>
                  <a:pt x="53773" y="15977"/>
                </a:moveTo>
                <a:lnTo>
                  <a:pt x="29871" y="7628"/>
                </a:lnTo>
                <a:lnTo>
                  <a:pt x="6491" y="0"/>
                </a:lnTo>
                <a:lnTo>
                  <a:pt x="1193" y="1007"/>
                </a:lnTo>
                <a:lnTo>
                  <a:pt x="0" y="5188"/>
                </a:lnTo>
                <a:lnTo>
                  <a:pt x="1544" y="11485"/>
                </a:lnTo>
                <a:lnTo>
                  <a:pt x="15739" y="24720"/>
                </a:lnTo>
                <a:lnTo>
                  <a:pt x="78383" y="57915"/>
                </a:lnTo>
                <a:lnTo>
                  <a:pt x="133175" y="94856"/>
                </a:lnTo>
                <a:lnTo>
                  <a:pt x="152974" y="10623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814871" y="1148627"/>
            <a:ext cx="458357" cy="376662"/>
          </a:xfrm>
          <a:custGeom>
            <a:avLst/>
            <a:gdLst/>
            <a:ahLst/>
            <a:cxnLst/>
            <a:rect l="0" t="0" r="0" b="0"/>
            <a:pathLst>
              <a:path w="458357" h="376662">
                <a:moveTo>
                  <a:pt x="117742" y="48090"/>
                </a:moveTo>
                <a:lnTo>
                  <a:pt x="84809" y="27564"/>
                </a:lnTo>
                <a:lnTo>
                  <a:pt x="27130" y="7308"/>
                </a:lnTo>
                <a:lnTo>
                  <a:pt x="5648" y="61"/>
                </a:lnTo>
                <a:lnTo>
                  <a:pt x="856" y="0"/>
                </a:lnTo>
                <a:lnTo>
                  <a:pt x="0" y="2299"/>
                </a:lnTo>
                <a:lnTo>
                  <a:pt x="5289" y="11093"/>
                </a:lnTo>
                <a:lnTo>
                  <a:pt x="45485" y="48134"/>
                </a:lnTo>
                <a:lnTo>
                  <a:pt x="108143" y="83919"/>
                </a:lnTo>
                <a:lnTo>
                  <a:pt x="138333" y="100169"/>
                </a:lnTo>
                <a:lnTo>
                  <a:pt x="198475" y="140741"/>
                </a:lnTo>
                <a:lnTo>
                  <a:pt x="253765" y="184054"/>
                </a:lnTo>
                <a:lnTo>
                  <a:pt x="315292" y="232117"/>
                </a:lnTo>
                <a:lnTo>
                  <a:pt x="378256" y="292224"/>
                </a:lnTo>
                <a:lnTo>
                  <a:pt x="427035" y="346490"/>
                </a:lnTo>
                <a:lnTo>
                  <a:pt x="452618" y="375539"/>
                </a:lnTo>
                <a:lnTo>
                  <a:pt x="456763" y="376661"/>
                </a:lnTo>
                <a:lnTo>
                  <a:pt x="458356" y="372729"/>
                </a:lnTo>
                <a:lnTo>
                  <a:pt x="458249" y="365429"/>
                </a:lnTo>
                <a:lnTo>
                  <a:pt x="446919" y="332798"/>
                </a:lnTo>
                <a:lnTo>
                  <a:pt x="410167" y="277527"/>
                </a:lnTo>
                <a:lnTo>
                  <a:pt x="393158" y="248781"/>
                </a:lnTo>
                <a:lnTo>
                  <a:pt x="377600" y="23222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806980" y="1185824"/>
            <a:ext cx="477539" cy="392453"/>
          </a:xfrm>
          <a:custGeom>
            <a:avLst/>
            <a:gdLst/>
            <a:ahLst/>
            <a:cxnLst/>
            <a:rect l="0" t="0" r="0" b="0"/>
            <a:pathLst>
              <a:path w="477539" h="392453">
                <a:moveTo>
                  <a:pt x="223467" y="99690"/>
                </a:moveTo>
                <a:lnTo>
                  <a:pt x="160596" y="58635"/>
                </a:lnTo>
                <a:lnTo>
                  <a:pt x="104663" y="26049"/>
                </a:lnTo>
                <a:lnTo>
                  <a:pt x="49291" y="5283"/>
                </a:lnTo>
                <a:lnTo>
                  <a:pt x="8945" y="0"/>
                </a:lnTo>
                <a:lnTo>
                  <a:pt x="2175" y="1599"/>
                </a:lnTo>
                <a:lnTo>
                  <a:pt x="0" y="5004"/>
                </a:lnTo>
                <a:lnTo>
                  <a:pt x="891" y="9614"/>
                </a:lnTo>
                <a:lnTo>
                  <a:pt x="13322" y="27280"/>
                </a:lnTo>
                <a:lnTo>
                  <a:pt x="71288" y="64255"/>
                </a:lnTo>
                <a:lnTo>
                  <a:pt x="125929" y="92536"/>
                </a:lnTo>
                <a:lnTo>
                  <a:pt x="181249" y="124581"/>
                </a:lnTo>
                <a:lnTo>
                  <a:pt x="234867" y="157875"/>
                </a:lnTo>
                <a:lnTo>
                  <a:pt x="298058" y="204411"/>
                </a:lnTo>
                <a:lnTo>
                  <a:pt x="360389" y="260972"/>
                </a:lnTo>
                <a:lnTo>
                  <a:pt x="417952" y="318310"/>
                </a:lnTo>
                <a:lnTo>
                  <a:pt x="443912" y="346603"/>
                </a:lnTo>
                <a:lnTo>
                  <a:pt x="473973" y="392452"/>
                </a:lnTo>
                <a:lnTo>
                  <a:pt x="477140" y="391915"/>
                </a:lnTo>
                <a:lnTo>
                  <a:pt x="477538" y="375720"/>
                </a:lnTo>
                <a:lnTo>
                  <a:pt x="459857" y="327239"/>
                </a:lnTo>
                <a:lnTo>
                  <a:pt x="417737" y="266155"/>
                </a:lnTo>
                <a:lnTo>
                  <a:pt x="367047" y="205936"/>
                </a:lnTo>
                <a:lnTo>
                  <a:pt x="341758" y="17811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872822" y="1267828"/>
            <a:ext cx="398943" cy="290289"/>
          </a:xfrm>
          <a:custGeom>
            <a:avLst/>
            <a:gdLst/>
            <a:ahLst/>
            <a:cxnLst/>
            <a:rect l="0" t="0" r="0" b="0"/>
            <a:pathLst>
              <a:path w="398943" h="290289">
                <a:moveTo>
                  <a:pt x="0" y="0"/>
                </a:moveTo>
                <a:lnTo>
                  <a:pt x="11178" y="11179"/>
                </a:lnTo>
                <a:lnTo>
                  <a:pt x="67662" y="42662"/>
                </a:lnTo>
                <a:lnTo>
                  <a:pt x="126736" y="81157"/>
                </a:lnTo>
                <a:lnTo>
                  <a:pt x="177867" y="109777"/>
                </a:lnTo>
                <a:lnTo>
                  <a:pt x="239689" y="157985"/>
                </a:lnTo>
                <a:lnTo>
                  <a:pt x="300720" y="208380"/>
                </a:lnTo>
                <a:lnTo>
                  <a:pt x="359779" y="265164"/>
                </a:lnTo>
                <a:lnTo>
                  <a:pt x="390091" y="289787"/>
                </a:lnTo>
                <a:lnTo>
                  <a:pt x="395761" y="290288"/>
                </a:lnTo>
                <a:lnTo>
                  <a:pt x="398371" y="285942"/>
                </a:lnTo>
                <a:lnTo>
                  <a:pt x="398942" y="278365"/>
                </a:lnTo>
                <a:lnTo>
                  <a:pt x="382977" y="239756"/>
                </a:lnTo>
                <a:lnTo>
                  <a:pt x="340460" y="178235"/>
                </a:lnTo>
                <a:lnTo>
                  <a:pt x="280568" y="115964"/>
                </a:lnTo>
                <a:lnTo>
                  <a:pt x="239341" y="7963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773256" y="1126473"/>
            <a:ext cx="515088" cy="649521"/>
          </a:xfrm>
          <a:custGeom>
            <a:avLst/>
            <a:gdLst/>
            <a:ahLst/>
            <a:cxnLst/>
            <a:rect l="0" t="0" r="0" b="0"/>
            <a:pathLst>
              <a:path w="515088" h="649521">
                <a:moveTo>
                  <a:pt x="489121" y="583552"/>
                </a:moveTo>
                <a:lnTo>
                  <a:pt x="489121" y="561196"/>
                </a:lnTo>
                <a:lnTo>
                  <a:pt x="465401" y="499210"/>
                </a:lnTo>
                <a:lnTo>
                  <a:pt x="435665" y="438334"/>
                </a:lnTo>
                <a:lnTo>
                  <a:pt x="400106" y="376562"/>
                </a:lnTo>
                <a:lnTo>
                  <a:pt x="351620" y="315222"/>
                </a:lnTo>
                <a:lnTo>
                  <a:pt x="299524" y="257881"/>
                </a:lnTo>
                <a:lnTo>
                  <a:pt x="245784" y="205790"/>
                </a:lnTo>
                <a:lnTo>
                  <a:pt x="185256" y="160961"/>
                </a:lnTo>
                <a:lnTo>
                  <a:pt x="131344" y="124151"/>
                </a:lnTo>
                <a:lnTo>
                  <a:pt x="102743" y="107792"/>
                </a:lnTo>
                <a:lnTo>
                  <a:pt x="94665" y="101432"/>
                </a:lnTo>
                <a:lnTo>
                  <a:pt x="92789" y="98362"/>
                </a:lnTo>
                <a:lnTo>
                  <a:pt x="95048" y="97485"/>
                </a:lnTo>
                <a:lnTo>
                  <a:pt x="123890" y="104484"/>
                </a:lnTo>
                <a:lnTo>
                  <a:pt x="182029" y="128860"/>
                </a:lnTo>
                <a:lnTo>
                  <a:pt x="243690" y="154831"/>
                </a:lnTo>
                <a:lnTo>
                  <a:pt x="270171" y="170694"/>
                </a:lnTo>
                <a:lnTo>
                  <a:pt x="297124" y="185923"/>
                </a:lnTo>
                <a:lnTo>
                  <a:pt x="355662" y="239717"/>
                </a:lnTo>
                <a:lnTo>
                  <a:pt x="404887" y="297093"/>
                </a:lnTo>
                <a:lnTo>
                  <a:pt x="461044" y="355349"/>
                </a:lnTo>
                <a:lnTo>
                  <a:pt x="483271" y="375296"/>
                </a:lnTo>
                <a:lnTo>
                  <a:pt x="501729" y="384929"/>
                </a:lnTo>
                <a:lnTo>
                  <a:pt x="508054" y="383286"/>
                </a:lnTo>
                <a:lnTo>
                  <a:pt x="512271" y="377512"/>
                </a:lnTo>
                <a:lnTo>
                  <a:pt x="515083" y="368983"/>
                </a:lnTo>
                <a:lnTo>
                  <a:pt x="515087" y="350148"/>
                </a:lnTo>
                <a:lnTo>
                  <a:pt x="510020" y="330078"/>
                </a:lnTo>
                <a:lnTo>
                  <a:pt x="487703" y="291718"/>
                </a:lnTo>
                <a:lnTo>
                  <a:pt x="432913" y="231548"/>
                </a:lnTo>
                <a:lnTo>
                  <a:pt x="383832" y="173598"/>
                </a:lnTo>
                <a:lnTo>
                  <a:pt x="330268" y="130884"/>
                </a:lnTo>
                <a:lnTo>
                  <a:pt x="267941" y="91838"/>
                </a:lnTo>
                <a:lnTo>
                  <a:pt x="239532" y="75991"/>
                </a:lnTo>
                <a:lnTo>
                  <a:pt x="213177" y="59597"/>
                </a:lnTo>
                <a:lnTo>
                  <a:pt x="152015" y="36287"/>
                </a:lnTo>
                <a:lnTo>
                  <a:pt x="89021" y="15032"/>
                </a:lnTo>
                <a:lnTo>
                  <a:pt x="54327" y="7610"/>
                </a:lnTo>
                <a:lnTo>
                  <a:pt x="1105" y="0"/>
                </a:lnTo>
                <a:lnTo>
                  <a:pt x="0" y="2665"/>
                </a:lnTo>
                <a:lnTo>
                  <a:pt x="1603" y="6781"/>
                </a:lnTo>
                <a:lnTo>
                  <a:pt x="12743" y="14474"/>
                </a:lnTo>
                <a:lnTo>
                  <a:pt x="35626" y="28502"/>
                </a:lnTo>
                <a:lnTo>
                  <a:pt x="89894" y="67916"/>
                </a:lnTo>
                <a:lnTo>
                  <a:pt x="149028" y="102785"/>
                </a:lnTo>
                <a:lnTo>
                  <a:pt x="210021" y="137850"/>
                </a:lnTo>
                <a:lnTo>
                  <a:pt x="272491" y="179960"/>
                </a:lnTo>
                <a:lnTo>
                  <a:pt x="329586" y="218174"/>
                </a:lnTo>
                <a:lnTo>
                  <a:pt x="385890" y="270166"/>
                </a:lnTo>
                <a:lnTo>
                  <a:pt x="447187" y="319632"/>
                </a:lnTo>
                <a:lnTo>
                  <a:pt x="486588" y="350662"/>
                </a:lnTo>
                <a:lnTo>
                  <a:pt x="486262" y="349913"/>
                </a:lnTo>
                <a:lnTo>
                  <a:pt x="426251" y="289078"/>
                </a:lnTo>
                <a:lnTo>
                  <a:pt x="367769" y="234051"/>
                </a:lnTo>
                <a:lnTo>
                  <a:pt x="316816" y="191531"/>
                </a:lnTo>
                <a:lnTo>
                  <a:pt x="257203" y="149436"/>
                </a:lnTo>
                <a:lnTo>
                  <a:pt x="195902" y="119008"/>
                </a:lnTo>
                <a:lnTo>
                  <a:pt x="141888" y="91200"/>
                </a:lnTo>
                <a:lnTo>
                  <a:pt x="88429" y="75166"/>
                </a:lnTo>
                <a:lnTo>
                  <a:pt x="49863" y="64292"/>
                </a:lnTo>
                <a:lnTo>
                  <a:pt x="27173" y="66551"/>
                </a:lnTo>
                <a:lnTo>
                  <a:pt x="16209" y="70429"/>
                </a:lnTo>
                <a:lnTo>
                  <a:pt x="10070" y="78863"/>
                </a:lnTo>
                <a:lnTo>
                  <a:pt x="6367" y="103832"/>
                </a:lnTo>
                <a:lnTo>
                  <a:pt x="16449" y="145185"/>
                </a:lnTo>
                <a:lnTo>
                  <a:pt x="54348" y="205402"/>
                </a:lnTo>
                <a:lnTo>
                  <a:pt x="110746" y="267774"/>
                </a:lnTo>
                <a:lnTo>
                  <a:pt x="154489" y="323469"/>
                </a:lnTo>
                <a:lnTo>
                  <a:pt x="212387" y="383706"/>
                </a:lnTo>
                <a:lnTo>
                  <a:pt x="267628" y="445090"/>
                </a:lnTo>
                <a:lnTo>
                  <a:pt x="317493" y="502234"/>
                </a:lnTo>
                <a:lnTo>
                  <a:pt x="362577" y="560322"/>
                </a:lnTo>
                <a:lnTo>
                  <a:pt x="408076" y="623261"/>
                </a:lnTo>
                <a:lnTo>
                  <a:pt x="422295" y="645654"/>
                </a:lnTo>
                <a:lnTo>
                  <a:pt x="422344" y="649520"/>
                </a:lnTo>
                <a:lnTo>
                  <a:pt x="417697" y="648588"/>
                </a:lnTo>
                <a:lnTo>
                  <a:pt x="357749" y="613780"/>
                </a:lnTo>
                <a:lnTo>
                  <a:pt x="300332" y="571228"/>
                </a:lnTo>
                <a:lnTo>
                  <a:pt x="238727" y="531597"/>
                </a:lnTo>
                <a:lnTo>
                  <a:pt x="175690" y="497075"/>
                </a:lnTo>
                <a:lnTo>
                  <a:pt x="123528" y="479209"/>
                </a:lnTo>
                <a:lnTo>
                  <a:pt x="66023" y="462014"/>
                </a:lnTo>
                <a:lnTo>
                  <a:pt x="35915" y="459345"/>
                </a:lnTo>
                <a:lnTo>
                  <a:pt x="25546" y="463313"/>
                </a:lnTo>
                <a:lnTo>
                  <a:pt x="18634" y="470637"/>
                </a:lnTo>
                <a:lnTo>
                  <a:pt x="14026" y="480199"/>
                </a:lnTo>
                <a:lnTo>
                  <a:pt x="14463" y="490084"/>
                </a:lnTo>
                <a:lnTo>
                  <a:pt x="24308" y="510425"/>
                </a:lnTo>
                <a:lnTo>
                  <a:pt x="70231" y="564009"/>
                </a:lnTo>
                <a:lnTo>
                  <a:pt x="110094" y="59408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1367362" y="824808"/>
            <a:ext cx="75698" cy="84979"/>
          </a:xfrm>
          <a:custGeom>
            <a:avLst/>
            <a:gdLst/>
            <a:ahLst/>
            <a:cxnLst/>
            <a:rect l="0" t="0" r="0" b="0"/>
            <a:pathLst>
              <a:path w="75698" h="84979">
                <a:moveTo>
                  <a:pt x="52735" y="21880"/>
                </a:moveTo>
                <a:lnTo>
                  <a:pt x="47145" y="5113"/>
                </a:lnTo>
                <a:lnTo>
                  <a:pt x="41989" y="1343"/>
                </a:lnTo>
                <a:lnTo>
                  <a:pt x="35043" y="0"/>
                </a:lnTo>
                <a:lnTo>
                  <a:pt x="26902" y="274"/>
                </a:lnTo>
                <a:lnTo>
                  <a:pt x="20305" y="3967"/>
                </a:lnTo>
                <a:lnTo>
                  <a:pt x="9855" y="17428"/>
                </a:lnTo>
                <a:lnTo>
                  <a:pt x="7551" y="35109"/>
                </a:lnTo>
                <a:lnTo>
                  <a:pt x="8574" y="44738"/>
                </a:lnTo>
                <a:lnTo>
                  <a:pt x="12766" y="52326"/>
                </a:lnTo>
                <a:lnTo>
                  <a:pt x="26782" y="63878"/>
                </a:lnTo>
                <a:lnTo>
                  <a:pt x="34263" y="65087"/>
                </a:lnTo>
                <a:lnTo>
                  <a:pt x="41590" y="63552"/>
                </a:lnTo>
                <a:lnTo>
                  <a:pt x="48814" y="60190"/>
                </a:lnTo>
                <a:lnTo>
                  <a:pt x="59961" y="47096"/>
                </a:lnTo>
                <a:lnTo>
                  <a:pt x="64571" y="38691"/>
                </a:lnTo>
                <a:lnTo>
                  <a:pt x="65305" y="30748"/>
                </a:lnTo>
                <a:lnTo>
                  <a:pt x="59881" y="15683"/>
                </a:lnTo>
                <a:lnTo>
                  <a:pt x="52819" y="10730"/>
                </a:lnTo>
                <a:lnTo>
                  <a:pt x="32495" y="5226"/>
                </a:lnTo>
                <a:lnTo>
                  <a:pt x="22864" y="7268"/>
                </a:lnTo>
                <a:lnTo>
                  <a:pt x="5923" y="18896"/>
                </a:lnTo>
                <a:lnTo>
                  <a:pt x="1640" y="28079"/>
                </a:lnTo>
                <a:lnTo>
                  <a:pt x="0" y="50762"/>
                </a:lnTo>
                <a:lnTo>
                  <a:pt x="6290" y="70201"/>
                </a:lnTo>
                <a:lnTo>
                  <a:pt x="11243" y="78661"/>
                </a:lnTo>
                <a:lnTo>
                  <a:pt x="18055" y="83131"/>
                </a:lnTo>
                <a:lnTo>
                  <a:pt x="34982" y="84978"/>
                </a:lnTo>
                <a:lnTo>
                  <a:pt x="43239" y="81492"/>
                </a:lnTo>
                <a:lnTo>
                  <a:pt x="58652" y="68262"/>
                </a:lnTo>
                <a:lnTo>
                  <a:pt x="74895" y="41082"/>
                </a:lnTo>
                <a:lnTo>
                  <a:pt x="75697" y="32342"/>
                </a:lnTo>
                <a:lnTo>
                  <a:pt x="70349" y="16391"/>
                </a:lnTo>
                <a:lnTo>
                  <a:pt x="64478" y="12372"/>
                </a:lnTo>
                <a:lnTo>
                  <a:pt x="48595" y="11025"/>
                </a:lnTo>
                <a:lnTo>
                  <a:pt x="41786" y="13474"/>
                </a:lnTo>
                <a:lnTo>
                  <a:pt x="21149" y="3240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451682" y="837246"/>
            <a:ext cx="1484519" cy="1578002"/>
            <a:chOff x="1451682" y="837246"/>
            <a:chExt cx="1484519" cy="1578002"/>
          </a:xfrm>
        </p:grpSpPr>
        <p:sp>
          <p:nvSpPr>
            <p:cNvPr id="19" name="Freeform 18"/>
            <p:cNvSpPr/>
            <p:nvPr/>
          </p:nvSpPr>
          <p:spPr>
            <a:xfrm>
              <a:off x="1451682" y="837246"/>
              <a:ext cx="1484519" cy="1461573"/>
            </a:xfrm>
            <a:custGeom>
              <a:avLst/>
              <a:gdLst/>
              <a:ahLst/>
              <a:cxnLst/>
              <a:rect l="0" t="0" r="0" b="0"/>
              <a:pathLst>
                <a:path w="1484519" h="1461573">
                  <a:moveTo>
                    <a:pt x="0" y="30499"/>
                  </a:moveTo>
                  <a:lnTo>
                    <a:pt x="55045" y="13711"/>
                  </a:lnTo>
                  <a:lnTo>
                    <a:pt x="114513" y="4415"/>
                  </a:lnTo>
                  <a:lnTo>
                    <a:pt x="166076" y="0"/>
                  </a:lnTo>
                  <a:lnTo>
                    <a:pt x="218202" y="2248"/>
                  </a:lnTo>
                  <a:lnTo>
                    <a:pt x="273360" y="16900"/>
                  </a:lnTo>
                  <a:lnTo>
                    <a:pt x="326333" y="34066"/>
                  </a:lnTo>
                  <a:lnTo>
                    <a:pt x="387353" y="51564"/>
                  </a:lnTo>
                  <a:lnTo>
                    <a:pt x="441907" y="69105"/>
                  </a:lnTo>
                  <a:lnTo>
                    <a:pt x="505343" y="90161"/>
                  </a:lnTo>
                  <a:lnTo>
                    <a:pt x="558007" y="113298"/>
                  </a:lnTo>
                  <a:lnTo>
                    <a:pt x="620987" y="153237"/>
                  </a:lnTo>
                  <a:lnTo>
                    <a:pt x="681940" y="190822"/>
                  </a:lnTo>
                  <a:lnTo>
                    <a:pt x="737708" y="230751"/>
                  </a:lnTo>
                  <a:lnTo>
                    <a:pt x="791895" y="272673"/>
                  </a:lnTo>
                  <a:lnTo>
                    <a:pt x="849887" y="314770"/>
                  </a:lnTo>
                  <a:lnTo>
                    <a:pt x="907360" y="363902"/>
                  </a:lnTo>
                  <a:lnTo>
                    <a:pt x="962474" y="413035"/>
                  </a:lnTo>
                  <a:lnTo>
                    <a:pt x="1020596" y="462168"/>
                  </a:lnTo>
                  <a:lnTo>
                    <a:pt x="1063319" y="515735"/>
                  </a:lnTo>
                  <a:lnTo>
                    <a:pt x="1112508" y="573910"/>
                  </a:lnTo>
                  <a:lnTo>
                    <a:pt x="1145560" y="631190"/>
                  </a:lnTo>
                  <a:lnTo>
                    <a:pt x="1180750" y="693844"/>
                  </a:lnTo>
                  <a:lnTo>
                    <a:pt x="1203587" y="756970"/>
                  </a:lnTo>
                  <a:lnTo>
                    <a:pt x="1229617" y="812728"/>
                  </a:lnTo>
                  <a:lnTo>
                    <a:pt x="1249089" y="871803"/>
                  </a:lnTo>
                  <a:lnTo>
                    <a:pt x="1266891" y="930882"/>
                  </a:lnTo>
                  <a:lnTo>
                    <a:pt x="1281352" y="991045"/>
                  </a:lnTo>
                  <a:lnTo>
                    <a:pt x="1292471" y="1050700"/>
                  </a:lnTo>
                  <a:lnTo>
                    <a:pt x="1309172" y="1104266"/>
                  </a:lnTo>
                  <a:lnTo>
                    <a:pt x="1318274" y="1165363"/>
                  </a:lnTo>
                  <a:lnTo>
                    <a:pt x="1333901" y="1219928"/>
                  </a:lnTo>
                  <a:lnTo>
                    <a:pt x="1344586" y="1265396"/>
                  </a:lnTo>
                  <a:lnTo>
                    <a:pt x="1354480" y="1325691"/>
                  </a:lnTo>
                  <a:lnTo>
                    <a:pt x="1357446" y="1378877"/>
                  </a:lnTo>
                  <a:lnTo>
                    <a:pt x="1358032" y="1434443"/>
                  </a:lnTo>
                  <a:lnTo>
                    <a:pt x="1355740" y="1441414"/>
                  </a:lnTo>
                  <a:lnTo>
                    <a:pt x="1351873" y="1443722"/>
                  </a:lnTo>
                  <a:lnTo>
                    <a:pt x="1346955" y="1442921"/>
                  </a:lnTo>
                  <a:lnTo>
                    <a:pt x="1342507" y="1438877"/>
                  </a:lnTo>
                  <a:lnTo>
                    <a:pt x="1303561" y="1376177"/>
                  </a:lnTo>
                  <a:lnTo>
                    <a:pt x="1286362" y="1351567"/>
                  </a:lnTo>
                  <a:lnTo>
                    <a:pt x="1283394" y="1349898"/>
                  </a:lnTo>
                  <a:lnTo>
                    <a:pt x="1282585" y="1352296"/>
                  </a:lnTo>
                  <a:lnTo>
                    <a:pt x="1283216" y="1357403"/>
                  </a:lnTo>
                  <a:lnTo>
                    <a:pt x="1318757" y="1418215"/>
                  </a:lnTo>
                  <a:lnTo>
                    <a:pt x="1334798" y="1443831"/>
                  </a:lnTo>
                  <a:lnTo>
                    <a:pt x="1339081" y="1453522"/>
                  </a:lnTo>
                  <a:lnTo>
                    <a:pt x="1345446" y="1458813"/>
                  </a:lnTo>
                  <a:lnTo>
                    <a:pt x="1353199" y="1461170"/>
                  </a:lnTo>
                  <a:lnTo>
                    <a:pt x="1361878" y="1461572"/>
                  </a:lnTo>
                  <a:lnTo>
                    <a:pt x="1370003" y="1458330"/>
                  </a:lnTo>
                  <a:lnTo>
                    <a:pt x="1424338" y="1409804"/>
                  </a:lnTo>
                  <a:lnTo>
                    <a:pt x="1484518" y="13781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79971" y="2329818"/>
              <a:ext cx="63246" cy="85430"/>
            </a:xfrm>
            <a:custGeom>
              <a:avLst/>
              <a:gdLst/>
              <a:ahLst/>
              <a:cxnLst/>
              <a:rect l="0" t="0" r="0" b="0"/>
              <a:pathLst>
                <a:path w="63246" h="85430">
                  <a:moveTo>
                    <a:pt x="50944" y="22445"/>
                  </a:moveTo>
                  <a:lnTo>
                    <a:pt x="28588" y="22445"/>
                  </a:lnTo>
                  <a:lnTo>
                    <a:pt x="20832" y="25955"/>
                  </a:lnTo>
                  <a:lnTo>
                    <a:pt x="9095" y="39213"/>
                  </a:lnTo>
                  <a:lnTo>
                    <a:pt x="7837" y="46492"/>
                  </a:lnTo>
                  <a:lnTo>
                    <a:pt x="9338" y="53684"/>
                  </a:lnTo>
                  <a:lnTo>
                    <a:pt x="12678" y="60819"/>
                  </a:lnTo>
                  <a:lnTo>
                    <a:pt x="19584" y="65575"/>
                  </a:lnTo>
                  <a:lnTo>
                    <a:pt x="39736" y="70860"/>
                  </a:lnTo>
                  <a:lnTo>
                    <a:pt x="48152" y="68760"/>
                  </a:lnTo>
                  <a:lnTo>
                    <a:pt x="54931" y="63850"/>
                  </a:lnTo>
                  <a:lnTo>
                    <a:pt x="60621" y="57068"/>
                  </a:lnTo>
                  <a:lnTo>
                    <a:pt x="63245" y="47867"/>
                  </a:lnTo>
                  <a:lnTo>
                    <a:pt x="63040" y="25165"/>
                  </a:lnTo>
                  <a:lnTo>
                    <a:pt x="59008" y="16070"/>
                  </a:lnTo>
                  <a:lnTo>
                    <a:pt x="45169" y="2844"/>
                  </a:lnTo>
                  <a:lnTo>
                    <a:pt x="36566" y="19"/>
                  </a:lnTo>
                  <a:lnTo>
                    <a:pt x="17647" y="0"/>
                  </a:lnTo>
                  <a:lnTo>
                    <a:pt x="11199" y="5142"/>
                  </a:lnTo>
                  <a:lnTo>
                    <a:pt x="4034" y="23334"/>
                  </a:lnTo>
                  <a:lnTo>
                    <a:pt x="0" y="59884"/>
                  </a:lnTo>
                  <a:lnTo>
                    <a:pt x="2943" y="69631"/>
                  </a:lnTo>
                  <a:lnTo>
                    <a:pt x="8415" y="77299"/>
                  </a:lnTo>
                  <a:lnTo>
                    <a:pt x="15572" y="83581"/>
                  </a:lnTo>
                  <a:lnTo>
                    <a:pt x="22684" y="85429"/>
                  </a:lnTo>
                  <a:lnTo>
                    <a:pt x="29764" y="84322"/>
                  </a:lnTo>
                  <a:lnTo>
                    <a:pt x="43871" y="76852"/>
                  </a:lnTo>
                  <a:lnTo>
                    <a:pt x="57939" y="65734"/>
                  </a:lnTo>
                  <a:lnTo>
                    <a:pt x="61457" y="58323"/>
                  </a:lnTo>
                  <a:lnTo>
                    <a:pt x="62246" y="40731"/>
                  </a:lnTo>
                  <a:lnTo>
                    <a:pt x="58479" y="33466"/>
                  </a:lnTo>
                  <a:lnTo>
                    <a:pt x="44934" y="22274"/>
                  </a:lnTo>
                  <a:lnTo>
                    <a:pt x="37579" y="21162"/>
                  </a:lnTo>
                  <a:lnTo>
                    <a:pt x="30336" y="22760"/>
                  </a:lnTo>
                  <a:lnTo>
                    <a:pt x="23167" y="26164"/>
                  </a:lnTo>
                  <a:lnTo>
                    <a:pt x="18388" y="30774"/>
                  </a:lnTo>
                  <a:lnTo>
                    <a:pt x="8830" y="540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357133" y="193921"/>
            <a:ext cx="1874074" cy="1231835"/>
            <a:chOff x="2357133" y="193921"/>
            <a:chExt cx="1874074" cy="1231835"/>
          </a:xfrm>
        </p:grpSpPr>
        <p:sp>
          <p:nvSpPr>
            <p:cNvPr id="22" name="Freeform 21"/>
            <p:cNvSpPr/>
            <p:nvPr/>
          </p:nvSpPr>
          <p:spPr>
            <a:xfrm>
              <a:off x="2506727" y="193921"/>
              <a:ext cx="18863" cy="178986"/>
            </a:xfrm>
            <a:custGeom>
              <a:avLst/>
              <a:gdLst/>
              <a:ahLst/>
              <a:cxnLst/>
              <a:rect l="0" t="0" r="0" b="0"/>
              <a:pathLst>
                <a:path w="18863" h="178986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14679" y="145674"/>
                  </a:lnTo>
                  <a:lnTo>
                    <a:pt x="18862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57133" y="488719"/>
              <a:ext cx="347441" cy="31587"/>
            </a:xfrm>
            <a:custGeom>
              <a:avLst/>
              <a:gdLst/>
              <a:ahLst/>
              <a:cxnLst/>
              <a:rect l="0" t="0" r="0" b="0"/>
              <a:pathLst>
                <a:path w="347441" h="31587">
                  <a:moveTo>
                    <a:pt x="347440" y="0"/>
                  </a:moveTo>
                  <a:lnTo>
                    <a:pt x="298510" y="0"/>
                  </a:lnTo>
                  <a:lnTo>
                    <a:pt x="239379" y="5590"/>
                  </a:lnTo>
                  <a:lnTo>
                    <a:pt x="176885" y="18212"/>
                  </a:lnTo>
                  <a:lnTo>
                    <a:pt x="116829" y="20495"/>
                  </a:lnTo>
                  <a:lnTo>
                    <a:pt x="65941" y="20891"/>
                  </a:lnTo>
                  <a:lnTo>
                    <a:pt x="11110" y="293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59370" y="604533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6"/>
                  </a:lnTo>
                  <a:lnTo>
                    <a:pt x="8069" y="193307"/>
                  </a:lnTo>
                  <a:lnTo>
                    <a:pt x="8281" y="245808"/>
                  </a:lnTo>
                  <a:lnTo>
                    <a:pt x="833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09676" y="636118"/>
              <a:ext cx="147499" cy="187221"/>
            </a:xfrm>
            <a:custGeom>
              <a:avLst/>
              <a:gdLst/>
              <a:ahLst/>
              <a:cxnLst/>
              <a:rect l="0" t="0" r="0" b="0"/>
              <a:pathLst>
                <a:path w="147499" h="187221">
                  <a:moveTo>
                    <a:pt x="147498" y="105285"/>
                  </a:moveTo>
                  <a:lnTo>
                    <a:pt x="103536" y="125529"/>
                  </a:lnTo>
                  <a:lnTo>
                    <a:pt x="48365" y="172124"/>
                  </a:lnTo>
                  <a:lnTo>
                    <a:pt x="29740" y="186074"/>
                  </a:lnTo>
                  <a:lnTo>
                    <a:pt x="21029" y="187220"/>
                  </a:lnTo>
                  <a:lnTo>
                    <a:pt x="12883" y="184475"/>
                  </a:lnTo>
                  <a:lnTo>
                    <a:pt x="5112" y="179136"/>
                  </a:lnTo>
                  <a:lnTo>
                    <a:pt x="1102" y="172066"/>
                  </a:lnTo>
                  <a:lnTo>
                    <a:pt x="0" y="119842"/>
                  </a:lnTo>
                  <a:lnTo>
                    <a:pt x="11539" y="63702"/>
                  </a:lnTo>
                  <a:lnTo>
                    <a:pt x="28645" y="9405"/>
                  </a:lnTo>
                  <a:lnTo>
                    <a:pt x="316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41485" y="372906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0" y="0"/>
                  </a:moveTo>
                  <a:lnTo>
                    <a:pt x="1" y="50433"/>
                  </a:lnTo>
                  <a:lnTo>
                    <a:pt x="1" y="105410"/>
                  </a:lnTo>
                  <a:lnTo>
                    <a:pt x="3120" y="163974"/>
                  </a:lnTo>
                  <a:lnTo>
                    <a:pt x="9065" y="215274"/>
                  </a:lnTo>
                  <a:lnTo>
                    <a:pt x="10095" y="273315"/>
                  </a:lnTo>
                  <a:lnTo>
                    <a:pt x="10400" y="331196"/>
                  </a:lnTo>
                  <a:lnTo>
                    <a:pt x="10491" y="385391"/>
                  </a:lnTo>
                  <a:lnTo>
                    <a:pt x="10521" y="443021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15143" y="551890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81045" y="17959"/>
                  </a:lnTo>
                  <a:lnTo>
                    <a:pt x="121024" y="35149"/>
                  </a:lnTo>
                  <a:lnTo>
                    <a:pt x="59088" y="47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79199" y="604533"/>
              <a:ext cx="112244" cy="206610"/>
            </a:xfrm>
            <a:custGeom>
              <a:avLst/>
              <a:gdLst/>
              <a:ahLst/>
              <a:cxnLst/>
              <a:rect l="0" t="0" r="0" b="0"/>
              <a:pathLst>
                <a:path w="112244" h="206610">
                  <a:moveTo>
                    <a:pt x="20214" y="0"/>
                  </a:moveTo>
                  <a:lnTo>
                    <a:pt x="3425" y="55045"/>
                  </a:lnTo>
                  <a:lnTo>
                    <a:pt x="0" y="109572"/>
                  </a:lnTo>
                  <a:lnTo>
                    <a:pt x="4913" y="170732"/>
                  </a:lnTo>
                  <a:lnTo>
                    <a:pt x="13803" y="193254"/>
                  </a:lnTo>
                  <a:lnTo>
                    <a:pt x="19449" y="202536"/>
                  </a:lnTo>
                  <a:lnTo>
                    <a:pt x="26723" y="206383"/>
                  </a:lnTo>
                  <a:lnTo>
                    <a:pt x="35082" y="206609"/>
                  </a:lnTo>
                  <a:lnTo>
                    <a:pt x="52558" y="200621"/>
                  </a:lnTo>
                  <a:lnTo>
                    <a:pt x="75551" y="182925"/>
                  </a:lnTo>
                  <a:lnTo>
                    <a:pt x="96011" y="155976"/>
                  </a:lnTo>
                  <a:lnTo>
                    <a:pt x="105764" y="136003"/>
                  </a:lnTo>
                  <a:lnTo>
                    <a:pt x="112243" y="93849"/>
                  </a:lnTo>
                  <a:lnTo>
                    <a:pt x="106278" y="33878"/>
                  </a:lnTo>
                  <a:lnTo>
                    <a:pt x="10444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59927" y="618261"/>
              <a:ext cx="113227" cy="160239"/>
            </a:xfrm>
            <a:custGeom>
              <a:avLst/>
              <a:gdLst/>
              <a:ahLst/>
              <a:cxnLst/>
              <a:rect l="0" t="0" r="0" b="0"/>
              <a:pathLst>
                <a:path w="113227" h="160239">
                  <a:moveTo>
                    <a:pt x="7942" y="70500"/>
                  </a:moveTo>
                  <a:lnTo>
                    <a:pt x="25900" y="133928"/>
                  </a:lnTo>
                  <a:lnTo>
                    <a:pt x="32691" y="154842"/>
                  </a:lnTo>
                  <a:lnTo>
                    <a:pt x="31460" y="159483"/>
                  </a:lnTo>
                  <a:lnTo>
                    <a:pt x="27130" y="160238"/>
                  </a:lnTo>
                  <a:lnTo>
                    <a:pt x="20734" y="158401"/>
                  </a:lnTo>
                  <a:lnTo>
                    <a:pt x="15300" y="152497"/>
                  </a:lnTo>
                  <a:lnTo>
                    <a:pt x="6143" y="133459"/>
                  </a:lnTo>
                  <a:lnTo>
                    <a:pt x="0" y="96433"/>
                  </a:lnTo>
                  <a:lnTo>
                    <a:pt x="3769" y="55827"/>
                  </a:lnTo>
                  <a:lnTo>
                    <a:pt x="12326" y="34343"/>
                  </a:lnTo>
                  <a:lnTo>
                    <a:pt x="17884" y="25338"/>
                  </a:lnTo>
                  <a:lnTo>
                    <a:pt x="33417" y="12213"/>
                  </a:lnTo>
                  <a:lnTo>
                    <a:pt x="53189" y="3651"/>
                  </a:lnTo>
                  <a:lnTo>
                    <a:pt x="87119" y="0"/>
                  </a:lnTo>
                  <a:lnTo>
                    <a:pt x="113226" y="7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94211" y="609007"/>
              <a:ext cx="204183" cy="206097"/>
            </a:xfrm>
            <a:custGeom>
              <a:avLst/>
              <a:gdLst/>
              <a:ahLst/>
              <a:cxnLst/>
              <a:rect l="0" t="0" r="0" b="0"/>
              <a:pathLst>
                <a:path w="204183" h="206097">
                  <a:moveTo>
                    <a:pt x="0" y="69225"/>
                  </a:moveTo>
                  <a:lnTo>
                    <a:pt x="14654" y="122253"/>
                  </a:lnTo>
                  <a:lnTo>
                    <a:pt x="31666" y="182894"/>
                  </a:lnTo>
                  <a:lnTo>
                    <a:pt x="35148" y="194138"/>
                  </a:lnTo>
                  <a:lnTo>
                    <a:pt x="35130" y="198124"/>
                  </a:lnTo>
                  <a:lnTo>
                    <a:pt x="32779" y="197272"/>
                  </a:lnTo>
                  <a:lnTo>
                    <a:pt x="28872" y="193194"/>
                  </a:lnTo>
                  <a:lnTo>
                    <a:pt x="17783" y="159509"/>
                  </a:lnTo>
                  <a:lnTo>
                    <a:pt x="13131" y="104130"/>
                  </a:lnTo>
                  <a:lnTo>
                    <a:pt x="22265" y="51250"/>
                  </a:lnTo>
                  <a:lnTo>
                    <a:pt x="25371" y="39694"/>
                  </a:lnTo>
                  <a:lnTo>
                    <a:pt x="38182" y="20616"/>
                  </a:lnTo>
                  <a:lnTo>
                    <a:pt x="46512" y="12252"/>
                  </a:lnTo>
                  <a:lnTo>
                    <a:pt x="68245" y="2960"/>
                  </a:lnTo>
                  <a:lnTo>
                    <a:pt x="92332" y="0"/>
                  </a:lnTo>
                  <a:lnTo>
                    <a:pt x="114736" y="2583"/>
                  </a:lnTo>
                  <a:lnTo>
                    <a:pt x="136392" y="13870"/>
                  </a:lnTo>
                  <a:lnTo>
                    <a:pt x="165195" y="39956"/>
                  </a:lnTo>
                  <a:lnTo>
                    <a:pt x="179874" y="60896"/>
                  </a:lnTo>
                  <a:lnTo>
                    <a:pt x="198831" y="112467"/>
                  </a:lnTo>
                  <a:lnTo>
                    <a:pt x="204182" y="139916"/>
                  </a:lnTo>
                  <a:lnTo>
                    <a:pt x="201206" y="186308"/>
                  </a:lnTo>
                  <a:lnTo>
                    <a:pt x="200041" y="206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63453" y="1086875"/>
              <a:ext cx="172707" cy="245745"/>
            </a:xfrm>
            <a:custGeom>
              <a:avLst/>
              <a:gdLst/>
              <a:ahLst/>
              <a:cxnLst/>
              <a:rect l="0" t="0" r="0" b="0"/>
              <a:pathLst>
                <a:path w="172707" h="245745">
                  <a:moveTo>
                    <a:pt x="109535" y="33554"/>
                  </a:moveTo>
                  <a:lnTo>
                    <a:pt x="98357" y="16787"/>
                  </a:lnTo>
                  <a:lnTo>
                    <a:pt x="83509" y="5435"/>
                  </a:lnTo>
                  <a:lnTo>
                    <a:pt x="74637" y="770"/>
                  </a:lnTo>
                  <a:lnTo>
                    <a:pt x="66382" y="0"/>
                  </a:lnTo>
                  <a:lnTo>
                    <a:pt x="50972" y="5383"/>
                  </a:lnTo>
                  <a:lnTo>
                    <a:pt x="29142" y="27157"/>
                  </a:lnTo>
                  <a:lnTo>
                    <a:pt x="9210" y="67125"/>
                  </a:lnTo>
                  <a:lnTo>
                    <a:pt x="0" y="104203"/>
                  </a:lnTo>
                  <a:lnTo>
                    <a:pt x="9048" y="165084"/>
                  </a:lnTo>
                  <a:lnTo>
                    <a:pt x="18670" y="200428"/>
                  </a:lnTo>
                  <a:lnTo>
                    <a:pt x="31716" y="219244"/>
                  </a:lnTo>
                  <a:lnTo>
                    <a:pt x="49212" y="234236"/>
                  </a:lnTo>
                  <a:lnTo>
                    <a:pt x="68687" y="244799"/>
                  </a:lnTo>
                  <a:lnTo>
                    <a:pt x="78793" y="245744"/>
                  </a:lnTo>
                  <a:lnTo>
                    <a:pt x="130703" y="230068"/>
                  </a:lnTo>
                  <a:lnTo>
                    <a:pt x="172706" y="202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92095" y="1015144"/>
              <a:ext cx="7236" cy="294799"/>
            </a:xfrm>
            <a:custGeom>
              <a:avLst/>
              <a:gdLst/>
              <a:ahLst/>
              <a:cxnLst/>
              <a:rect l="0" t="0" r="0" b="0"/>
              <a:pathLst>
                <a:path w="7236" h="294799">
                  <a:moveTo>
                    <a:pt x="7235" y="0"/>
                  </a:moveTo>
                  <a:lnTo>
                    <a:pt x="7235" y="54144"/>
                  </a:lnTo>
                  <a:lnTo>
                    <a:pt x="7235" y="114681"/>
                  </a:lnTo>
                  <a:lnTo>
                    <a:pt x="0" y="174558"/>
                  </a:lnTo>
                  <a:lnTo>
                    <a:pt x="476" y="228326"/>
                  </a:lnTo>
                  <a:lnTo>
                    <a:pt x="5233" y="262235"/>
                  </a:lnTo>
                  <a:lnTo>
                    <a:pt x="723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69673" y="1173072"/>
              <a:ext cx="162175" cy="152741"/>
            </a:xfrm>
            <a:custGeom>
              <a:avLst/>
              <a:gdLst/>
              <a:ahLst/>
              <a:cxnLst/>
              <a:rect l="0" t="0" r="0" b="0"/>
              <a:pathLst>
                <a:path w="162175" h="152741">
                  <a:moveTo>
                    <a:pt x="77056" y="0"/>
                  </a:moveTo>
                  <a:lnTo>
                    <a:pt x="53009" y="9575"/>
                  </a:lnTo>
                  <a:lnTo>
                    <a:pt x="31587" y="27533"/>
                  </a:lnTo>
                  <a:lnTo>
                    <a:pt x="11591" y="54561"/>
                  </a:lnTo>
                  <a:lnTo>
                    <a:pt x="1947" y="74552"/>
                  </a:lnTo>
                  <a:lnTo>
                    <a:pt x="0" y="98255"/>
                  </a:lnTo>
                  <a:lnTo>
                    <a:pt x="4204" y="122047"/>
                  </a:lnTo>
                  <a:lnTo>
                    <a:pt x="13872" y="140421"/>
                  </a:lnTo>
                  <a:lnTo>
                    <a:pt x="22065" y="146256"/>
                  </a:lnTo>
                  <a:lnTo>
                    <a:pt x="43646" y="152740"/>
                  </a:lnTo>
                  <a:lnTo>
                    <a:pt x="76515" y="150801"/>
                  </a:lnTo>
                  <a:lnTo>
                    <a:pt x="108481" y="137229"/>
                  </a:lnTo>
                  <a:lnTo>
                    <a:pt x="134590" y="118389"/>
                  </a:lnTo>
                  <a:lnTo>
                    <a:pt x="157144" y="92400"/>
                  </a:lnTo>
                  <a:lnTo>
                    <a:pt x="162174" y="69532"/>
                  </a:lnTo>
                  <a:lnTo>
                    <a:pt x="159340" y="46111"/>
                  </a:lnTo>
                  <a:lnTo>
                    <a:pt x="150281" y="27903"/>
                  </a:lnTo>
                  <a:lnTo>
                    <a:pt x="135337" y="15131"/>
                  </a:lnTo>
                  <a:lnTo>
                    <a:pt x="1086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05933" y="1183600"/>
              <a:ext cx="114538" cy="160781"/>
            </a:xfrm>
            <a:custGeom>
              <a:avLst/>
              <a:gdLst/>
              <a:ahLst/>
              <a:cxnLst/>
              <a:rect l="0" t="0" r="0" b="0"/>
              <a:pathLst>
                <a:path w="114538" h="160781">
                  <a:moveTo>
                    <a:pt x="82951" y="0"/>
                  </a:moveTo>
                  <a:lnTo>
                    <a:pt x="60595" y="0"/>
                  </a:lnTo>
                  <a:lnTo>
                    <a:pt x="43379" y="6239"/>
                  </a:lnTo>
                  <a:lnTo>
                    <a:pt x="27929" y="17981"/>
                  </a:lnTo>
                  <a:lnTo>
                    <a:pt x="13263" y="34898"/>
                  </a:lnTo>
                  <a:lnTo>
                    <a:pt x="5186" y="57234"/>
                  </a:lnTo>
                  <a:lnTo>
                    <a:pt x="0" y="109702"/>
                  </a:lnTo>
                  <a:lnTo>
                    <a:pt x="5530" y="131035"/>
                  </a:lnTo>
                  <a:lnTo>
                    <a:pt x="10280" y="139999"/>
                  </a:lnTo>
                  <a:lnTo>
                    <a:pt x="24917" y="153079"/>
                  </a:lnTo>
                  <a:lnTo>
                    <a:pt x="33733" y="158205"/>
                  </a:lnTo>
                  <a:lnTo>
                    <a:pt x="52888" y="160780"/>
                  </a:lnTo>
                  <a:lnTo>
                    <a:pt x="73099" y="156856"/>
                  </a:lnTo>
                  <a:lnTo>
                    <a:pt x="11453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62584" y="1036201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8" y="0"/>
                  </a:moveTo>
                  <a:lnTo>
                    <a:pt x="10529" y="48931"/>
                  </a:lnTo>
                  <a:lnTo>
                    <a:pt x="10529" y="99896"/>
                  </a:lnTo>
                  <a:lnTo>
                    <a:pt x="10529" y="156331"/>
                  </a:lnTo>
                  <a:lnTo>
                    <a:pt x="10529" y="210097"/>
                  </a:lnTo>
                  <a:lnTo>
                    <a:pt x="4939" y="26948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15801" y="1141486"/>
              <a:ext cx="83654" cy="189514"/>
            </a:xfrm>
            <a:custGeom>
              <a:avLst/>
              <a:gdLst/>
              <a:ahLst/>
              <a:cxnLst/>
              <a:rect l="0" t="0" r="0" b="0"/>
              <a:pathLst>
                <a:path w="83654" h="189514">
                  <a:moveTo>
                    <a:pt x="62596" y="0"/>
                  </a:moveTo>
                  <a:lnTo>
                    <a:pt x="7509" y="49498"/>
                  </a:lnTo>
                  <a:lnTo>
                    <a:pt x="2475" y="57566"/>
                  </a:lnTo>
                  <a:lnTo>
                    <a:pt x="0" y="75888"/>
                  </a:lnTo>
                  <a:lnTo>
                    <a:pt x="5920" y="92609"/>
                  </a:lnTo>
                  <a:lnTo>
                    <a:pt x="48938" y="149353"/>
                  </a:lnTo>
                  <a:lnTo>
                    <a:pt x="83653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35979" y="1173072"/>
              <a:ext cx="205632" cy="164218"/>
            </a:xfrm>
            <a:custGeom>
              <a:avLst/>
              <a:gdLst/>
              <a:ahLst/>
              <a:cxnLst/>
              <a:rect l="0" t="0" r="0" b="0"/>
              <a:pathLst>
                <a:path w="205632" h="164218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3308" y="101381"/>
                  </a:lnTo>
                  <a:lnTo>
                    <a:pt x="19938" y="124607"/>
                  </a:lnTo>
                  <a:lnTo>
                    <a:pt x="25684" y="131035"/>
                  </a:lnTo>
                  <a:lnTo>
                    <a:pt x="33023" y="134149"/>
                  </a:lnTo>
                  <a:lnTo>
                    <a:pt x="41426" y="135056"/>
                  </a:lnTo>
                  <a:lnTo>
                    <a:pt x="49368" y="132152"/>
                  </a:lnTo>
                  <a:lnTo>
                    <a:pt x="64431" y="119565"/>
                  </a:lnTo>
                  <a:lnTo>
                    <a:pt x="72685" y="99153"/>
                  </a:lnTo>
                  <a:lnTo>
                    <a:pt x="74887" y="87159"/>
                  </a:lnTo>
                  <a:lnTo>
                    <a:pt x="77524" y="82673"/>
                  </a:lnTo>
                  <a:lnTo>
                    <a:pt x="80452" y="83191"/>
                  </a:lnTo>
                  <a:lnTo>
                    <a:pt x="86824" y="93126"/>
                  </a:lnTo>
                  <a:lnTo>
                    <a:pt x="103567" y="124980"/>
                  </a:lnTo>
                  <a:lnTo>
                    <a:pt x="129058" y="154149"/>
                  </a:lnTo>
                  <a:lnTo>
                    <a:pt x="148982" y="162097"/>
                  </a:lnTo>
                  <a:lnTo>
                    <a:pt x="160846" y="164217"/>
                  </a:lnTo>
                  <a:lnTo>
                    <a:pt x="169925" y="162120"/>
                  </a:lnTo>
                  <a:lnTo>
                    <a:pt x="177148" y="157213"/>
                  </a:lnTo>
                  <a:lnTo>
                    <a:pt x="188292" y="142402"/>
                  </a:lnTo>
                  <a:lnTo>
                    <a:pt x="197145" y="124121"/>
                  </a:lnTo>
                  <a:lnTo>
                    <a:pt x="204514" y="65074"/>
                  </a:lnTo>
                  <a:lnTo>
                    <a:pt x="205631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25838" y="123624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7264"/>
                  </a:lnTo>
                  <a:lnTo>
                    <a:pt x="5589" y="112566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25838" y="1109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18783" y="1165664"/>
              <a:ext cx="160341" cy="193391"/>
            </a:xfrm>
            <a:custGeom>
              <a:avLst/>
              <a:gdLst/>
              <a:ahLst/>
              <a:cxnLst/>
              <a:rect l="0" t="0" r="0" b="0"/>
              <a:pathLst>
                <a:path w="160341" h="193391">
                  <a:moveTo>
                    <a:pt x="96567" y="17936"/>
                  </a:moveTo>
                  <a:lnTo>
                    <a:pt x="85389" y="6758"/>
                  </a:lnTo>
                  <a:lnTo>
                    <a:pt x="67423" y="1270"/>
                  </a:lnTo>
                  <a:lnTo>
                    <a:pt x="45010" y="0"/>
                  </a:lnTo>
                  <a:lnTo>
                    <a:pt x="23350" y="3336"/>
                  </a:lnTo>
                  <a:lnTo>
                    <a:pt x="15000" y="8203"/>
                  </a:lnTo>
                  <a:lnTo>
                    <a:pt x="2603" y="22969"/>
                  </a:lnTo>
                  <a:lnTo>
                    <a:pt x="0" y="31820"/>
                  </a:lnTo>
                  <a:lnTo>
                    <a:pt x="226" y="51013"/>
                  </a:lnTo>
                  <a:lnTo>
                    <a:pt x="10466" y="68122"/>
                  </a:lnTo>
                  <a:lnTo>
                    <a:pt x="26714" y="82355"/>
                  </a:lnTo>
                  <a:lnTo>
                    <a:pt x="45634" y="92580"/>
                  </a:lnTo>
                  <a:lnTo>
                    <a:pt x="65741" y="94785"/>
                  </a:lnTo>
                  <a:lnTo>
                    <a:pt x="86377" y="94205"/>
                  </a:lnTo>
                  <a:lnTo>
                    <a:pt x="107246" y="97847"/>
                  </a:lnTo>
                  <a:lnTo>
                    <a:pt x="133137" y="112064"/>
                  </a:lnTo>
                  <a:lnTo>
                    <a:pt x="155626" y="131094"/>
                  </a:lnTo>
                  <a:lnTo>
                    <a:pt x="159336" y="140168"/>
                  </a:lnTo>
                  <a:lnTo>
                    <a:pt x="160340" y="162729"/>
                  </a:lnTo>
                  <a:lnTo>
                    <a:pt x="156630" y="171786"/>
                  </a:lnTo>
                  <a:lnTo>
                    <a:pt x="143149" y="184970"/>
                  </a:lnTo>
                  <a:lnTo>
                    <a:pt x="122340" y="191609"/>
                  </a:lnTo>
                  <a:lnTo>
                    <a:pt x="97494" y="193390"/>
                  </a:lnTo>
                  <a:lnTo>
                    <a:pt x="52773" y="188121"/>
                  </a:lnTo>
                  <a:lnTo>
                    <a:pt x="33397" y="186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18499" y="1168518"/>
              <a:ext cx="212708" cy="257238"/>
            </a:xfrm>
            <a:custGeom>
              <a:avLst/>
              <a:gdLst/>
              <a:ahLst/>
              <a:cxnLst/>
              <a:rect l="0" t="0" r="0" b="0"/>
              <a:pathLst>
                <a:path w="212708" h="257238">
                  <a:moveTo>
                    <a:pt x="23193" y="78253"/>
                  </a:moveTo>
                  <a:lnTo>
                    <a:pt x="81811" y="83842"/>
                  </a:lnTo>
                  <a:lnTo>
                    <a:pt x="116601" y="81729"/>
                  </a:lnTo>
                  <a:lnTo>
                    <a:pt x="149135" y="68104"/>
                  </a:lnTo>
                  <a:lnTo>
                    <a:pt x="155118" y="60959"/>
                  </a:lnTo>
                  <a:lnTo>
                    <a:pt x="157937" y="52685"/>
                  </a:lnTo>
                  <a:lnTo>
                    <a:pt x="158646" y="43660"/>
                  </a:lnTo>
                  <a:lnTo>
                    <a:pt x="153195" y="24274"/>
                  </a:lnTo>
                  <a:lnTo>
                    <a:pt x="148466" y="14191"/>
                  </a:lnTo>
                  <a:lnTo>
                    <a:pt x="139464" y="7469"/>
                  </a:lnTo>
                  <a:lnTo>
                    <a:pt x="113864" y="0"/>
                  </a:lnTo>
                  <a:lnTo>
                    <a:pt x="86108" y="2920"/>
                  </a:lnTo>
                  <a:lnTo>
                    <a:pt x="60514" y="12016"/>
                  </a:lnTo>
                  <a:lnTo>
                    <a:pt x="32952" y="31461"/>
                  </a:lnTo>
                  <a:lnTo>
                    <a:pt x="11137" y="60100"/>
                  </a:lnTo>
                  <a:lnTo>
                    <a:pt x="1068" y="84613"/>
                  </a:lnTo>
                  <a:lnTo>
                    <a:pt x="0" y="130310"/>
                  </a:lnTo>
                  <a:lnTo>
                    <a:pt x="12682" y="175306"/>
                  </a:lnTo>
                  <a:lnTo>
                    <a:pt x="31257" y="207095"/>
                  </a:lnTo>
                  <a:lnTo>
                    <a:pt x="57168" y="231332"/>
                  </a:lnTo>
                  <a:lnTo>
                    <a:pt x="92662" y="247742"/>
                  </a:lnTo>
                  <a:lnTo>
                    <a:pt x="153812" y="255362"/>
                  </a:lnTo>
                  <a:lnTo>
                    <a:pt x="212707" y="257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Oval 42"/>
          <p:cNvSpPr/>
          <p:nvPr/>
        </p:nvSpPr>
        <p:spPr>
          <a:xfrm>
            <a:off x="5188457" y="1305178"/>
            <a:ext cx="2632202" cy="2632202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6494018" y="2642361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/>
          <p:nvPr/>
        </p:nvCxnSpPr>
        <p:spPr>
          <a:xfrm>
            <a:off x="6517258" y="1314450"/>
            <a:ext cx="0" cy="25934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5209540" y="2673985"/>
            <a:ext cx="260057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46"/>
          <p:cNvSpPr/>
          <p:nvPr/>
        </p:nvSpPr>
        <p:spPr>
          <a:xfrm>
            <a:off x="6545912" y="1606423"/>
            <a:ext cx="1183855" cy="2329900"/>
          </a:xfrm>
          <a:custGeom>
            <a:avLst/>
            <a:gdLst/>
            <a:ahLst/>
            <a:cxnLst/>
            <a:rect l="0" t="0" r="0" b="0"/>
            <a:pathLst>
              <a:path w="1183855" h="2329900">
                <a:moveTo>
                  <a:pt x="221082" y="182105"/>
                </a:moveTo>
                <a:lnTo>
                  <a:pt x="229415" y="244583"/>
                </a:lnTo>
                <a:lnTo>
                  <a:pt x="230960" y="293424"/>
                </a:lnTo>
                <a:lnTo>
                  <a:pt x="231417" y="352349"/>
                </a:lnTo>
                <a:lnTo>
                  <a:pt x="231553" y="414262"/>
                </a:lnTo>
                <a:lnTo>
                  <a:pt x="231585" y="458421"/>
                </a:lnTo>
                <a:lnTo>
                  <a:pt x="231599" y="509243"/>
                </a:lnTo>
                <a:lnTo>
                  <a:pt x="228486" y="559907"/>
                </a:lnTo>
                <a:lnTo>
                  <a:pt x="224372" y="612059"/>
                </a:lnTo>
                <a:lnTo>
                  <a:pt x="222544" y="670334"/>
                </a:lnTo>
                <a:lnTo>
                  <a:pt x="218613" y="731328"/>
                </a:lnTo>
                <a:lnTo>
                  <a:pt x="214135" y="793532"/>
                </a:lnTo>
                <a:lnTo>
                  <a:pt x="212146" y="856273"/>
                </a:lnTo>
                <a:lnTo>
                  <a:pt x="210445" y="888914"/>
                </a:lnTo>
                <a:lnTo>
                  <a:pt x="208141" y="922372"/>
                </a:lnTo>
                <a:lnTo>
                  <a:pt x="205436" y="956376"/>
                </a:lnTo>
                <a:lnTo>
                  <a:pt x="202462" y="990744"/>
                </a:lnTo>
                <a:lnTo>
                  <a:pt x="199310" y="1025355"/>
                </a:lnTo>
                <a:lnTo>
                  <a:pt x="196039" y="1060126"/>
                </a:lnTo>
                <a:lnTo>
                  <a:pt x="193858" y="1093836"/>
                </a:lnTo>
                <a:lnTo>
                  <a:pt x="192404" y="1126838"/>
                </a:lnTo>
                <a:lnTo>
                  <a:pt x="191435" y="1159367"/>
                </a:lnTo>
                <a:lnTo>
                  <a:pt x="187239" y="1220468"/>
                </a:lnTo>
                <a:lnTo>
                  <a:pt x="180304" y="1277649"/>
                </a:lnTo>
                <a:lnTo>
                  <a:pt x="169423" y="1330359"/>
                </a:lnTo>
                <a:lnTo>
                  <a:pt x="159908" y="1381082"/>
                </a:lnTo>
                <a:lnTo>
                  <a:pt x="152950" y="1428582"/>
                </a:lnTo>
                <a:lnTo>
                  <a:pt x="147863" y="1487038"/>
                </a:lnTo>
                <a:lnTo>
                  <a:pt x="136256" y="1546185"/>
                </a:lnTo>
                <a:lnTo>
                  <a:pt x="132946" y="1558255"/>
                </a:lnTo>
                <a:lnTo>
                  <a:pt x="130740" y="1561623"/>
                </a:lnTo>
                <a:lnTo>
                  <a:pt x="129268" y="1559188"/>
                </a:lnTo>
                <a:lnTo>
                  <a:pt x="126907" y="1521659"/>
                </a:lnTo>
                <a:lnTo>
                  <a:pt x="133676" y="1459610"/>
                </a:lnTo>
                <a:lnTo>
                  <a:pt x="137083" y="1400176"/>
                </a:lnTo>
                <a:lnTo>
                  <a:pt x="142025" y="1354790"/>
                </a:lnTo>
                <a:lnTo>
                  <a:pt x="145002" y="1304203"/>
                </a:lnTo>
                <a:lnTo>
                  <a:pt x="147494" y="1250524"/>
                </a:lnTo>
                <a:lnTo>
                  <a:pt x="152501" y="1195471"/>
                </a:lnTo>
                <a:lnTo>
                  <a:pt x="155507" y="1136688"/>
                </a:lnTo>
                <a:lnTo>
                  <a:pt x="155673" y="1074297"/>
                </a:lnTo>
                <a:lnTo>
                  <a:pt x="154079" y="1041282"/>
                </a:lnTo>
                <a:lnTo>
                  <a:pt x="151848" y="1007574"/>
                </a:lnTo>
                <a:lnTo>
                  <a:pt x="151529" y="973403"/>
                </a:lnTo>
                <a:lnTo>
                  <a:pt x="152486" y="938924"/>
                </a:lnTo>
                <a:lnTo>
                  <a:pt x="154295" y="904240"/>
                </a:lnTo>
                <a:lnTo>
                  <a:pt x="155500" y="869419"/>
                </a:lnTo>
                <a:lnTo>
                  <a:pt x="156304" y="834507"/>
                </a:lnTo>
                <a:lnTo>
                  <a:pt x="156840" y="799534"/>
                </a:lnTo>
                <a:lnTo>
                  <a:pt x="157197" y="765689"/>
                </a:lnTo>
                <a:lnTo>
                  <a:pt x="157435" y="732598"/>
                </a:lnTo>
                <a:lnTo>
                  <a:pt x="157594" y="700009"/>
                </a:lnTo>
                <a:lnTo>
                  <a:pt x="156530" y="666584"/>
                </a:lnTo>
                <a:lnTo>
                  <a:pt x="154651" y="632603"/>
                </a:lnTo>
                <a:lnTo>
                  <a:pt x="152228" y="598251"/>
                </a:lnTo>
                <a:lnTo>
                  <a:pt x="150613" y="564820"/>
                </a:lnTo>
                <a:lnTo>
                  <a:pt x="149536" y="532005"/>
                </a:lnTo>
                <a:lnTo>
                  <a:pt x="148340" y="468637"/>
                </a:lnTo>
                <a:lnTo>
                  <a:pt x="147808" y="409279"/>
                </a:lnTo>
                <a:lnTo>
                  <a:pt x="144453" y="351701"/>
                </a:lnTo>
                <a:lnTo>
                  <a:pt x="139062" y="294916"/>
                </a:lnTo>
                <a:lnTo>
                  <a:pt x="132766" y="238482"/>
                </a:lnTo>
                <a:lnTo>
                  <a:pt x="129188" y="188444"/>
                </a:lnTo>
                <a:lnTo>
                  <a:pt x="126428" y="143978"/>
                </a:lnTo>
                <a:lnTo>
                  <a:pt x="118297" y="87230"/>
                </a:lnTo>
                <a:lnTo>
                  <a:pt x="108479" y="39090"/>
                </a:lnTo>
                <a:lnTo>
                  <a:pt x="101626" y="5459"/>
                </a:lnTo>
                <a:lnTo>
                  <a:pt x="98161" y="0"/>
                </a:lnTo>
                <a:lnTo>
                  <a:pt x="94681" y="2210"/>
                </a:lnTo>
                <a:lnTo>
                  <a:pt x="91192" y="9533"/>
                </a:lnTo>
                <a:lnTo>
                  <a:pt x="85590" y="62142"/>
                </a:lnTo>
                <a:lnTo>
                  <a:pt x="84484" y="125047"/>
                </a:lnTo>
                <a:lnTo>
                  <a:pt x="87412" y="183916"/>
                </a:lnTo>
                <a:lnTo>
                  <a:pt x="91483" y="227364"/>
                </a:lnTo>
                <a:lnTo>
                  <a:pt x="93293" y="277869"/>
                </a:lnTo>
                <a:lnTo>
                  <a:pt x="94097" y="328392"/>
                </a:lnTo>
                <a:lnTo>
                  <a:pt x="94454" y="379313"/>
                </a:lnTo>
                <a:lnTo>
                  <a:pt x="94613" y="433140"/>
                </a:lnTo>
                <a:lnTo>
                  <a:pt x="94684" y="491378"/>
                </a:lnTo>
                <a:lnTo>
                  <a:pt x="94715" y="552357"/>
                </a:lnTo>
                <a:lnTo>
                  <a:pt x="94729" y="614553"/>
                </a:lnTo>
                <a:lnTo>
                  <a:pt x="94736" y="677291"/>
                </a:lnTo>
                <a:lnTo>
                  <a:pt x="93568" y="740270"/>
                </a:lnTo>
                <a:lnTo>
                  <a:pt x="89150" y="803355"/>
                </a:lnTo>
                <a:lnTo>
                  <a:pt x="86406" y="866488"/>
                </a:lnTo>
                <a:lnTo>
                  <a:pt x="85187" y="929642"/>
                </a:lnTo>
                <a:lnTo>
                  <a:pt x="84646" y="992805"/>
                </a:lnTo>
                <a:lnTo>
                  <a:pt x="84404" y="1052854"/>
                </a:lnTo>
                <a:lnTo>
                  <a:pt x="83128" y="1110737"/>
                </a:lnTo>
                <a:lnTo>
                  <a:pt x="78661" y="1167659"/>
                </a:lnTo>
                <a:lnTo>
                  <a:pt x="75896" y="1217914"/>
                </a:lnTo>
                <a:lnTo>
                  <a:pt x="73497" y="1263646"/>
                </a:lnTo>
                <a:lnTo>
                  <a:pt x="68531" y="1307368"/>
                </a:lnTo>
                <a:lnTo>
                  <a:pt x="64748" y="1365855"/>
                </a:lnTo>
                <a:lnTo>
                  <a:pt x="57403" y="1428661"/>
                </a:lnTo>
                <a:lnTo>
                  <a:pt x="58150" y="1430773"/>
                </a:lnTo>
                <a:lnTo>
                  <a:pt x="59818" y="1428671"/>
                </a:lnTo>
                <a:lnTo>
                  <a:pt x="67756" y="1381000"/>
                </a:lnTo>
                <a:lnTo>
                  <a:pt x="71927" y="1324371"/>
                </a:lnTo>
                <a:lnTo>
                  <a:pt x="73163" y="1270547"/>
                </a:lnTo>
                <a:lnTo>
                  <a:pt x="76572" y="1228937"/>
                </a:lnTo>
                <a:lnTo>
                  <a:pt x="80816" y="1184317"/>
                </a:lnTo>
                <a:lnTo>
                  <a:pt x="82703" y="1141089"/>
                </a:lnTo>
                <a:lnTo>
                  <a:pt x="83541" y="1095361"/>
                </a:lnTo>
                <a:lnTo>
                  <a:pt x="83914" y="1047741"/>
                </a:lnTo>
                <a:lnTo>
                  <a:pt x="84080" y="999280"/>
                </a:lnTo>
                <a:lnTo>
                  <a:pt x="84153" y="950446"/>
                </a:lnTo>
                <a:lnTo>
                  <a:pt x="84186" y="901446"/>
                </a:lnTo>
                <a:lnTo>
                  <a:pt x="84200" y="852372"/>
                </a:lnTo>
                <a:lnTo>
                  <a:pt x="84207" y="803265"/>
                </a:lnTo>
                <a:lnTo>
                  <a:pt x="84209" y="755314"/>
                </a:lnTo>
                <a:lnTo>
                  <a:pt x="84211" y="710606"/>
                </a:lnTo>
                <a:lnTo>
                  <a:pt x="84211" y="667338"/>
                </a:lnTo>
                <a:lnTo>
                  <a:pt x="84211" y="624712"/>
                </a:lnTo>
                <a:lnTo>
                  <a:pt x="83042" y="562422"/>
                </a:lnTo>
                <a:lnTo>
                  <a:pt x="76976" y="506401"/>
                </a:lnTo>
                <a:lnTo>
                  <a:pt x="74659" y="450418"/>
                </a:lnTo>
                <a:lnTo>
                  <a:pt x="72803" y="387687"/>
                </a:lnTo>
                <a:lnTo>
                  <a:pt x="68223" y="357703"/>
                </a:lnTo>
                <a:lnTo>
                  <a:pt x="65363" y="352983"/>
                </a:lnTo>
                <a:lnTo>
                  <a:pt x="62287" y="354515"/>
                </a:lnTo>
                <a:lnTo>
                  <a:pt x="59067" y="360216"/>
                </a:lnTo>
                <a:lnTo>
                  <a:pt x="53474" y="415928"/>
                </a:lnTo>
                <a:lnTo>
                  <a:pt x="52793" y="470318"/>
                </a:lnTo>
                <a:lnTo>
                  <a:pt x="52675" y="517716"/>
                </a:lnTo>
                <a:lnTo>
                  <a:pt x="52641" y="574394"/>
                </a:lnTo>
                <a:lnTo>
                  <a:pt x="52630" y="630051"/>
                </a:lnTo>
                <a:lnTo>
                  <a:pt x="52627" y="689176"/>
                </a:lnTo>
                <a:lnTo>
                  <a:pt x="52626" y="751149"/>
                </a:lnTo>
                <a:lnTo>
                  <a:pt x="52626" y="796102"/>
                </a:lnTo>
                <a:lnTo>
                  <a:pt x="52626" y="842207"/>
                </a:lnTo>
                <a:lnTo>
                  <a:pt x="52626" y="886095"/>
                </a:lnTo>
                <a:lnTo>
                  <a:pt x="52626" y="944676"/>
                </a:lnTo>
                <a:lnTo>
                  <a:pt x="52626" y="1004667"/>
                </a:lnTo>
                <a:lnTo>
                  <a:pt x="52626" y="1066895"/>
                </a:lnTo>
                <a:lnTo>
                  <a:pt x="52626" y="1129787"/>
                </a:lnTo>
                <a:lnTo>
                  <a:pt x="52626" y="1187287"/>
                </a:lnTo>
                <a:lnTo>
                  <a:pt x="52626" y="1246957"/>
                </a:lnTo>
                <a:lnTo>
                  <a:pt x="52626" y="1303502"/>
                </a:lnTo>
                <a:lnTo>
                  <a:pt x="52626" y="1357300"/>
                </a:lnTo>
                <a:lnTo>
                  <a:pt x="52626" y="1410285"/>
                </a:lnTo>
                <a:lnTo>
                  <a:pt x="59862" y="1473356"/>
                </a:lnTo>
                <a:lnTo>
                  <a:pt x="62179" y="1522531"/>
                </a:lnTo>
                <a:lnTo>
                  <a:pt x="62962" y="1581662"/>
                </a:lnTo>
                <a:lnTo>
                  <a:pt x="66217" y="1630531"/>
                </a:lnTo>
                <a:lnTo>
                  <a:pt x="71471" y="1686345"/>
                </a:lnTo>
                <a:lnTo>
                  <a:pt x="78836" y="1746428"/>
                </a:lnTo>
                <a:lnTo>
                  <a:pt x="80627" y="1749072"/>
                </a:lnTo>
                <a:lnTo>
                  <a:pt x="82619" y="1736412"/>
                </a:lnTo>
                <a:lnTo>
                  <a:pt x="83739" y="1685222"/>
                </a:lnTo>
                <a:lnTo>
                  <a:pt x="89661" y="1634959"/>
                </a:lnTo>
                <a:lnTo>
                  <a:pt x="93737" y="1574884"/>
                </a:lnTo>
                <a:lnTo>
                  <a:pt x="95613" y="1525057"/>
                </a:lnTo>
                <a:lnTo>
                  <a:pt x="101887" y="1473249"/>
                </a:lnTo>
                <a:lnTo>
                  <a:pt x="104266" y="1419684"/>
                </a:lnTo>
                <a:lnTo>
                  <a:pt x="103802" y="1361049"/>
                </a:lnTo>
                <a:lnTo>
                  <a:pt x="97946" y="1304941"/>
                </a:lnTo>
                <a:lnTo>
                  <a:pt x="95690" y="1244383"/>
                </a:lnTo>
                <a:lnTo>
                  <a:pt x="95022" y="1181986"/>
                </a:lnTo>
                <a:lnTo>
                  <a:pt x="93654" y="1119045"/>
                </a:lnTo>
                <a:lnTo>
                  <a:pt x="86359" y="1055942"/>
                </a:lnTo>
                <a:lnTo>
                  <a:pt x="77959" y="993961"/>
                </a:lnTo>
                <a:lnTo>
                  <a:pt x="74950" y="938031"/>
                </a:lnTo>
                <a:lnTo>
                  <a:pt x="72889" y="884415"/>
                </a:lnTo>
                <a:lnTo>
                  <a:pt x="65389" y="829144"/>
                </a:lnTo>
                <a:lnTo>
                  <a:pt x="59078" y="785143"/>
                </a:lnTo>
                <a:lnTo>
                  <a:pt x="48949" y="725511"/>
                </a:lnTo>
                <a:lnTo>
                  <a:pt x="44128" y="676387"/>
                </a:lnTo>
                <a:lnTo>
                  <a:pt x="41112" y="668384"/>
                </a:lnTo>
                <a:lnTo>
                  <a:pt x="36761" y="665388"/>
                </a:lnTo>
                <a:lnTo>
                  <a:pt x="31521" y="665731"/>
                </a:lnTo>
                <a:lnTo>
                  <a:pt x="26858" y="671808"/>
                </a:lnTo>
                <a:lnTo>
                  <a:pt x="18557" y="694159"/>
                </a:lnTo>
                <a:lnTo>
                  <a:pt x="12896" y="750805"/>
                </a:lnTo>
                <a:lnTo>
                  <a:pt x="11218" y="802684"/>
                </a:lnTo>
                <a:lnTo>
                  <a:pt x="10652" y="862136"/>
                </a:lnTo>
                <a:lnTo>
                  <a:pt x="10553" y="909500"/>
                </a:lnTo>
                <a:lnTo>
                  <a:pt x="10531" y="955388"/>
                </a:lnTo>
                <a:lnTo>
                  <a:pt x="10518" y="1011480"/>
                </a:lnTo>
                <a:lnTo>
                  <a:pt x="10514" y="1072355"/>
                </a:lnTo>
                <a:lnTo>
                  <a:pt x="10512" y="1129440"/>
                </a:lnTo>
                <a:lnTo>
                  <a:pt x="10512" y="1177955"/>
                </a:lnTo>
                <a:lnTo>
                  <a:pt x="10512" y="1230544"/>
                </a:lnTo>
                <a:lnTo>
                  <a:pt x="10512" y="1282001"/>
                </a:lnTo>
                <a:lnTo>
                  <a:pt x="10512" y="1338582"/>
                </a:lnTo>
                <a:lnTo>
                  <a:pt x="10512" y="1392391"/>
                </a:lnTo>
                <a:lnTo>
                  <a:pt x="13632" y="1445379"/>
                </a:lnTo>
                <a:lnTo>
                  <a:pt x="18846" y="1495005"/>
                </a:lnTo>
                <a:lnTo>
                  <a:pt x="20608" y="1553694"/>
                </a:lnTo>
                <a:lnTo>
                  <a:pt x="20955" y="1610348"/>
                </a:lnTo>
                <a:lnTo>
                  <a:pt x="24144" y="1666599"/>
                </a:lnTo>
                <a:lnTo>
                  <a:pt x="30102" y="1722771"/>
                </a:lnTo>
                <a:lnTo>
                  <a:pt x="32450" y="1786162"/>
                </a:lnTo>
                <a:lnTo>
                  <a:pt x="39846" y="1844957"/>
                </a:lnTo>
                <a:lnTo>
                  <a:pt x="41653" y="1901631"/>
                </a:lnTo>
                <a:lnTo>
                  <a:pt x="42010" y="1957886"/>
                </a:lnTo>
                <a:lnTo>
                  <a:pt x="42081" y="2014059"/>
                </a:lnTo>
                <a:lnTo>
                  <a:pt x="47683" y="2070215"/>
                </a:lnTo>
                <a:lnTo>
                  <a:pt x="50479" y="2125198"/>
                </a:lnTo>
                <a:lnTo>
                  <a:pt x="47220" y="2171067"/>
                </a:lnTo>
                <a:lnTo>
                  <a:pt x="49053" y="2192637"/>
                </a:lnTo>
                <a:lnTo>
                  <a:pt x="45969" y="2213922"/>
                </a:lnTo>
                <a:lnTo>
                  <a:pt x="42339" y="2218663"/>
                </a:lnTo>
                <a:lnTo>
                  <a:pt x="37579" y="2219483"/>
                </a:lnTo>
                <a:lnTo>
                  <a:pt x="32067" y="2217691"/>
                </a:lnTo>
                <a:lnTo>
                  <a:pt x="28392" y="2211816"/>
                </a:lnTo>
                <a:lnTo>
                  <a:pt x="23219" y="2178852"/>
                </a:lnTo>
                <a:lnTo>
                  <a:pt x="21687" y="2128011"/>
                </a:lnTo>
                <a:lnTo>
                  <a:pt x="21169" y="2067724"/>
                </a:lnTo>
                <a:lnTo>
                  <a:pt x="21067" y="2010755"/>
                </a:lnTo>
                <a:lnTo>
                  <a:pt x="21046" y="1954442"/>
                </a:lnTo>
                <a:lnTo>
                  <a:pt x="24162" y="1901378"/>
                </a:lnTo>
                <a:lnTo>
                  <a:pt x="30106" y="1839986"/>
                </a:lnTo>
                <a:lnTo>
                  <a:pt x="25547" y="1786360"/>
                </a:lnTo>
                <a:lnTo>
                  <a:pt x="20761" y="1733602"/>
                </a:lnTo>
                <a:lnTo>
                  <a:pt x="18515" y="1734673"/>
                </a:lnTo>
                <a:lnTo>
                  <a:pt x="15847" y="1740065"/>
                </a:lnTo>
                <a:lnTo>
                  <a:pt x="11215" y="1801481"/>
                </a:lnTo>
                <a:lnTo>
                  <a:pt x="7601" y="1861779"/>
                </a:lnTo>
                <a:lnTo>
                  <a:pt x="3369" y="1906607"/>
                </a:lnTo>
                <a:lnTo>
                  <a:pt x="1488" y="1949928"/>
                </a:lnTo>
                <a:lnTo>
                  <a:pt x="652" y="1992578"/>
                </a:lnTo>
                <a:lnTo>
                  <a:pt x="182" y="2056051"/>
                </a:lnTo>
                <a:lnTo>
                  <a:pt x="41" y="2116192"/>
                </a:lnTo>
                <a:lnTo>
                  <a:pt x="0" y="2167936"/>
                </a:lnTo>
                <a:lnTo>
                  <a:pt x="5576" y="2221753"/>
                </a:lnTo>
                <a:lnTo>
                  <a:pt x="9561" y="2226223"/>
                </a:lnTo>
                <a:lnTo>
                  <a:pt x="14558" y="2225693"/>
                </a:lnTo>
                <a:lnTo>
                  <a:pt x="20228" y="2221830"/>
                </a:lnTo>
                <a:lnTo>
                  <a:pt x="29648" y="2205060"/>
                </a:lnTo>
                <a:lnTo>
                  <a:pt x="36565" y="2179669"/>
                </a:lnTo>
                <a:lnTo>
                  <a:pt x="41628" y="2127083"/>
                </a:lnTo>
                <a:lnTo>
                  <a:pt x="48848" y="2073937"/>
                </a:lnTo>
                <a:lnTo>
                  <a:pt x="51506" y="2021145"/>
                </a:lnTo>
                <a:lnTo>
                  <a:pt x="52294" y="1968459"/>
                </a:lnTo>
                <a:lnTo>
                  <a:pt x="51358" y="1925162"/>
                </a:lnTo>
                <a:lnTo>
                  <a:pt x="49441" y="1923210"/>
                </a:lnTo>
                <a:lnTo>
                  <a:pt x="46994" y="1925419"/>
                </a:lnTo>
                <a:lnTo>
                  <a:pt x="35829" y="1969821"/>
                </a:lnTo>
                <a:lnTo>
                  <a:pt x="29292" y="2027985"/>
                </a:lnTo>
                <a:lnTo>
                  <a:pt x="22671" y="2089863"/>
                </a:lnTo>
                <a:lnTo>
                  <a:pt x="21363" y="2147147"/>
                </a:lnTo>
                <a:lnTo>
                  <a:pt x="21104" y="2203522"/>
                </a:lnTo>
                <a:lnTo>
                  <a:pt x="21053" y="2259718"/>
                </a:lnTo>
                <a:lnTo>
                  <a:pt x="26634" y="2296250"/>
                </a:lnTo>
                <a:lnTo>
                  <a:pt x="41285" y="2323712"/>
                </a:lnTo>
                <a:lnTo>
                  <a:pt x="48575" y="2328121"/>
                </a:lnTo>
                <a:lnTo>
                  <a:pt x="66034" y="2329899"/>
                </a:lnTo>
                <a:lnTo>
                  <a:pt x="124510" y="2318463"/>
                </a:lnTo>
                <a:lnTo>
                  <a:pt x="145405" y="2310789"/>
                </a:lnTo>
                <a:lnTo>
                  <a:pt x="208037" y="2266450"/>
                </a:lnTo>
                <a:lnTo>
                  <a:pt x="224643" y="2253747"/>
                </a:lnTo>
                <a:lnTo>
                  <a:pt x="286656" y="2216566"/>
                </a:lnTo>
                <a:lnTo>
                  <a:pt x="338381" y="2195712"/>
                </a:lnTo>
                <a:lnTo>
                  <a:pt x="398645" y="2164399"/>
                </a:lnTo>
                <a:lnTo>
                  <a:pt x="457524" y="2122808"/>
                </a:lnTo>
                <a:lnTo>
                  <a:pt x="519455" y="2072552"/>
                </a:lnTo>
                <a:lnTo>
                  <a:pt x="578195" y="2012483"/>
                </a:lnTo>
                <a:lnTo>
                  <a:pt x="617081" y="1952302"/>
                </a:lnTo>
                <a:lnTo>
                  <a:pt x="638542" y="1925314"/>
                </a:lnTo>
                <a:lnTo>
                  <a:pt x="638599" y="1920972"/>
                </a:lnTo>
                <a:lnTo>
                  <a:pt x="633957" y="1919247"/>
                </a:lnTo>
                <a:lnTo>
                  <a:pt x="626184" y="1919267"/>
                </a:lnTo>
                <a:lnTo>
                  <a:pt x="618662" y="1922790"/>
                </a:lnTo>
                <a:lnTo>
                  <a:pt x="560248" y="1971845"/>
                </a:lnTo>
                <a:lnTo>
                  <a:pt x="503404" y="2032255"/>
                </a:lnTo>
                <a:lnTo>
                  <a:pt x="445486" y="2088975"/>
                </a:lnTo>
                <a:lnTo>
                  <a:pt x="393484" y="2128947"/>
                </a:lnTo>
                <a:lnTo>
                  <a:pt x="337415" y="2173486"/>
                </a:lnTo>
                <a:lnTo>
                  <a:pt x="275988" y="2205045"/>
                </a:lnTo>
                <a:lnTo>
                  <a:pt x="220210" y="2236525"/>
                </a:lnTo>
                <a:lnTo>
                  <a:pt x="173813" y="2250119"/>
                </a:lnTo>
                <a:lnTo>
                  <a:pt x="165003" y="2255662"/>
                </a:lnTo>
                <a:lnTo>
                  <a:pt x="161470" y="2261697"/>
                </a:lnTo>
                <a:lnTo>
                  <a:pt x="161453" y="2268060"/>
                </a:lnTo>
                <a:lnTo>
                  <a:pt x="163782" y="2274642"/>
                </a:lnTo>
                <a:lnTo>
                  <a:pt x="175728" y="2285074"/>
                </a:lnTo>
                <a:lnTo>
                  <a:pt x="183827" y="2289494"/>
                </a:lnTo>
                <a:lnTo>
                  <a:pt x="223172" y="2295714"/>
                </a:lnTo>
                <a:lnTo>
                  <a:pt x="286261" y="2286535"/>
                </a:lnTo>
                <a:lnTo>
                  <a:pt x="340802" y="2273516"/>
                </a:lnTo>
                <a:lnTo>
                  <a:pt x="396635" y="2251274"/>
                </a:lnTo>
                <a:lnTo>
                  <a:pt x="455845" y="2224350"/>
                </a:lnTo>
                <a:lnTo>
                  <a:pt x="517929" y="2190912"/>
                </a:lnTo>
                <a:lnTo>
                  <a:pt x="574815" y="2159911"/>
                </a:lnTo>
                <a:lnTo>
                  <a:pt x="636207" y="2105250"/>
                </a:lnTo>
                <a:lnTo>
                  <a:pt x="694204" y="2056174"/>
                </a:lnTo>
                <a:lnTo>
                  <a:pt x="728703" y="2019913"/>
                </a:lnTo>
                <a:lnTo>
                  <a:pt x="762513" y="1967076"/>
                </a:lnTo>
                <a:lnTo>
                  <a:pt x="796768" y="1915343"/>
                </a:lnTo>
                <a:lnTo>
                  <a:pt x="799065" y="1907306"/>
                </a:lnTo>
                <a:lnTo>
                  <a:pt x="798256" y="1899608"/>
                </a:lnTo>
                <a:lnTo>
                  <a:pt x="795378" y="1892137"/>
                </a:lnTo>
                <a:lnTo>
                  <a:pt x="788780" y="1889495"/>
                </a:lnTo>
                <a:lnTo>
                  <a:pt x="768970" y="1892799"/>
                </a:lnTo>
                <a:lnTo>
                  <a:pt x="712855" y="1931891"/>
                </a:lnTo>
                <a:lnTo>
                  <a:pt x="659164" y="1972356"/>
                </a:lnTo>
                <a:lnTo>
                  <a:pt x="602328" y="2014144"/>
                </a:lnTo>
                <a:lnTo>
                  <a:pt x="539109" y="2056194"/>
                </a:lnTo>
                <a:lnTo>
                  <a:pt x="481214" y="2092706"/>
                </a:lnTo>
                <a:lnTo>
                  <a:pt x="424718" y="2122448"/>
                </a:lnTo>
                <a:lnTo>
                  <a:pt x="371616" y="2147734"/>
                </a:lnTo>
                <a:lnTo>
                  <a:pt x="316252" y="2175296"/>
                </a:lnTo>
                <a:lnTo>
                  <a:pt x="294965" y="2184378"/>
                </a:lnTo>
                <a:lnTo>
                  <a:pt x="291394" y="2188438"/>
                </a:lnTo>
                <a:lnTo>
                  <a:pt x="292524" y="2192314"/>
                </a:lnTo>
                <a:lnTo>
                  <a:pt x="296786" y="2196068"/>
                </a:lnTo>
                <a:lnTo>
                  <a:pt x="325141" y="2201352"/>
                </a:lnTo>
                <a:lnTo>
                  <a:pt x="368239" y="2194732"/>
                </a:lnTo>
                <a:lnTo>
                  <a:pt x="426681" y="2178770"/>
                </a:lnTo>
                <a:lnTo>
                  <a:pt x="480020" y="2163755"/>
                </a:lnTo>
                <a:lnTo>
                  <a:pt x="536375" y="2138353"/>
                </a:lnTo>
                <a:lnTo>
                  <a:pt x="587345" y="2113571"/>
                </a:lnTo>
                <a:lnTo>
                  <a:pt x="642474" y="2079213"/>
                </a:lnTo>
                <a:lnTo>
                  <a:pt x="698424" y="2043960"/>
                </a:lnTo>
                <a:lnTo>
                  <a:pt x="752196" y="2004371"/>
                </a:lnTo>
                <a:lnTo>
                  <a:pt x="810074" y="1951058"/>
                </a:lnTo>
                <a:lnTo>
                  <a:pt x="870412" y="1898356"/>
                </a:lnTo>
                <a:lnTo>
                  <a:pt x="895188" y="1873585"/>
                </a:lnTo>
                <a:lnTo>
                  <a:pt x="937549" y="1814736"/>
                </a:lnTo>
                <a:lnTo>
                  <a:pt x="950123" y="1799131"/>
                </a:lnTo>
                <a:lnTo>
                  <a:pt x="983640" y="1739940"/>
                </a:lnTo>
                <a:lnTo>
                  <a:pt x="1017610" y="1677118"/>
                </a:lnTo>
                <a:lnTo>
                  <a:pt x="1048235" y="1613978"/>
                </a:lnTo>
                <a:lnTo>
                  <a:pt x="1077521" y="1550809"/>
                </a:lnTo>
                <a:lnTo>
                  <a:pt x="1098011" y="1498167"/>
                </a:lnTo>
                <a:lnTo>
                  <a:pt x="1115945" y="1437191"/>
                </a:lnTo>
                <a:lnTo>
                  <a:pt x="1133544" y="1382643"/>
                </a:lnTo>
                <a:lnTo>
                  <a:pt x="1151098" y="1324160"/>
                </a:lnTo>
                <a:lnTo>
                  <a:pt x="1165138" y="1263581"/>
                </a:lnTo>
                <a:lnTo>
                  <a:pt x="1179176" y="1212273"/>
                </a:lnTo>
                <a:lnTo>
                  <a:pt x="1183854" y="1193289"/>
                </a:lnTo>
                <a:lnTo>
                  <a:pt x="1183465" y="1193139"/>
                </a:lnTo>
                <a:lnTo>
                  <a:pt x="1182034" y="1196549"/>
                </a:lnTo>
                <a:lnTo>
                  <a:pt x="1176432" y="1251402"/>
                </a:lnTo>
                <a:lnTo>
                  <a:pt x="1164715" y="1299879"/>
                </a:lnTo>
                <a:lnTo>
                  <a:pt x="1145383" y="1357484"/>
                </a:lnTo>
                <a:lnTo>
                  <a:pt x="1133938" y="1408520"/>
                </a:lnTo>
                <a:lnTo>
                  <a:pt x="1117548" y="1462507"/>
                </a:lnTo>
                <a:lnTo>
                  <a:pt x="1091049" y="1523575"/>
                </a:lnTo>
                <a:lnTo>
                  <a:pt x="1063285" y="1573766"/>
                </a:lnTo>
                <a:lnTo>
                  <a:pt x="1029682" y="1633983"/>
                </a:lnTo>
                <a:lnTo>
                  <a:pt x="985098" y="1696683"/>
                </a:lnTo>
                <a:lnTo>
                  <a:pt x="960685" y="1734432"/>
                </a:lnTo>
                <a:lnTo>
                  <a:pt x="910329" y="1793372"/>
                </a:lnTo>
                <a:lnTo>
                  <a:pt x="866951" y="1850583"/>
                </a:lnTo>
                <a:lnTo>
                  <a:pt x="843457" y="1875620"/>
                </a:lnTo>
                <a:lnTo>
                  <a:pt x="851326" y="1866848"/>
                </a:lnTo>
                <a:lnTo>
                  <a:pt x="895610" y="1811944"/>
                </a:lnTo>
                <a:lnTo>
                  <a:pt x="940283" y="1748454"/>
                </a:lnTo>
                <a:lnTo>
                  <a:pt x="981182" y="1686715"/>
                </a:lnTo>
                <a:lnTo>
                  <a:pt x="1011326" y="1637221"/>
                </a:lnTo>
                <a:lnTo>
                  <a:pt x="1044548" y="1583736"/>
                </a:lnTo>
                <a:lnTo>
                  <a:pt x="1075153" y="1521019"/>
                </a:lnTo>
                <a:lnTo>
                  <a:pt x="1098229" y="1461823"/>
                </a:lnTo>
                <a:lnTo>
                  <a:pt x="1115266" y="1403857"/>
                </a:lnTo>
                <a:lnTo>
                  <a:pt x="1135486" y="1341758"/>
                </a:lnTo>
                <a:lnTo>
                  <a:pt x="1149593" y="1290517"/>
                </a:lnTo>
                <a:lnTo>
                  <a:pt x="1155593" y="1232700"/>
                </a:lnTo>
                <a:lnTo>
                  <a:pt x="1162959" y="1176705"/>
                </a:lnTo>
                <a:lnTo>
                  <a:pt x="1166962" y="1123069"/>
                </a:lnTo>
                <a:lnTo>
                  <a:pt x="1173736" y="1070132"/>
                </a:lnTo>
                <a:lnTo>
                  <a:pt x="1171975" y="1017403"/>
                </a:lnTo>
                <a:lnTo>
                  <a:pt x="1168134" y="955589"/>
                </a:lnTo>
                <a:lnTo>
                  <a:pt x="1160443" y="895199"/>
                </a:lnTo>
                <a:lnTo>
                  <a:pt x="1158118" y="8454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6546036" y="1458286"/>
            <a:ext cx="1115736" cy="2426517"/>
          </a:xfrm>
          <a:custGeom>
            <a:avLst/>
            <a:gdLst/>
            <a:ahLst/>
            <a:cxnLst/>
            <a:rect l="0" t="0" r="0" b="0"/>
            <a:pathLst>
              <a:path w="1115736" h="2426517">
                <a:moveTo>
                  <a:pt x="1105352" y="1025123"/>
                </a:moveTo>
                <a:lnTo>
                  <a:pt x="1098116" y="1055019"/>
                </a:lnTo>
                <a:lnTo>
                  <a:pt x="1095799" y="1111450"/>
                </a:lnTo>
                <a:lnTo>
                  <a:pt x="1093943" y="1173144"/>
                </a:lnTo>
                <a:lnTo>
                  <a:pt x="1087674" y="1234707"/>
                </a:lnTo>
                <a:lnTo>
                  <a:pt x="1084126" y="1291683"/>
                </a:lnTo>
                <a:lnTo>
                  <a:pt x="1076186" y="1352498"/>
                </a:lnTo>
                <a:lnTo>
                  <a:pt x="1065255" y="1413801"/>
                </a:lnTo>
                <a:lnTo>
                  <a:pt x="1048888" y="1469530"/>
                </a:lnTo>
                <a:lnTo>
                  <a:pt x="1034940" y="1523087"/>
                </a:lnTo>
                <a:lnTo>
                  <a:pt x="1017679" y="1576000"/>
                </a:lnTo>
                <a:lnTo>
                  <a:pt x="1003465" y="1627553"/>
                </a:lnTo>
                <a:lnTo>
                  <a:pt x="981414" y="1690607"/>
                </a:lnTo>
                <a:lnTo>
                  <a:pt x="966074" y="1741709"/>
                </a:lnTo>
                <a:lnTo>
                  <a:pt x="943592" y="1790776"/>
                </a:lnTo>
                <a:lnTo>
                  <a:pt x="910142" y="1849277"/>
                </a:lnTo>
                <a:lnTo>
                  <a:pt x="881006" y="1904723"/>
                </a:lnTo>
                <a:lnTo>
                  <a:pt x="845683" y="1967117"/>
                </a:lnTo>
                <a:lnTo>
                  <a:pt x="842162" y="1972484"/>
                </a:lnTo>
                <a:lnTo>
                  <a:pt x="840985" y="1972551"/>
                </a:lnTo>
                <a:lnTo>
                  <a:pt x="856726" y="1913215"/>
                </a:lnTo>
                <a:lnTo>
                  <a:pt x="878729" y="1857388"/>
                </a:lnTo>
                <a:lnTo>
                  <a:pt x="899904" y="1802435"/>
                </a:lnTo>
                <a:lnTo>
                  <a:pt x="926715" y="1747417"/>
                </a:lnTo>
                <a:lnTo>
                  <a:pt x="951167" y="1687182"/>
                </a:lnTo>
                <a:lnTo>
                  <a:pt x="978949" y="1623711"/>
                </a:lnTo>
                <a:lnTo>
                  <a:pt x="994971" y="1577381"/>
                </a:lnTo>
                <a:lnTo>
                  <a:pt x="1009890" y="1529494"/>
                </a:lnTo>
                <a:lnTo>
                  <a:pt x="1024320" y="1482085"/>
                </a:lnTo>
                <a:lnTo>
                  <a:pt x="1038532" y="1437617"/>
                </a:lnTo>
                <a:lnTo>
                  <a:pt x="1052648" y="1391338"/>
                </a:lnTo>
                <a:lnTo>
                  <a:pt x="1065550" y="1343473"/>
                </a:lnTo>
                <a:lnTo>
                  <a:pt x="1075184" y="1294904"/>
                </a:lnTo>
                <a:lnTo>
                  <a:pt x="1083365" y="1249141"/>
                </a:lnTo>
                <a:lnTo>
                  <a:pt x="1090900" y="1205405"/>
                </a:lnTo>
                <a:lnTo>
                  <a:pt x="1100550" y="1142491"/>
                </a:lnTo>
                <a:lnTo>
                  <a:pt x="1105099" y="1087455"/>
                </a:lnTo>
                <a:lnTo>
                  <a:pt x="1112166" y="1039822"/>
                </a:lnTo>
                <a:lnTo>
                  <a:pt x="1114780" y="1002052"/>
                </a:lnTo>
                <a:lnTo>
                  <a:pt x="1115735" y="1057786"/>
                </a:lnTo>
                <a:lnTo>
                  <a:pt x="1110248" y="1107201"/>
                </a:lnTo>
                <a:lnTo>
                  <a:pt x="1112392" y="1158887"/>
                </a:lnTo>
                <a:lnTo>
                  <a:pt x="1109257" y="1216835"/>
                </a:lnTo>
                <a:lnTo>
                  <a:pt x="1100920" y="1278458"/>
                </a:lnTo>
                <a:lnTo>
                  <a:pt x="1094413" y="1323330"/>
                </a:lnTo>
                <a:lnTo>
                  <a:pt x="1086453" y="1370569"/>
                </a:lnTo>
                <a:lnTo>
                  <a:pt x="1075115" y="1418860"/>
                </a:lnTo>
                <a:lnTo>
                  <a:pt x="1065397" y="1467619"/>
                </a:lnTo>
                <a:lnTo>
                  <a:pt x="1056009" y="1516586"/>
                </a:lnTo>
                <a:lnTo>
                  <a:pt x="1044037" y="1565645"/>
                </a:lnTo>
                <a:lnTo>
                  <a:pt x="1030918" y="1614745"/>
                </a:lnTo>
                <a:lnTo>
                  <a:pt x="1016118" y="1663864"/>
                </a:lnTo>
                <a:lnTo>
                  <a:pt x="997842" y="1712990"/>
                </a:lnTo>
                <a:lnTo>
                  <a:pt x="973411" y="1775508"/>
                </a:lnTo>
                <a:lnTo>
                  <a:pt x="951355" y="1831076"/>
                </a:lnTo>
                <a:lnTo>
                  <a:pt x="922941" y="1891509"/>
                </a:lnTo>
                <a:lnTo>
                  <a:pt x="887774" y="1936145"/>
                </a:lnTo>
                <a:lnTo>
                  <a:pt x="880751" y="1938968"/>
                </a:lnTo>
                <a:lnTo>
                  <a:pt x="873730" y="1938509"/>
                </a:lnTo>
                <a:lnTo>
                  <a:pt x="866709" y="1935864"/>
                </a:lnTo>
                <a:lnTo>
                  <a:pt x="862028" y="1927082"/>
                </a:lnTo>
                <a:lnTo>
                  <a:pt x="855441" y="1881186"/>
                </a:lnTo>
                <a:lnTo>
                  <a:pt x="854660" y="1823133"/>
                </a:lnTo>
                <a:lnTo>
                  <a:pt x="858622" y="1782217"/>
                </a:lnTo>
                <a:lnTo>
                  <a:pt x="864283" y="1734396"/>
                </a:lnTo>
                <a:lnTo>
                  <a:pt x="870698" y="1681947"/>
                </a:lnTo>
                <a:lnTo>
                  <a:pt x="877449" y="1627440"/>
                </a:lnTo>
                <a:lnTo>
                  <a:pt x="884349" y="1568900"/>
                </a:lnTo>
                <a:lnTo>
                  <a:pt x="891315" y="1507787"/>
                </a:lnTo>
                <a:lnTo>
                  <a:pt x="898310" y="1445531"/>
                </a:lnTo>
                <a:lnTo>
                  <a:pt x="901814" y="1413020"/>
                </a:lnTo>
                <a:lnTo>
                  <a:pt x="905319" y="1379647"/>
                </a:lnTo>
                <a:lnTo>
                  <a:pt x="908826" y="1345700"/>
                </a:lnTo>
                <a:lnTo>
                  <a:pt x="911163" y="1312541"/>
                </a:lnTo>
                <a:lnTo>
                  <a:pt x="912722" y="1279906"/>
                </a:lnTo>
                <a:lnTo>
                  <a:pt x="914454" y="1216738"/>
                </a:lnTo>
                <a:lnTo>
                  <a:pt x="915224" y="1157469"/>
                </a:lnTo>
                <a:lnTo>
                  <a:pt x="915565" y="1099931"/>
                </a:lnTo>
                <a:lnTo>
                  <a:pt x="915717" y="1044333"/>
                </a:lnTo>
                <a:lnTo>
                  <a:pt x="915785" y="992327"/>
                </a:lnTo>
                <a:lnTo>
                  <a:pt x="912695" y="945036"/>
                </a:lnTo>
                <a:lnTo>
                  <a:pt x="904379" y="885190"/>
                </a:lnTo>
                <a:lnTo>
                  <a:pt x="894505" y="834703"/>
                </a:lnTo>
                <a:lnTo>
                  <a:pt x="891088" y="817458"/>
                </a:lnTo>
                <a:lnTo>
                  <a:pt x="887640" y="812980"/>
                </a:lnTo>
                <a:lnTo>
                  <a:pt x="884171" y="817014"/>
                </a:lnTo>
                <a:lnTo>
                  <a:pt x="878368" y="839043"/>
                </a:lnTo>
                <a:lnTo>
                  <a:pt x="873931" y="886670"/>
                </a:lnTo>
                <a:lnTo>
                  <a:pt x="868747" y="928883"/>
                </a:lnTo>
                <a:lnTo>
                  <a:pt x="865663" y="978060"/>
                </a:lnTo>
                <a:lnTo>
                  <a:pt x="864293" y="1031113"/>
                </a:lnTo>
                <a:lnTo>
                  <a:pt x="863684" y="1085887"/>
                </a:lnTo>
                <a:lnTo>
                  <a:pt x="863413" y="1147665"/>
                </a:lnTo>
                <a:lnTo>
                  <a:pt x="863341" y="1180518"/>
                </a:lnTo>
                <a:lnTo>
                  <a:pt x="862123" y="1212947"/>
                </a:lnTo>
                <a:lnTo>
                  <a:pt x="860141" y="1245096"/>
                </a:lnTo>
                <a:lnTo>
                  <a:pt x="857650" y="1277056"/>
                </a:lnTo>
                <a:lnTo>
                  <a:pt x="854820" y="1310062"/>
                </a:lnTo>
                <a:lnTo>
                  <a:pt x="851762" y="1343764"/>
                </a:lnTo>
                <a:lnTo>
                  <a:pt x="848555" y="1377930"/>
                </a:lnTo>
                <a:lnTo>
                  <a:pt x="845246" y="1411236"/>
                </a:lnTo>
                <a:lnTo>
                  <a:pt x="841871" y="1443969"/>
                </a:lnTo>
                <a:lnTo>
                  <a:pt x="838451" y="1476319"/>
                </a:lnTo>
                <a:lnTo>
                  <a:pt x="835001" y="1508414"/>
                </a:lnTo>
                <a:lnTo>
                  <a:pt x="831532" y="1540339"/>
                </a:lnTo>
                <a:lnTo>
                  <a:pt x="828048" y="1572151"/>
                </a:lnTo>
                <a:lnTo>
                  <a:pt x="817939" y="1635574"/>
                </a:lnTo>
                <a:lnTo>
                  <a:pt x="805647" y="1696517"/>
                </a:lnTo>
                <a:lnTo>
                  <a:pt x="792385" y="1750899"/>
                </a:lnTo>
                <a:lnTo>
                  <a:pt x="778692" y="1802366"/>
                </a:lnTo>
                <a:lnTo>
                  <a:pt x="764808" y="1850196"/>
                </a:lnTo>
                <a:lnTo>
                  <a:pt x="745007" y="1908838"/>
                </a:lnTo>
                <a:lnTo>
                  <a:pt x="724124" y="1964928"/>
                </a:lnTo>
                <a:lnTo>
                  <a:pt x="717839" y="1974534"/>
                </a:lnTo>
                <a:lnTo>
                  <a:pt x="711309" y="1976258"/>
                </a:lnTo>
                <a:lnTo>
                  <a:pt x="704616" y="1972728"/>
                </a:lnTo>
                <a:lnTo>
                  <a:pt x="697815" y="1965696"/>
                </a:lnTo>
                <a:lnTo>
                  <a:pt x="690257" y="1942284"/>
                </a:lnTo>
                <a:lnTo>
                  <a:pt x="685407" y="1879595"/>
                </a:lnTo>
                <a:lnTo>
                  <a:pt x="684743" y="1836167"/>
                </a:lnTo>
                <a:lnTo>
                  <a:pt x="685617" y="1786839"/>
                </a:lnTo>
                <a:lnTo>
                  <a:pt x="689906" y="1737620"/>
                </a:lnTo>
                <a:lnTo>
                  <a:pt x="695711" y="1682210"/>
                </a:lnTo>
                <a:lnTo>
                  <a:pt x="701020" y="1622488"/>
                </a:lnTo>
                <a:lnTo>
                  <a:pt x="703381" y="1560850"/>
                </a:lnTo>
                <a:lnTo>
                  <a:pt x="704010" y="1528503"/>
                </a:lnTo>
                <a:lnTo>
                  <a:pt x="704429" y="1495241"/>
                </a:lnTo>
                <a:lnTo>
                  <a:pt x="704709" y="1461367"/>
                </a:lnTo>
                <a:lnTo>
                  <a:pt x="706066" y="1428256"/>
                </a:lnTo>
                <a:lnTo>
                  <a:pt x="708140" y="1395654"/>
                </a:lnTo>
                <a:lnTo>
                  <a:pt x="710693" y="1363391"/>
                </a:lnTo>
                <a:lnTo>
                  <a:pt x="711224" y="1330183"/>
                </a:lnTo>
                <a:lnTo>
                  <a:pt x="710409" y="1296347"/>
                </a:lnTo>
                <a:lnTo>
                  <a:pt x="708695" y="1262091"/>
                </a:lnTo>
                <a:lnTo>
                  <a:pt x="707553" y="1227555"/>
                </a:lnTo>
                <a:lnTo>
                  <a:pt x="706791" y="1192833"/>
                </a:lnTo>
                <a:lnTo>
                  <a:pt x="706284" y="1157987"/>
                </a:lnTo>
                <a:lnTo>
                  <a:pt x="704776" y="1125397"/>
                </a:lnTo>
                <a:lnTo>
                  <a:pt x="699980" y="1064230"/>
                </a:lnTo>
                <a:lnTo>
                  <a:pt x="693949" y="1008969"/>
                </a:lnTo>
                <a:lnTo>
                  <a:pt x="687370" y="957112"/>
                </a:lnTo>
                <a:lnTo>
                  <a:pt x="680546" y="906768"/>
                </a:lnTo>
                <a:lnTo>
                  <a:pt x="670128" y="843566"/>
                </a:lnTo>
                <a:lnTo>
                  <a:pt x="659631" y="793384"/>
                </a:lnTo>
                <a:lnTo>
                  <a:pt x="643524" y="754468"/>
                </a:lnTo>
                <a:lnTo>
                  <a:pt x="637199" y="748760"/>
                </a:lnTo>
                <a:lnTo>
                  <a:pt x="630644" y="747294"/>
                </a:lnTo>
                <a:lnTo>
                  <a:pt x="623934" y="748657"/>
                </a:lnTo>
                <a:lnTo>
                  <a:pt x="619460" y="754245"/>
                </a:lnTo>
                <a:lnTo>
                  <a:pt x="614489" y="772931"/>
                </a:lnTo>
                <a:lnTo>
                  <a:pt x="611298" y="833801"/>
                </a:lnTo>
                <a:lnTo>
                  <a:pt x="610862" y="876140"/>
                </a:lnTo>
                <a:lnTo>
                  <a:pt x="610668" y="925373"/>
                </a:lnTo>
                <a:lnTo>
                  <a:pt x="609412" y="978450"/>
                </a:lnTo>
                <a:lnTo>
                  <a:pt x="604954" y="1033235"/>
                </a:lnTo>
                <a:lnTo>
                  <a:pt x="605313" y="1091900"/>
                </a:lnTo>
                <a:lnTo>
                  <a:pt x="607032" y="1154237"/>
                </a:lnTo>
                <a:lnTo>
                  <a:pt x="605853" y="1187238"/>
                </a:lnTo>
                <a:lnTo>
                  <a:pt x="603896" y="1220937"/>
                </a:lnTo>
                <a:lnTo>
                  <a:pt x="602592" y="1253932"/>
                </a:lnTo>
                <a:lnTo>
                  <a:pt x="601723" y="1286457"/>
                </a:lnTo>
                <a:lnTo>
                  <a:pt x="601144" y="1318668"/>
                </a:lnTo>
                <a:lnTo>
                  <a:pt x="599587" y="1351841"/>
                </a:lnTo>
                <a:lnTo>
                  <a:pt x="597379" y="1385655"/>
                </a:lnTo>
                <a:lnTo>
                  <a:pt x="594738" y="1419895"/>
                </a:lnTo>
                <a:lnTo>
                  <a:pt x="591808" y="1453251"/>
                </a:lnTo>
                <a:lnTo>
                  <a:pt x="588684" y="1486017"/>
                </a:lnTo>
                <a:lnTo>
                  <a:pt x="585431" y="1518389"/>
                </a:lnTo>
                <a:lnTo>
                  <a:pt x="580924" y="1550499"/>
                </a:lnTo>
                <a:lnTo>
                  <a:pt x="575578" y="1582434"/>
                </a:lnTo>
                <a:lnTo>
                  <a:pt x="564571" y="1643654"/>
                </a:lnTo>
                <a:lnTo>
                  <a:pt x="555779" y="1698159"/>
                </a:lnTo>
                <a:lnTo>
                  <a:pt x="547972" y="1746560"/>
                </a:lnTo>
                <a:lnTo>
                  <a:pt x="539433" y="1790298"/>
                </a:lnTo>
                <a:lnTo>
                  <a:pt x="522641" y="1846637"/>
                </a:lnTo>
                <a:lnTo>
                  <a:pt x="502775" y="1901949"/>
                </a:lnTo>
                <a:lnTo>
                  <a:pt x="496573" y="1911490"/>
                </a:lnTo>
                <a:lnTo>
                  <a:pt x="491270" y="1913172"/>
                </a:lnTo>
                <a:lnTo>
                  <a:pt x="486564" y="1909614"/>
                </a:lnTo>
                <a:lnTo>
                  <a:pt x="482256" y="1902563"/>
                </a:lnTo>
                <a:lnTo>
                  <a:pt x="476195" y="1870282"/>
                </a:lnTo>
                <a:lnTo>
                  <a:pt x="474399" y="1819903"/>
                </a:lnTo>
                <a:lnTo>
                  <a:pt x="473866" y="1760522"/>
                </a:lnTo>
                <a:lnTo>
                  <a:pt x="476861" y="1713055"/>
                </a:lnTo>
                <a:lnTo>
                  <a:pt x="480922" y="1660763"/>
                </a:lnTo>
                <a:lnTo>
                  <a:pt x="482727" y="1606327"/>
                </a:lnTo>
                <a:lnTo>
                  <a:pt x="486648" y="1544699"/>
                </a:lnTo>
                <a:lnTo>
                  <a:pt x="489332" y="1511887"/>
                </a:lnTo>
                <a:lnTo>
                  <a:pt x="491121" y="1479484"/>
                </a:lnTo>
                <a:lnTo>
                  <a:pt x="492314" y="1447353"/>
                </a:lnTo>
                <a:lnTo>
                  <a:pt x="493109" y="1415404"/>
                </a:lnTo>
                <a:lnTo>
                  <a:pt x="494809" y="1382407"/>
                </a:lnTo>
                <a:lnTo>
                  <a:pt x="497112" y="1348710"/>
                </a:lnTo>
                <a:lnTo>
                  <a:pt x="499817" y="1314547"/>
                </a:lnTo>
                <a:lnTo>
                  <a:pt x="500451" y="1280074"/>
                </a:lnTo>
                <a:lnTo>
                  <a:pt x="499703" y="1245393"/>
                </a:lnTo>
                <a:lnTo>
                  <a:pt x="498035" y="1210574"/>
                </a:lnTo>
                <a:lnTo>
                  <a:pt x="496923" y="1176833"/>
                </a:lnTo>
                <a:lnTo>
                  <a:pt x="496182" y="1143811"/>
                </a:lnTo>
                <a:lnTo>
                  <a:pt x="495687" y="1111267"/>
                </a:lnTo>
                <a:lnTo>
                  <a:pt x="494188" y="1079043"/>
                </a:lnTo>
                <a:lnTo>
                  <a:pt x="492018" y="1047032"/>
                </a:lnTo>
                <a:lnTo>
                  <a:pt x="487659" y="984557"/>
                </a:lnTo>
                <a:lnTo>
                  <a:pt x="485721" y="925595"/>
                </a:lnTo>
                <a:lnTo>
                  <a:pt x="481740" y="868194"/>
                </a:lnTo>
                <a:lnTo>
                  <a:pt x="476071" y="812657"/>
                </a:lnTo>
                <a:lnTo>
                  <a:pt x="469652" y="760678"/>
                </a:lnTo>
                <a:lnTo>
                  <a:pt x="462900" y="713400"/>
                </a:lnTo>
                <a:lnTo>
                  <a:pt x="452522" y="650441"/>
                </a:lnTo>
                <a:lnTo>
                  <a:pt x="438535" y="587943"/>
                </a:lnTo>
                <a:lnTo>
                  <a:pt x="428015" y="547238"/>
                </a:lnTo>
                <a:lnTo>
                  <a:pt x="423337" y="541587"/>
                </a:lnTo>
                <a:lnTo>
                  <a:pt x="417879" y="541328"/>
                </a:lnTo>
                <a:lnTo>
                  <a:pt x="411900" y="544666"/>
                </a:lnTo>
                <a:lnTo>
                  <a:pt x="405257" y="573330"/>
                </a:lnTo>
                <a:lnTo>
                  <a:pt x="401518" y="635845"/>
                </a:lnTo>
                <a:lnTo>
                  <a:pt x="400643" y="680145"/>
                </a:lnTo>
                <a:lnTo>
                  <a:pt x="400254" y="731029"/>
                </a:lnTo>
                <a:lnTo>
                  <a:pt x="400081" y="784840"/>
                </a:lnTo>
                <a:lnTo>
                  <a:pt x="400005" y="841122"/>
                </a:lnTo>
                <a:lnTo>
                  <a:pt x="399971" y="901231"/>
                </a:lnTo>
                <a:lnTo>
                  <a:pt x="399961" y="933169"/>
                </a:lnTo>
                <a:lnTo>
                  <a:pt x="399955" y="966160"/>
                </a:lnTo>
                <a:lnTo>
                  <a:pt x="399951" y="999852"/>
                </a:lnTo>
                <a:lnTo>
                  <a:pt x="401119" y="1034012"/>
                </a:lnTo>
                <a:lnTo>
                  <a:pt x="403066" y="1068484"/>
                </a:lnTo>
                <a:lnTo>
                  <a:pt x="405534" y="1103163"/>
                </a:lnTo>
                <a:lnTo>
                  <a:pt x="407179" y="1136811"/>
                </a:lnTo>
                <a:lnTo>
                  <a:pt x="408277" y="1169772"/>
                </a:lnTo>
                <a:lnTo>
                  <a:pt x="409008" y="1202274"/>
                </a:lnTo>
                <a:lnTo>
                  <a:pt x="409496" y="1234471"/>
                </a:lnTo>
                <a:lnTo>
                  <a:pt x="409821" y="1266464"/>
                </a:lnTo>
                <a:lnTo>
                  <a:pt x="410037" y="1298321"/>
                </a:lnTo>
                <a:lnTo>
                  <a:pt x="407158" y="1361793"/>
                </a:lnTo>
                <a:lnTo>
                  <a:pt x="401980" y="1423929"/>
                </a:lnTo>
                <a:lnTo>
                  <a:pt x="395779" y="1482740"/>
                </a:lnTo>
                <a:lnTo>
                  <a:pt x="389123" y="1536954"/>
                </a:lnTo>
                <a:lnTo>
                  <a:pt x="382266" y="1587176"/>
                </a:lnTo>
                <a:lnTo>
                  <a:pt x="375319" y="1632893"/>
                </a:lnTo>
                <a:lnTo>
                  <a:pt x="368331" y="1676609"/>
                </a:lnTo>
                <a:lnTo>
                  <a:pt x="357821" y="1734442"/>
                </a:lnTo>
                <a:lnTo>
                  <a:pt x="343789" y="1790316"/>
                </a:lnTo>
                <a:lnTo>
                  <a:pt x="339110" y="1794955"/>
                </a:lnTo>
                <a:lnTo>
                  <a:pt x="333651" y="1794537"/>
                </a:lnTo>
                <a:lnTo>
                  <a:pt x="327672" y="1790750"/>
                </a:lnTo>
                <a:lnTo>
                  <a:pt x="323686" y="1783545"/>
                </a:lnTo>
                <a:lnTo>
                  <a:pt x="318076" y="1748710"/>
                </a:lnTo>
                <a:lnTo>
                  <a:pt x="317584" y="1693804"/>
                </a:lnTo>
                <a:lnTo>
                  <a:pt x="321615" y="1649478"/>
                </a:lnTo>
                <a:lnTo>
                  <a:pt x="324187" y="1599362"/>
                </a:lnTo>
                <a:lnTo>
                  <a:pt x="325329" y="1544722"/>
                </a:lnTo>
                <a:lnTo>
                  <a:pt x="325837" y="1485343"/>
                </a:lnTo>
                <a:lnTo>
                  <a:pt x="329182" y="1423858"/>
                </a:lnTo>
                <a:lnTo>
                  <a:pt x="331712" y="1392722"/>
                </a:lnTo>
                <a:lnTo>
                  <a:pt x="332228" y="1360266"/>
                </a:lnTo>
                <a:lnTo>
                  <a:pt x="331403" y="1326930"/>
                </a:lnTo>
                <a:lnTo>
                  <a:pt x="329683" y="1293008"/>
                </a:lnTo>
                <a:lnTo>
                  <a:pt x="328536" y="1258695"/>
                </a:lnTo>
                <a:lnTo>
                  <a:pt x="327773" y="1224122"/>
                </a:lnTo>
                <a:lnTo>
                  <a:pt x="327263" y="1189374"/>
                </a:lnTo>
                <a:lnTo>
                  <a:pt x="325753" y="1155681"/>
                </a:lnTo>
                <a:lnTo>
                  <a:pt x="323577" y="1122690"/>
                </a:lnTo>
                <a:lnTo>
                  <a:pt x="320956" y="1090168"/>
                </a:lnTo>
                <a:lnTo>
                  <a:pt x="318039" y="1056788"/>
                </a:lnTo>
                <a:lnTo>
                  <a:pt x="314925" y="1022836"/>
                </a:lnTo>
                <a:lnTo>
                  <a:pt x="311679" y="988503"/>
                </a:lnTo>
                <a:lnTo>
                  <a:pt x="309515" y="955086"/>
                </a:lnTo>
                <a:lnTo>
                  <a:pt x="308072" y="922280"/>
                </a:lnTo>
                <a:lnTo>
                  <a:pt x="307110" y="889880"/>
                </a:lnTo>
                <a:lnTo>
                  <a:pt x="305299" y="857752"/>
                </a:lnTo>
                <a:lnTo>
                  <a:pt x="302921" y="825805"/>
                </a:lnTo>
                <a:lnTo>
                  <a:pt x="297161" y="763402"/>
                </a:lnTo>
                <a:lnTo>
                  <a:pt x="290700" y="704472"/>
                </a:lnTo>
                <a:lnTo>
                  <a:pt x="283930" y="650204"/>
                </a:lnTo>
                <a:lnTo>
                  <a:pt x="277021" y="599959"/>
                </a:lnTo>
                <a:lnTo>
                  <a:pt x="270052" y="554232"/>
                </a:lnTo>
                <a:lnTo>
                  <a:pt x="259551" y="494615"/>
                </a:lnTo>
                <a:lnTo>
                  <a:pt x="244352" y="431644"/>
                </a:lnTo>
                <a:lnTo>
                  <a:pt x="232915" y="406895"/>
                </a:lnTo>
                <a:lnTo>
                  <a:pt x="228929" y="405911"/>
                </a:lnTo>
                <a:lnTo>
                  <a:pt x="226273" y="412273"/>
                </a:lnTo>
                <a:lnTo>
                  <a:pt x="224490" y="435721"/>
                </a:lnTo>
                <a:lnTo>
                  <a:pt x="229758" y="492020"/>
                </a:lnTo>
                <a:lnTo>
                  <a:pt x="234093" y="548192"/>
                </a:lnTo>
                <a:lnTo>
                  <a:pt x="239664" y="593225"/>
                </a:lnTo>
                <a:lnTo>
                  <a:pt x="246040" y="640536"/>
                </a:lnTo>
                <a:lnTo>
                  <a:pt x="249653" y="691978"/>
                </a:lnTo>
                <a:lnTo>
                  <a:pt x="252428" y="746037"/>
                </a:lnTo>
                <a:lnTo>
                  <a:pt x="257561" y="801259"/>
                </a:lnTo>
                <a:lnTo>
                  <a:pt x="260623" y="860117"/>
                </a:lnTo>
                <a:lnTo>
                  <a:pt x="263153" y="921371"/>
                </a:lnTo>
                <a:lnTo>
                  <a:pt x="268178" y="983691"/>
                </a:lnTo>
                <a:lnTo>
                  <a:pt x="271155" y="1016219"/>
                </a:lnTo>
                <a:lnTo>
                  <a:pt x="274310" y="1049602"/>
                </a:lnTo>
                <a:lnTo>
                  <a:pt x="277583" y="1083557"/>
                </a:lnTo>
                <a:lnTo>
                  <a:pt x="281220" y="1146240"/>
                </a:lnTo>
                <a:lnTo>
                  <a:pt x="282836" y="1205295"/>
                </a:lnTo>
                <a:lnTo>
                  <a:pt x="283554" y="1262737"/>
                </a:lnTo>
                <a:lnTo>
                  <a:pt x="280754" y="1316342"/>
                </a:lnTo>
                <a:lnTo>
                  <a:pt x="276780" y="1366294"/>
                </a:lnTo>
                <a:lnTo>
                  <a:pt x="275014" y="1411891"/>
                </a:lnTo>
                <a:lnTo>
                  <a:pt x="274019" y="1465844"/>
                </a:lnTo>
                <a:lnTo>
                  <a:pt x="272514" y="1524827"/>
                </a:lnTo>
                <a:lnTo>
                  <a:pt x="268048" y="1549030"/>
                </a:lnTo>
                <a:lnTo>
                  <a:pt x="266390" y="1552209"/>
                </a:lnTo>
                <a:lnTo>
                  <a:pt x="265284" y="1549649"/>
                </a:lnTo>
                <a:lnTo>
                  <a:pt x="263509" y="1495151"/>
                </a:lnTo>
                <a:lnTo>
                  <a:pt x="263201" y="1434622"/>
                </a:lnTo>
                <a:lnTo>
                  <a:pt x="263111" y="1372234"/>
                </a:lnTo>
                <a:lnTo>
                  <a:pt x="266209" y="1327183"/>
                </a:lnTo>
                <a:lnTo>
                  <a:pt x="270316" y="1278695"/>
                </a:lnTo>
                <a:lnTo>
                  <a:pt x="272140" y="1225949"/>
                </a:lnTo>
                <a:lnTo>
                  <a:pt x="269832" y="1171311"/>
                </a:lnTo>
                <a:lnTo>
                  <a:pt x="264907" y="1114662"/>
                </a:lnTo>
                <a:lnTo>
                  <a:pt x="258819" y="1054390"/>
                </a:lnTo>
                <a:lnTo>
                  <a:pt x="255332" y="995627"/>
                </a:lnTo>
                <a:lnTo>
                  <a:pt x="253783" y="938314"/>
                </a:lnTo>
                <a:lnTo>
                  <a:pt x="253095" y="881646"/>
                </a:lnTo>
                <a:lnTo>
                  <a:pt x="249670" y="828384"/>
                </a:lnTo>
                <a:lnTo>
                  <a:pt x="244247" y="776247"/>
                </a:lnTo>
                <a:lnTo>
                  <a:pt x="237938" y="721879"/>
                </a:lnTo>
                <a:lnTo>
                  <a:pt x="234353" y="669639"/>
                </a:lnTo>
                <a:lnTo>
                  <a:pt x="231590" y="620295"/>
                </a:lnTo>
                <a:lnTo>
                  <a:pt x="226463" y="574968"/>
                </a:lnTo>
                <a:lnTo>
                  <a:pt x="220285" y="528306"/>
                </a:lnTo>
                <a:lnTo>
                  <a:pt x="213640" y="482612"/>
                </a:lnTo>
                <a:lnTo>
                  <a:pt x="203322" y="424002"/>
                </a:lnTo>
                <a:lnTo>
                  <a:pt x="192856" y="370761"/>
                </a:lnTo>
                <a:lnTo>
                  <a:pt x="178839" y="310257"/>
                </a:lnTo>
                <a:lnTo>
                  <a:pt x="164805" y="258834"/>
                </a:lnTo>
                <a:lnTo>
                  <a:pt x="161296" y="255731"/>
                </a:lnTo>
                <a:lnTo>
                  <a:pt x="157787" y="258341"/>
                </a:lnTo>
                <a:lnTo>
                  <a:pt x="154277" y="264760"/>
                </a:lnTo>
                <a:lnTo>
                  <a:pt x="149339" y="312920"/>
                </a:lnTo>
                <a:lnTo>
                  <a:pt x="153465" y="362284"/>
                </a:lnTo>
                <a:lnTo>
                  <a:pt x="156506" y="412136"/>
                </a:lnTo>
                <a:lnTo>
                  <a:pt x="162997" y="463951"/>
                </a:lnTo>
                <a:lnTo>
                  <a:pt x="166739" y="516349"/>
                </a:lnTo>
                <a:lnTo>
                  <a:pt x="167848" y="568919"/>
                </a:lnTo>
                <a:lnTo>
                  <a:pt x="168177" y="621540"/>
                </a:lnTo>
                <a:lnTo>
                  <a:pt x="173863" y="674176"/>
                </a:lnTo>
                <a:lnTo>
                  <a:pt x="176690" y="734788"/>
                </a:lnTo>
                <a:lnTo>
                  <a:pt x="169650" y="798286"/>
                </a:lnTo>
                <a:lnTo>
                  <a:pt x="168710" y="839499"/>
                </a:lnTo>
                <a:lnTo>
                  <a:pt x="167409" y="844052"/>
                </a:lnTo>
                <a:lnTo>
                  <a:pt x="165371" y="842408"/>
                </a:lnTo>
                <a:lnTo>
                  <a:pt x="162843" y="836632"/>
                </a:lnTo>
                <a:lnTo>
                  <a:pt x="159285" y="789379"/>
                </a:lnTo>
                <a:lnTo>
                  <a:pt x="152642" y="734695"/>
                </a:lnTo>
                <a:lnTo>
                  <a:pt x="148854" y="681447"/>
                </a:lnTo>
                <a:lnTo>
                  <a:pt x="147732" y="623036"/>
                </a:lnTo>
                <a:lnTo>
                  <a:pt x="141810" y="561275"/>
                </a:lnTo>
                <a:lnTo>
                  <a:pt x="138235" y="498522"/>
                </a:lnTo>
                <a:lnTo>
                  <a:pt x="134279" y="453386"/>
                </a:lnTo>
                <a:lnTo>
                  <a:pt x="128622" y="407200"/>
                </a:lnTo>
                <a:lnTo>
                  <a:pt x="122208" y="363276"/>
                </a:lnTo>
                <a:lnTo>
                  <a:pt x="115458" y="320357"/>
                </a:lnTo>
                <a:lnTo>
                  <a:pt x="105081" y="259853"/>
                </a:lnTo>
                <a:lnTo>
                  <a:pt x="97717" y="204881"/>
                </a:lnTo>
                <a:lnTo>
                  <a:pt x="92416" y="154668"/>
                </a:lnTo>
                <a:lnTo>
                  <a:pt x="80144" y="95779"/>
                </a:lnTo>
                <a:lnTo>
                  <a:pt x="66454" y="33021"/>
                </a:lnTo>
                <a:lnTo>
                  <a:pt x="59483" y="7461"/>
                </a:lnTo>
                <a:lnTo>
                  <a:pt x="53647" y="1581"/>
                </a:lnTo>
                <a:lnTo>
                  <a:pt x="46246" y="0"/>
                </a:lnTo>
                <a:lnTo>
                  <a:pt x="37803" y="1287"/>
                </a:lnTo>
                <a:lnTo>
                  <a:pt x="32174" y="9163"/>
                </a:lnTo>
                <a:lnTo>
                  <a:pt x="24252" y="54953"/>
                </a:lnTo>
                <a:lnTo>
                  <a:pt x="21905" y="117524"/>
                </a:lnTo>
                <a:lnTo>
                  <a:pt x="21210" y="174148"/>
                </a:lnTo>
                <a:lnTo>
                  <a:pt x="21004" y="227970"/>
                </a:lnTo>
                <a:lnTo>
                  <a:pt x="22112" y="280962"/>
                </a:lnTo>
                <a:lnTo>
                  <a:pt x="28160" y="333708"/>
                </a:lnTo>
                <a:lnTo>
                  <a:pt x="30471" y="386381"/>
                </a:lnTo>
                <a:lnTo>
                  <a:pt x="31157" y="440203"/>
                </a:lnTo>
                <a:lnTo>
                  <a:pt x="31360" y="498913"/>
                </a:lnTo>
                <a:lnTo>
                  <a:pt x="32590" y="552704"/>
                </a:lnTo>
                <a:lnTo>
                  <a:pt x="38673" y="599968"/>
                </a:lnTo>
                <a:lnTo>
                  <a:pt x="40996" y="649327"/>
                </a:lnTo>
                <a:lnTo>
                  <a:pt x="41685" y="696447"/>
                </a:lnTo>
                <a:lnTo>
                  <a:pt x="43058" y="739784"/>
                </a:lnTo>
                <a:lnTo>
                  <a:pt x="45036" y="736631"/>
                </a:lnTo>
                <a:lnTo>
                  <a:pt x="48014" y="717920"/>
                </a:lnTo>
                <a:lnTo>
                  <a:pt x="43001" y="661318"/>
                </a:lnTo>
                <a:lnTo>
                  <a:pt x="42177" y="599797"/>
                </a:lnTo>
                <a:lnTo>
                  <a:pt x="42014" y="538252"/>
                </a:lnTo>
                <a:lnTo>
                  <a:pt x="38866" y="487411"/>
                </a:lnTo>
                <a:lnTo>
                  <a:pt x="33644" y="435302"/>
                </a:lnTo>
                <a:lnTo>
                  <a:pt x="32096" y="382818"/>
                </a:lnTo>
                <a:lnTo>
                  <a:pt x="31638" y="330222"/>
                </a:lnTo>
                <a:lnTo>
                  <a:pt x="28383" y="280713"/>
                </a:lnTo>
                <a:lnTo>
                  <a:pt x="23129" y="233289"/>
                </a:lnTo>
                <a:lnTo>
                  <a:pt x="21354" y="170451"/>
                </a:lnTo>
                <a:lnTo>
                  <a:pt x="19833" y="110639"/>
                </a:lnTo>
                <a:lnTo>
                  <a:pt x="13707" y="56164"/>
                </a:lnTo>
                <a:lnTo>
                  <a:pt x="11863" y="24376"/>
                </a:lnTo>
                <a:lnTo>
                  <a:pt x="10201" y="19877"/>
                </a:lnTo>
                <a:lnTo>
                  <a:pt x="7924" y="22726"/>
                </a:lnTo>
                <a:lnTo>
                  <a:pt x="3444" y="41490"/>
                </a:lnTo>
                <a:lnTo>
                  <a:pt x="568" y="98076"/>
                </a:lnTo>
                <a:lnTo>
                  <a:pt x="0" y="154661"/>
                </a:lnTo>
                <a:lnTo>
                  <a:pt x="7122" y="210898"/>
                </a:lnTo>
                <a:lnTo>
                  <a:pt x="9421" y="256536"/>
                </a:lnTo>
                <a:lnTo>
                  <a:pt x="10101" y="316852"/>
                </a:lnTo>
                <a:lnTo>
                  <a:pt x="11473" y="365919"/>
                </a:lnTo>
                <a:lnTo>
                  <a:pt x="17599" y="413603"/>
                </a:lnTo>
                <a:lnTo>
                  <a:pt x="21104" y="473355"/>
                </a:lnTo>
                <a:lnTo>
                  <a:pt x="29056" y="533596"/>
                </a:lnTo>
                <a:lnTo>
                  <a:pt x="32723" y="563341"/>
                </a:lnTo>
                <a:lnTo>
                  <a:pt x="42151" y="584360"/>
                </a:lnTo>
                <a:lnTo>
                  <a:pt x="46771" y="586222"/>
                </a:lnTo>
                <a:lnTo>
                  <a:pt x="51021" y="582783"/>
                </a:lnTo>
                <a:lnTo>
                  <a:pt x="58863" y="564145"/>
                </a:lnTo>
                <a:lnTo>
                  <a:pt x="68685" y="513020"/>
                </a:lnTo>
                <a:lnTo>
                  <a:pt x="73285" y="450039"/>
                </a:lnTo>
                <a:lnTo>
                  <a:pt x="80367" y="399013"/>
                </a:lnTo>
                <a:lnTo>
                  <a:pt x="82985" y="348539"/>
                </a:lnTo>
                <a:lnTo>
                  <a:pt x="83870" y="288969"/>
                </a:lnTo>
                <a:lnTo>
                  <a:pt x="84045" y="232142"/>
                </a:lnTo>
                <a:lnTo>
                  <a:pt x="84079" y="173517"/>
                </a:lnTo>
                <a:lnTo>
                  <a:pt x="82915" y="119249"/>
                </a:lnTo>
                <a:lnTo>
                  <a:pt x="78021" y="83022"/>
                </a:lnTo>
                <a:lnTo>
                  <a:pt x="82543" y="114729"/>
                </a:lnTo>
                <a:lnTo>
                  <a:pt x="83783" y="171988"/>
                </a:lnTo>
                <a:lnTo>
                  <a:pt x="83997" y="222391"/>
                </a:lnTo>
                <a:lnTo>
                  <a:pt x="84061" y="285548"/>
                </a:lnTo>
                <a:lnTo>
                  <a:pt x="84076" y="332215"/>
                </a:lnTo>
                <a:lnTo>
                  <a:pt x="84083" y="381422"/>
                </a:lnTo>
                <a:lnTo>
                  <a:pt x="84085" y="434487"/>
                </a:lnTo>
                <a:lnTo>
                  <a:pt x="87206" y="492386"/>
                </a:lnTo>
                <a:lnTo>
                  <a:pt x="91323" y="553215"/>
                </a:lnTo>
                <a:lnTo>
                  <a:pt x="93153" y="615344"/>
                </a:lnTo>
                <a:lnTo>
                  <a:pt x="93966" y="678053"/>
                </a:lnTo>
                <a:lnTo>
                  <a:pt x="94327" y="741018"/>
                </a:lnTo>
                <a:lnTo>
                  <a:pt x="94488" y="804097"/>
                </a:lnTo>
                <a:lnTo>
                  <a:pt x="94531" y="836828"/>
                </a:lnTo>
                <a:lnTo>
                  <a:pt x="94560" y="870347"/>
                </a:lnTo>
                <a:lnTo>
                  <a:pt x="94578" y="904392"/>
                </a:lnTo>
                <a:lnTo>
                  <a:pt x="94591" y="938786"/>
                </a:lnTo>
                <a:lnTo>
                  <a:pt x="94599" y="973414"/>
                </a:lnTo>
                <a:lnTo>
                  <a:pt x="94605" y="1008198"/>
                </a:lnTo>
                <a:lnTo>
                  <a:pt x="95778" y="1043085"/>
                </a:lnTo>
                <a:lnTo>
                  <a:pt x="97731" y="1078042"/>
                </a:lnTo>
                <a:lnTo>
                  <a:pt x="100202" y="1113045"/>
                </a:lnTo>
                <a:lnTo>
                  <a:pt x="100679" y="1148078"/>
                </a:lnTo>
                <a:lnTo>
                  <a:pt x="99828" y="1183132"/>
                </a:lnTo>
                <a:lnTo>
                  <a:pt x="98091" y="1218200"/>
                </a:lnTo>
                <a:lnTo>
                  <a:pt x="96933" y="1252107"/>
                </a:lnTo>
                <a:lnTo>
                  <a:pt x="96160" y="1285240"/>
                </a:lnTo>
                <a:lnTo>
                  <a:pt x="95646" y="1317857"/>
                </a:lnTo>
                <a:lnTo>
                  <a:pt x="95303" y="1350131"/>
                </a:lnTo>
                <a:lnTo>
                  <a:pt x="95074" y="1382175"/>
                </a:lnTo>
                <a:lnTo>
                  <a:pt x="93650" y="1444686"/>
                </a:lnTo>
                <a:lnTo>
                  <a:pt x="89117" y="1503664"/>
                </a:lnTo>
                <a:lnTo>
                  <a:pt x="86323" y="1557952"/>
                </a:lnTo>
                <a:lnTo>
                  <a:pt x="85081" y="1608206"/>
                </a:lnTo>
                <a:lnTo>
                  <a:pt x="84529" y="1653939"/>
                </a:lnTo>
                <a:lnTo>
                  <a:pt x="84218" y="1713557"/>
                </a:lnTo>
                <a:lnTo>
                  <a:pt x="84126" y="1762677"/>
                </a:lnTo>
                <a:lnTo>
                  <a:pt x="84095" y="1821197"/>
                </a:lnTo>
                <a:lnTo>
                  <a:pt x="84091" y="1849596"/>
                </a:lnTo>
                <a:lnTo>
                  <a:pt x="86429" y="1855532"/>
                </a:lnTo>
                <a:lnTo>
                  <a:pt x="90328" y="1855979"/>
                </a:lnTo>
                <a:lnTo>
                  <a:pt x="95267" y="1852768"/>
                </a:lnTo>
                <a:lnTo>
                  <a:pt x="103874" y="1836722"/>
                </a:lnTo>
                <a:lnTo>
                  <a:pt x="121355" y="1773719"/>
                </a:lnTo>
                <a:lnTo>
                  <a:pt x="125936" y="1725261"/>
                </a:lnTo>
                <a:lnTo>
                  <a:pt x="134182" y="1672688"/>
                </a:lnTo>
                <a:lnTo>
                  <a:pt x="144034" y="1612007"/>
                </a:lnTo>
                <a:lnTo>
                  <a:pt x="150895" y="1566330"/>
                </a:lnTo>
                <a:lnTo>
                  <a:pt x="157843" y="1518734"/>
                </a:lnTo>
                <a:lnTo>
                  <a:pt x="164831" y="1470283"/>
                </a:lnTo>
                <a:lnTo>
                  <a:pt x="171836" y="1421454"/>
                </a:lnTo>
                <a:lnTo>
                  <a:pt x="178848" y="1369336"/>
                </a:lnTo>
                <a:lnTo>
                  <a:pt x="184695" y="1316147"/>
                </a:lnTo>
                <a:lnTo>
                  <a:pt x="187294" y="1265211"/>
                </a:lnTo>
                <a:lnTo>
                  <a:pt x="188449" y="1212157"/>
                </a:lnTo>
                <a:lnTo>
                  <a:pt x="188962" y="1157382"/>
                </a:lnTo>
                <a:lnTo>
                  <a:pt x="189190" y="1101842"/>
                </a:lnTo>
                <a:lnTo>
                  <a:pt x="189291" y="1049082"/>
                </a:lnTo>
                <a:lnTo>
                  <a:pt x="188166" y="1000676"/>
                </a:lnTo>
                <a:lnTo>
                  <a:pt x="182126" y="940541"/>
                </a:lnTo>
                <a:lnTo>
                  <a:pt x="179817" y="886847"/>
                </a:lnTo>
                <a:lnTo>
                  <a:pt x="175916" y="826190"/>
                </a:lnTo>
                <a:lnTo>
                  <a:pt x="164228" y="774738"/>
                </a:lnTo>
                <a:lnTo>
                  <a:pt x="160911" y="770462"/>
                </a:lnTo>
                <a:lnTo>
                  <a:pt x="157530" y="771121"/>
                </a:lnTo>
                <a:lnTo>
                  <a:pt x="154106" y="775070"/>
                </a:lnTo>
                <a:lnTo>
                  <a:pt x="143699" y="802984"/>
                </a:lnTo>
                <a:lnTo>
                  <a:pt x="138107" y="856678"/>
                </a:lnTo>
                <a:lnTo>
                  <a:pt x="137138" y="912432"/>
                </a:lnTo>
                <a:lnTo>
                  <a:pt x="136851" y="974576"/>
                </a:lnTo>
                <a:lnTo>
                  <a:pt x="136783" y="1020595"/>
                </a:lnTo>
                <a:lnTo>
                  <a:pt x="139873" y="1071464"/>
                </a:lnTo>
                <a:lnTo>
                  <a:pt x="143977" y="1124098"/>
                </a:lnTo>
                <a:lnTo>
                  <a:pt x="145800" y="1174787"/>
                </a:lnTo>
                <a:lnTo>
                  <a:pt x="146611" y="1227731"/>
                </a:lnTo>
                <a:lnTo>
                  <a:pt x="146970" y="1282457"/>
                </a:lnTo>
                <a:lnTo>
                  <a:pt x="147131" y="1337975"/>
                </a:lnTo>
                <a:lnTo>
                  <a:pt x="147201" y="1393846"/>
                </a:lnTo>
                <a:lnTo>
                  <a:pt x="147233" y="1448703"/>
                </a:lnTo>
                <a:lnTo>
                  <a:pt x="147247" y="1500380"/>
                </a:lnTo>
                <a:lnTo>
                  <a:pt x="147254" y="1550643"/>
                </a:lnTo>
                <a:lnTo>
                  <a:pt x="147256" y="1600279"/>
                </a:lnTo>
                <a:lnTo>
                  <a:pt x="147258" y="1649635"/>
                </a:lnTo>
                <a:lnTo>
                  <a:pt x="147258" y="1698867"/>
                </a:lnTo>
                <a:lnTo>
                  <a:pt x="147259" y="1748044"/>
                </a:lnTo>
                <a:lnTo>
                  <a:pt x="147259" y="1797197"/>
                </a:lnTo>
                <a:lnTo>
                  <a:pt x="150378" y="1843219"/>
                </a:lnTo>
                <a:lnTo>
                  <a:pt x="154494" y="1887070"/>
                </a:lnTo>
                <a:lnTo>
                  <a:pt x="156812" y="1948880"/>
                </a:lnTo>
                <a:lnTo>
                  <a:pt x="157499" y="1999039"/>
                </a:lnTo>
                <a:lnTo>
                  <a:pt x="157702" y="2051595"/>
                </a:lnTo>
                <a:lnTo>
                  <a:pt x="157762" y="2108762"/>
                </a:lnTo>
                <a:lnTo>
                  <a:pt x="157780" y="2144677"/>
                </a:lnTo>
                <a:lnTo>
                  <a:pt x="157786" y="2093213"/>
                </a:lnTo>
                <a:lnTo>
                  <a:pt x="165023" y="2037743"/>
                </a:lnTo>
                <a:lnTo>
                  <a:pt x="167340" y="1987544"/>
                </a:lnTo>
                <a:lnTo>
                  <a:pt x="169196" y="1928737"/>
                </a:lnTo>
                <a:lnTo>
                  <a:pt x="175466" y="1866859"/>
                </a:lnTo>
                <a:lnTo>
                  <a:pt x="177842" y="1804071"/>
                </a:lnTo>
                <a:lnTo>
                  <a:pt x="178399" y="1762046"/>
                </a:lnTo>
                <a:lnTo>
                  <a:pt x="178646" y="1716852"/>
                </a:lnTo>
                <a:lnTo>
                  <a:pt x="178756" y="1669470"/>
                </a:lnTo>
                <a:lnTo>
                  <a:pt x="178805" y="1621115"/>
                </a:lnTo>
                <a:lnTo>
                  <a:pt x="178827" y="1575448"/>
                </a:lnTo>
                <a:lnTo>
                  <a:pt x="178836" y="1531754"/>
                </a:lnTo>
                <a:lnTo>
                  <a:pt x="178841" y="1488938"/>
                </a:lnTo>
                <a:lnTo>
                  <a:pt x="178842" y="1446512"/>
                </a:lnTo>
                <a:lnTo>
                  <a:pt x="178843" y="1383166"/>
                </a:lnTo>
                <a:lnTo>
                  <a:pt x="178844" y="1323062"/>
                </a:lnTo>
                <a:lnTo>
                  <a:pt x="175725" y="1268209"/>
                </a:lnTo>
                <a:lnTo>
                  <a:pt x="170511" y="1218032"/>
                </a:lnTo>
                <a:lnTo>
                  <a:pt x="163160" y="1164744"/>
                </a:lnTo>
                <a:lnTo>
                  <a:pt x="158849" y="1122546"/>
                </a:lnTo>
                <a:lnTo>
                  <a:pt x="157927" y="1185626"/>
                </a:lnTo>
                <a:lnTo>
                  <a:pt x="157829" y="1241395"/>
                </a:lnTo>
                <a:lnTo>
                  <a:pt x="152210" y="1294964"/>
                </a:lnTo>
                <a:lnTo>
                  <a:pt x="148726" y="1353471"/>
                </a:lnTo>
                <a:lnTo>
                  <a:pt x="147694" y="1415259"/>
                </a:lnTo>
                <a:lnTo>
                  <a:pt x="147387" y="1478021"/>
                </a:lnTo>
                <a:lnTo>
                  <a:pt x="147297" y="1541071"/>
                </a:lnTo>
                <a:lnTo>
                  <a:pt x="147270" y="1604206"/>
                </a:lnTo>
                <a:lnTo>
                  <a:pt x="141673" y="1667366"/>
                </a:lnTo>
                <a:lnTo>
                  <a:pt x="138194" y="1730534"/>
                </a:lnTo>
                <a:lnTo>
                  <a:pt x="137164" y="1788114"/>
                </a:lnTo>
                <a:lnTo>
                  <a:pt x="131270" y="1842220"/>
                </a:lnTo>
                <a:lnTo>
                  <a:pt x="127703" y="1895296"/>
                </a:lnTo>
                <a:lnTo>
                  <a:pt x="126647" y="1948067"/>
                </a:lnTo>
                <a:lnTo>
                  <a:pt x="120744" y="2000748"/>
                </a:lnTo>
                <a:lnTo>
                  <a:pt x="116675" y="2062545"/>
                </a:lnTo>
                <a:lnTo>
                  <a:pt x="112751" y="2119812"/>
                </a:lnTo>
                <a:lnTo>
                  <a:pt x="107398" y="2168358"/>
                </a:lnTo>
                <a:lnTo>
                  <a:pt x="100000" y="2230877"/>
                </a:lnTo>
                <a:lnTo>
                  <a:pt x="95680" y="2276069"/>
                </a:lnTo>
                <a:lnTo>
                  <a:pt x="94757" y="2221274"/>
                </a:lnTo>
                <a:lnTo>
                  <a:pt x="94678" y="2178317"/>
                </a:lnTo>
                <a:lnTo>
                  <a:pt x="94644" y="2134268"/>
                </a:lnTo>
                <a:lnTo>
                  <a:pt x="94625" y="2077755"/>
                </a:lnTo>
                <a:lnTo>
                  <a:pt x="94619" y="2029685"/>
                </a:lnTo>
                <a:lnTo>
                  <a:pt x="94617" y="1978918"/>
                </a:lnTo>
                <a:lnTo>
                  <a:pt x="94617" y="1928000"/>
                </a:lnTo>
                <a:lnTo>
                  <a:pt x="94616" y="1868281"/>
                </a:lnTo>
                <a:lnTo>
                  <a:pt x="94616" y="1819310"/>
                </a:lnTo>
                <a:lnTo>
                  <a:pt x="89027" y="1756647"/>
                </a:lnTo>
                <a:lnTo>
                  <a:pt x="85551" y="1715913"/>
                </a:lnTo>
                <a:lnTo>
                  <a:pt x="83894" y="1711428"/>
                </a:lnTo>
                <a:lnTo>
                  <a:pt x="81619" y="1713116"/>
                </a:lnTo>
                <a:lnTo>
                  <a:pt x="78933" y="1718922"/>
                </a:lnTo>
                <a:lnTo>
                  <a:pt x="75152" y="1766217"/>
                </a:lnTo>
                <a:lnTo>
                  <a:pt x="74032" y="1815325"/>
                </a:lnTo>
                <a:lnTo>
                  <a:pt x="73652" y="1875010"/>
                </a:lnTo>
                <a:lnTo>
                  <a:pt x="73587" y="1924769"/>
                </a:lnTo>
                <a:lnTo>
                  <a:pt x="73568" y="1976557"/>
                </a:lnTo>
                <a:lnTo>
                  <a:pt x="73562" y="2030116"/>
                </a:lnTo>
                <a:lnTo>
                  <a:pt x="73560" y="2088749"/>
                </a:lnTo>
                <a:lnTo>
                  <a:pt x="73559" y="2144857"/>
                </a:lnTo>
                <a:lnTo>
                  <a:pt x="73559" y="2204245"/>
                </a:lnTo>
                <a:lnTo>
                  <a:pt x="73559" y="2258236"/>
                </a:lnTo>
                <a:lnTo>
                  <a:pt x="73559" y="2318995"/>
                </a:lnTo>
                <a:lnTo>
                  <a:pt x="79148" y="2381646"/>
                </a:lnTo>
                <a:lnTo>
                  <a:pt x="88214" y="2421804"/>
                </a:lnTo>
                <a:lnTo>
                  <a:pt x="93857" y="2426516"/>
                </a:lnTo>
                <a:lnTo>
                  <a:pt x="101129" y="2426148"/>
                </a:lnTo>
                <a:lnTo>
                  <a:pt x="109487" y="2422394"/>
                </a:lnTo>
                <a:lnTo>
                  <a:pt x="121892" y="2408864"/>
                </a:lnTo>
                <a:lnTo>
                  <a:pt x="139389" y="2365992"/>
                </a:lnTo>
                <a:lnTo>
                  <a:pt x="154110" y="2311294"/>
                </a:lnTo>
                <a:lnTo>
                  <a:pt x="164756" y="2261229"/>
                </a:lnTo>
                <a:lnTo>
                  <a:pt x="175320" y="2202461"/>
                </a:lnTo>
                <a:lnTo>
                  <a:pt x="185859" y="2140594"/>
                </a:lnTo>
                <a:lnTo>
                  <a:pt x="192880" y="2098786"/>
                </a:lnTo>
                <a:lnTo>
                  <a:pt x="199901" y="2053688"/>
                </a:lnTo>
                <a:lnTo>
                  <a:pt x="206920" y="2006348"/>
                </a:lnTo>
                <a:lnTo>
                  <a:pt x="213939" y="1958012"/>
                </a:lnTo>
                <a:lnTo>
                  <a:pt x="217839" y="1909234"/>
                </a:lnTo>
                <a:lnTo>
                  <a:pt x="220741" y="1860258"/>
                </a:lnTo>
                <a:lnTo>
                  <a:pt x="225931" y="1811195"/>
                </a:lnTo>
                <a:lnTo>
                  <a:pt x="232137" y="1762093"/>
                </a:lnTo>
                <a:lnTo>
                  <a:pt x="237625" y="1714144"/>
                </a:lnTo>
                <a:lnTo>
                  <a:pt x="240064" y="1669436"/>
                </a:lnTo>
                <a:lnTo>
                  <a:pt x="244268" y="1626169"/>
                </a:lnTo>
                <a:lnTo>
                  <a:pt x="248866" y="1583543"/>
                </a:lnTo>
                <a:lnTo>
                  <a:pt x="251454" y="1520084"/>
                </a:lnTo>
                <a:lnTo>
                  <a:pt x="252221" y="1459167"/>
                </a:lnTo>
                <a:lnTo>
                  <a:pt x="252448" y="1409272"/>
                </a:lnTo>
                <a:lnTo>
                  <a:pt x="252515" y="1357964"/>
                </a:lnTo>
                <a:lnTo>
                  <a:pt x="253705" y="1308056"/>
                </a:lnTo>
                <a:lnTo>
                  <a:pt x="258129" y="1281892"/>
                </a:lnTo>
                <a:lnTo>
                  <a:pt x="259777" y="1278191"/>
                </a:lnTo>
                <a:lnTo>
                  <a:pt x="260875" y="1280403"/>
                </a:lnTo>
                <a:lnTo>
                  <a:pt x="262879" y="1343054"/>
                </a:lnTo>
                <a:lnTo>
                  <a:pt x="263034" y="1397540"/>
                </a:lnTo>
                <a:lnTo>
                  <a:pt x="263060" y="1444955"/>
                </a:lnTo>
                <a:lnTo>
                  <a:pt x="263069" y="1496048"/>
                </a:lnTo>
                <a:lnTo>
                  <a:pt x="263071" y="1553821"/>
                </a:lnTo>
                <a:lnTo>
                  <a:pt x="263072" y="1615392"/>
                </a:lnTo>
                <a:lnTo>
                  <a:pt x="263072" y="1678089"/>
                </a:lnTo>
                <a:lnTo>
                  <a:pt x="263072" y="1741120"/>
                </a:lnTo>
                <a:lnTo>
                  <a:pt x="263072" y="1804249"/>
                </a:lnTo>
                <a:lnTo>
                  <a:pt x="263072" y="1867408"/>
                </a:lnTo>
                <a:lnTo>
                  <a:pt x="257483" y="1924986"/>
                </a:lnTo>
                <a:lnTo>
                  <a:pt x="254007" y="1979091"/>
                </a:lnTo>
                <a:lnTo>
                  <a:pt x="252977" y="2032167"/>
                </a:lnTo>
                <a:lnTo>
                  <a:pt x="247083" y="2079348"/>
                </a:lnTo>
                <a:lnTo>
                  <a:pt x="243517" y="2134142"/>
                </a:lnTo>
                <a:lnTo>
                  <a:pt x="242460" y="2183653"/>
                </a:lnTo>
                <a:lnTo>
                  <a:pt x="244651" y="2191710"/>
                </a:lnTo>
                <a:lnTo>
                  <a:pt x="248452" y="2194742"/>
                </a:lnTo>
                <a:lnTo>
                  <a:pt x="253325" y="2194423"/>
                </a:lnTo>
                <a:lnTo>
                  <a:pt x="257744" y="2188362"/>
                </a:lnTo>
                <a:lnTo>
                  <a:pt x="276870" y="2126160"/>
                </a:lnTo>
                <a:lnTo>
                  <a:pt x="298336" y="2069597"/>
                </a:lnTo>
                <a:lnTo>
                  <a:pt x="311215" y="2019209"/>
                </a:lnTo>
                <a:lnTo>
                  <a:pt x="322440" y="1960346"/>
                </a:lnTo>
                <a:lnTo>
                  <a:pt x="333175" y="1898451"/>
                </a:lnTo>
                <a:lnTo>
                  <a:pt x="344934" y="1835658"/>
                </a:lnTo>
                <a:lnTo>
                  <a:pt x="356387" y="1793632"/>
                </a:lnTo>
                <a:lnTo>
                  <a:pt x="366157" y="1748438"/>
                </a:lnTo>
                <a:lnTo>
                  <a:pt x="374398" y="1701056"/>
                </a:lnTo>
                <a:lnTo>
                  <a:pt x="381961" y="1652701"/>
                </a:lnTo>
                <a:lnTo>
                  <a:pt x="389221" y="1603913"/>
                </a:lnTo>
                <a:lnTo>
                  <a:pt x="395178" y="1556104"/>
                </a:lnTo>
                <a:lnTo>
                  <a:pt x="397825" y="1511459"/>
                </a:lnTo>
                <a:lnTo>
                  <a:pt x="402121" y="1468220"/>
                </a:lnTo>
                <a:lnTo>
                  <a:pt x="406759" y="1425606"/>
                </a:lnTo>
                <a:lnTo>
                  <a:pt x="410540" y="1362154"/>
                </a:lnTo>
                <a:lnTo>
                  <a:pt x="417380" y="1301239"/>
                </a:lnTo>
                <a:lnTo>
                  <a:pt x="419927" y="1250175"/>
                </a:lnTo>
                <a:lnTo>
                  <a:pt x="421851" y="1202159"/>
                </a:lnTo>
                <a:lnTo>
                  <a:pt x="423907" y="1199299"/>
                </a:lnTo>
                <a:lnTo>
                  <a:pt x="426447" y="1200902"/>
                </a:lnTo>
                <a:lnTo>
                  <a:pt x="430023" y="1225515"/>
                </a:lnTo>
                <a:lnTo>
                  <a:pt x="423995" y="1276923"/>
                </a:lnTo>
                <a:lnTo>
                  <a:pt x="421887" y="1326418"/>
                </a:lnTo>
                <a:lnTo>
                  <a:pt x="420093" y="1383847"/>
                </a:lnTo>
                <a:lnTo>
                  <a:pt x="413842" y="1439598"/>
                </a:lnTo>
                <a:lnTo>
                  <a:pt x="411469" y="1500050"/>
                </a:lnTo>
                <a:lnTo>
                  <a:pt x="410915" y="1541528"/>
                </a:lnTo>
                <a:lnTo>
                  <a:pt x="407548" y="1586479"/>
                </a:lnTo>
                <a:lnTo>
                  <a:pt x="403323" y="1632583"/>
                </a:lnTo>
                <a:lnTo>
                  <a:pt x="401446" y="1676471"/>
                </a:lnTo>
                <a:lnTo>
                  <a:pt x="397491" y="1719373"/>
                </a:lnTo>
                <a:lnTo>
                  <a:pt x="393004" y="1761837"/>
                </a:lnTo>
                <a:lnTo>
                  <a:pt x="389308" y="1825206"/>
                </a:lnTo>
                <a:lnTo>
                  <a:pt x="381324" y="1888435"/>
                </a:lnTo>
                <a:lnTo>
                  <a:pt x="372719" y="1951624"/>
                </a:lnTo>
                <a:lnTo>
                  <a:pt x="369649" y="2012460"/>
                </a:lnTo>
                <a:lnTo>
                  <a:pt x="367570" y="2062331"/>
                </a:lnTo>
                <a:lnTo>
                  <a:pt x="361235" y="2114802"/>
                </a:lnTo>
                <a:lnTo>
                  <a:pt x="358838" y="2171943"/>
                </a:lnTo>
                <a:lnTo>
                  <a:pt x="358278" y="2204355"/>
                </a:lnTo>
                <a:lnTo>
                  <a:pt x="361637" y="2212531"/>
                </a:lnTo>
                <a:lnTo>
                  <a:pt x="367386" y="2215641"/>
                </a:lnTo>
                <a:lnTo>
                  <a:pt x="374729" y="2215375"/>
                </a:lnTo>
                <a:lnTo>
                  <a:pt x="381964" y="2208179"/>
                </a:lnTo>
                <a:lnTo>
                  <a:pt x="410385" y="2155555"/>
                </a:lnTo>
                <a:lnTo>
                  <a:pt x="432941" y="2104736"/>
                </a:lnTo>
                <a:lnTo>
                  <a:pt x="449832" y="2047298"/>
                </a:lnTo>
                <a:lnTo>
                  <a:pt x="467887" y="1992065"/>
                </a:lnTo>
                <a:lnTo>
                  <a:pt x="486885" y="1935795"/>
                </a:lnTo>
                <a:lnTo>
                  <a:pt x="496296" y="1891560"/>
                </a:lnTo>
                <a:lnTo>
                  <a:pt x="507497" y="1847724"/>
                </a:lnTo>
                <a:lnTo>
                  <a:pt x="520274" y="1804844"/>
                </a:lnTo>
                <a:lnTo>
                  <a:pt x="533752" y="1762390"/>
                </a:lnTo>
                <a:lnTo>
                  <a:pt x="544421" y="1717005"/>
                </a:lnTo>
                <a:lnTo>
                  <a:pt x="553063" y="1670708"/>
                </a:lnTo>
                <a:lnTo>
                  <a:pt x="560803" y="1626735"/>
                </a:lnTo>
                <a:lnTo>
                  <a:pt x="571737" y="1568106"/>
                </a:lnTo>
                <a:lnTo>
                  <a:pt x="582386" y="1508101"/>
                </a:lnTo>
                <a:lnTo>
                  <a:pt x="592950" y="1451457"/>
                </a:lnTo>
                <a:lnTo>
                  <a:pt x="597900" y="1397629"/>
                </a:lnTo>
                <a:lnTo>
                  <a:pt x="604956" y="1350225"/>
                </a:lnTo>
                <a:lnTo>
                  <a:pt x="608866" y="1295365"/>
                </a:lnTo>
                <a:lnTo>
                  <a:pt x="604436" y="1251424"/>
                </a:lnTo>
                <a:lnTo>
                  <a:pt x="601781" y="1249690"/>
                </a:lnTo>
                <a:lnTo>
                  <a:pt x="585720" y="1304217"/>
                </a:lnTo>
                <a:lnTo>
                  <a:pt x="579099" y="1367295"/>
                </a:lnTo>
                <a:lnTo>
                  <a:pt x="570919" y="1419875"/>
                </a:lnTo>
                <a:lnTo>
                  <a:pt x="562257" y="1479388"/>
                </a:lnTo>
                <a:lnTo>
                  <a:pt x="558000" y="1541475"/>
                </a:lnTo>
                <a:lnTo>
                  <a:pt x="549850" y="1604325"/>
                </a:lnTo>
                <a:lnTo>
                  <a:pt x="540026" y="1667401"/>
                </a:lnTo>
                <a:lnTo>
                  <a:pt x="533172" y="1709493"/>
                </a:lnTo>
                <a:lnTo>
                  <a:pt x="523106" y="1754717"/>
                </a:lnTo>
                <a:lnTo>
                  <a:pt x="512004" y="1799772"/>
                </a:lnTo>
                <a:lnTo>
                  <a:pt x="499177" y="1859192"/>
                </a:lnTo>
                <a:lnTo>
                  <a:pt x="487967" y="1919562"/>
                </a:lnTo>
                <a:lnTo>
                  <a:pt x="477236" y="1973844"/>
                </a:lnTo>
                <a:lnTo>
                  <a:pt x="463130" y="2031581"/>
                </a:lnTo>
                <a:lnTo>
                  <a:pt x="449079" y="2088306"/>
                </a:lnTo>
                <a:lnTo>
                  <a:pt x="449726" y="2127438"/>
                </a:lnTo>
                <a:lnTo>
                  <a:pt x="453019" y="2133176"/>
                </a:lnTo>
                <a:lnTo>
                  <a:pt x="457554" y="2134662"/>
                </a:lnTo>
                <a:lnTo>
                  <a:pt x="462916" y="2133314"/>
                </a:lnTo>
                <a:lnTo>
                  <a:pt x="487232" y="2114647"/>
                </a:lnTo>
                <a:lnTo>
                  <a:pt x="532956" y="2056438"/>
                </a:lnTo>
                <a:lnTo>
                  <a:pt x="561311" y="1999066"/>
                </a:lnTo>
                <a:lnTo>
                  <a:pt x="582416" y="1953337"/>
                </a:lnTo>
                <a:lnTo>
                  <a:pt x="603488" y="1897544"/>
                </a:lnTo>
                <a:lnTo>
                  <a:pt x="625719" y="1841109"/>
                </a:lnTo>
                <a:lnTo>
                  <a:pt x="644177" y="1796835"/>
                </a:lnTo>
                <a:lnTo>
                  <a:pt x="668711" y="1737049"/>
                </a:lnTo>
                <a:lnTo>
                  <a:pt x="690798" y="1676701"/>
                </a:lnTo>
                <a:lnTo>
                  <a:pt x="706570" y="1614367"/>
                </a:lnTo>
                <a:lnTo>
                  <a:pt x="724242" y="1551443"/>
                </a:lnTo>
                <a:lnTo>
                  <a:pt x="744296" y="1493935"/>
                </a:lnTo>
                <a:lnTo>
                  <a:pt x="759466" y="1439851"/>
                </a:lnTo>
                <a:lnTo>
                  <a:pt x="775072" y="1377579"/>
                </a:lnTo>
                <a:lnTo>
                  <a:pt x="789420" y="1320219"/>
                </a:lnTo>
                <a:lnTo>
                  <a:pt x="803520" y="1263828"/>
                </a:lnTo>
                <a:lnTo>
                  <a:pt x="805864" y="1260299"/>
                </a:lnTo>
                <a:lnTo>
                  <a:pt x="807428" y="1263795"/>
                </a:lnTo>
                <a:lnTo>
                  <a:pt x="807995" y="1282108"/>
                </a:lnTo>
                <a:lnTo>
                  <a:pt x="795717" y="1345516"/>
                </a:lnTo>
                <a:lnTo>
                  <a:pt x="791340" y="1392495"/>
                </a:lnTo>
                <a:lnTo>
                  <a:pt x="784454" y="1449049"/>
                </a:lnTo>
                <a:lnTo>
                  <a:pt x="769415" y="1504670"/>
                </a:lnTo>
                <a:lnTo>
                  <a:pt x="755731" y="1563784"/>
                </a:lnTo>
                <a:lnTo>
                  <a:pt x="744267" y="1625754"/>
                </a:lnTo>
                <a:lnTo>
                  <a:pt x="727872" y="1688568"/>
                </a:lnTo>
                <a:lnTo>
                  <a:pt x="713786" y="1751634"/>
                </a:lnTo>
                <a:lnTo>
                  <a:pt x="696614" y="1809184"/>
                </a:lnTo>
                <a:lnTo>
                  <a:pt x="682297" y="1863281"/>
                </a:lnTo>
                <a:lnTo>
                  <a:pt x="665057" y="1916354"/>
                </a:lnTo>
                <a:lnTo>
                  <a:pt x="639441" y="1978284"/>
                </a:lnTo>
                <a:lnTo>
                  <a:pt x="618783" y="2035578"/>
                </a:lnTo>
                <a:lnTo>
                  <a:pt x="592884" y="2097606"/>
                </a:lnTo>
                <a:lnTo>
                  <a:pt x="579033" y="2122005"/>
                </a:lnTo>
                <a:lnTo>
                  <a:pt x="611546" y="2063307"/>
                </a:lnTo>
                <a:lnTo>
                  <a:pt x="639678" y="2002775"/>
                </a:lnTo>
                <a:lnTo>
                  <a:pt x="672166" y="1939420"/>
                </a:lnTo>
                <a:lnTo>
                  <a:pt x="701460" y="1876169"/>
                </a:lnTo>
                <a:lnTo>
                  <a:pt x="722728" y="1821647"/>
                </a:lnTo>
                <a:lnTo>
                  <a:pt x="749437" y="1766628"/>
                </a:lnTo>
                <a:lnTo>
                  <a:pt x="773988" y="1713282"/>
                </a:lnTo>
                <a:lnTo>
                  <a:pt x="810480" y="1650089"/>
                </a:lnTo>
                <a:lnTo>
                  <a:pt x="834059" y="1599723"/>
                </a:lnTo>
                <a:lnTo>
                  <a:pt x="855863" y="1548924"/>
                </a:lnTo>
                <a:lnTo>
                  <a:pt x="887311" y="1486125"/>
                </a:lnTo>
                <a:lnTo>
                  <a:pt x="915793" y="1423331"/>
                </a:lnTo>
                <a:lnTo>
                  <a:pt x="944761" y="1360055"/>
                </a:lnTo>
                <a:lnTo>
                  <a:pt x="966525" y="1305492"/>
                </a:lnTo>
                <a:lnTo>
                  <a:pt x="970687" y="1300943"/>
                </a:lnTo>
                <a:lnTo>
                  <a:pt x="973461" y="1302590"/>
                </a:lnTo>
                <a:lnTo>
                  <a:pt x="975311" y="1308367"/>
                </a:lnTo>
                <a:lnTo>
                  <a:pt x="972325" y="1333265"/>
                </a:lnTo>
                <a:lnTo>
                  <a:pt x="957534" y="1394915"/>
                </a:lnTo>
                <a:lnTo>
                  <a:pt x="943832" y="1455617"/>
                </a:lnTo>
                <a:lnTo>
                  <a:pt x="927773" y="1506616"/>
                </a:lnTo>
                <a:lnTo>
                  <a:pt x="908197" y="1558772"/>
                </a:lnTo>
                <a:lnTo>
                  <a:pt x="893168" y="1616859"/>
                </a:lnTo>
                <a:lnTo>
                  <a:pt x="875716" y="1672935"/>
                </a:lnTo>
                <a:lnTo>
                  <a:pt x="855727" y="1732183"/>
                </a:lnTo>
                <a:lnTo>
                  <a:pt x="840576" y="1794192"/>
                </a:lnTo>
                <a:lnTo>
                  <a:pt x="823089" y="1857019"/>
                </a:lnTo>
                <a:lnTo>
                  <a:pt x="803089" y="1914499"/>
                </a:lnTo>
                <a:lnTo>
                  <a:pt x="782346" y="1968574"/>
                </a:lnTo>
                <a:lnTo>
                  <a:pt x="755546" y="2030844"/>
                </a:lnTo>
                <a:lnTo>
                  <a:pt x="734655" y="2085084"/>
                </a:lnTo>
                <a:lnTo>
                  <a:pt x="701469" y="2140694"/>
                </a:lnTo>
                <a:lnTo>
                  <a:pt x="685296" y="2164407"/>
                </a:lnTo>
                <a:lnTo>
                  <a:pt x="709244" y="2104115"/>
                </a:lnTo>
                <a:lnTo>
                  <a:pt x="735024" y="2041468"/>
                </a:lnTo>
                <a:lnTo>
                  <a:pt x="761752" y="1985277"/>
                </a:lnTo>
                <a:lnTo>
                  <a:pt x="782577" y="1936124"/>
                </a:lnTo>
                <a:lnTo>
                  <a:pt x="803565" y="1883345"/>
                </a:lnTo>
                <a:lnTo>
                  <a:pt x="824600" y="1824943"/>
                </a:lnTo>
                <a:lnTo>
                  <a:pt x="845652" y="1767734"/>
                </a:lnTo>
                <a:lnTo>
                  <a:pt x="859688" y="1723280"/>
                </a:lnTo>
                <a:lnTo>
                  <a:pt x="870605" y="1679346"/>
                </a:lnTo>
                <a:lnTo>
                  <a:pt x="880527" y="1635253"/>
                </a:lnTo>
                <a:lnTo>
                  <a:pt x="892736" y="1588360"/>
                </a:lnTo>
                <a:lnTo>
                  <a:pt x="905961" y="1540223"/>
                </a:lnTo>
                <a:lnTo>
                  <a:pt x="918468" y="1491532"/>
                </a:lnTo>
                <a:lnTo>
                  <a:pt x="927925" y="1442596"/>
                </a:lnTo>
                <a:lnTo>
                  <a:pt x="936029" y="1390431"/>
                </a:lnTo>
                <a:lnTo>
                  <a:pt x="943530" y="1337221"/>
                </a:lnTo>
                <a:lnTo>
                  <a:pt x="950762" y="1286275"/>
                </a:lnTo>
                <a:lnTo>
                  <a:pt x="954757" y="1233217"/>
                </a:lnTo>
                <a:lnTo>
                  <a:pt x="956533" y="1179610"/>
                </a:lnTo>
                <a:lnTo>
                  <a:pt x="957322" y="1128489"/>
                </a:lnTo>
                <a:lnTo>
                  <a:pt x="957672" y="1075353"/>
                </a:lnTo>
                <a:lnTo>
                  <a:pt x="957828" y="1021711"/>
                </a:lnTo>
                <a:lnTo>
                  <a:pt x="957897" y="970574"/>
                </a:lnTo>
                <a:lnTo>
                  <a:pt x="954809" y="920550"/>
                </a:lnTo>
                <a:lnTo>
                  <a:pt x="949536" y="871022"/>
                </a:lnTo>
                <a:lnTo>
                  <a:pt x="943294" y="821713"/>
                </a:lnTo>
                <a:lnTo>
                  <a:pt x="933202" y="759092"/>
                </a:lnTo>
                <a:lnTo>
                  <a:pt x="922803" y="697905"/>
                </a:lnTo>
                <a:lnTo>
                  <a:pt x="906724" y="646500"/>
                </a:lnTo>
                <a:lnTo>
                  <a:pt x="887566" y="588378"/>
                </a:lnTo>
                <a:lnTo>
                  <a:pt x="867947" y="554126"/>
                </a:lnTo>
                <a:lnTo>
                  <a:pt x="850100" y="536591"/>
                </a:lnTo>
                <a:lnTo>
                  <a:pt x="839258" y="533318"/>
                </a:lnTo>
                <a:lnTo>
                  <a:pt x="814732" y="535922"/>
                </a:lnTo>
                <a:lnTo>
                  <a:pt x="803981" y="543401"/>
                </a:lnTo>
                <a:lnTo>
                  <a:pt x="769915" y="594313"/>
                </a:lnTo>
                <a:lnTo>
                  <a:pt x="757397" y="621912"/>
                </a:lnTo>
                <a:lnTo>
                  <a:pt x="746241" y="680878"/>
                </a:lnTo>
                <a:lnTo>
                  <a:pt x="736517" y="731272"/>
                </a:lnTo>
                <a:lnTo>
                  <a:pt x="726226" y="786368"/>
                </a:lnTo>
                <a:lnTo>
                  <a:pt x="715768" y="844026"/>
                </a:lnTo>
                <a:lnTo>
                  <a:pt x="705260" y="901275"/>
                </a:lnTo>
                <a:lnTo>
                  <a:pt x="698245" y="943173"/>
                </a:lnTo>
                <a:lnTo>
                  <a:pt x="691229" y="989091"/>
                </a:lnTo>
                <a:lnTo>
                  <a:pt x="684211" y="1036795"/>
                </a:lnTo>
                <a:lnTo>
                  <a:pt x="677193" y="1085293"/>
                </a:lnTo>
                <a:lnTo>
                  <a:pt x="670174" y="1134143"/>
                </a:lnTo>
                <a:lnTo>
                  <a:pt x="663155" y="1183151"/>
                </a:lnTo>
                <a:lnTo>
                  <a:pt x="656136" y="1232228"/>
                </a:lnTo>
                <a:lnTo>
                  <a:pt x="649117" y="1281336"/>
                </a:lnTo>
                <a:lnTo>
                  <a:pt x="638978" y="1327338"/>
                </a:lnTo>
                <a:lnTo>
                  <a:pt x="623236" y="1389579"/>
                </a:lnTo>
                <a:lnTo>
                  <a:pt x="608043" y="1441946"/>
                </a:lnTo>
                <a:lnTo>
                  <a:pt x="594963" y="1480859"/>
                </a:lnTo>
                <a:lnTo>
                  <a:pt x="589456" y="15094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6726253" y="1479893"/>
            <a:ext cx="1061924" cy="1358453"/>
          </a:xfrm>
          <a:custGeom>
            <a:avLst/>
            <a:gdLst/>
            <a:ahLst/>
            <a:cxnLst/>
            <a:rect l="0" t="0" r="0" b="0"/>
            <a:pathLst>
              <a:path w="1061924" h="1358453">
                <a:moveTo>
                  <a:pt x="682980" y="1108801"/>
                </a:moveTo>
                <a:lnTo>
                  <a:pt x="690215" y="1064434"/>
                </a:lnTo>
                <a:lnTo>
                  <a:pt x="692532" y="1005708"/>
                </a:lnTo>
                <a:lnTo>
                  <a:pt x="692049" y="957112"/>
                </a:lnTo>
                <a:lnTo>
                  <a:pt x="681998" y="898770"/>
                </a:lnTo>
                <a:lnTo>
                  <a:pt x="668748" y="836596"/>
                </a:lnTo>
                <a:lnTo>
                  <a:pt x="658355" y="785342"/>
                </a:lnTo>
                <a:lnTo>
                  <a:pt x="642278" y="727522"/>
                </a:lnTo>
                <a:lnTo>
                  <a:pt x="622696" y="665937"/>
                </a:lnTo>
                <a:lnTo>
                  <a:pt x="596488" y="603235"/>
                </a:lnTo>
                <a:lnTo>
                  <a:pt x="566495" y="545793"/>
                </a:lnTo>
                <a:lnTo>
                  <a:pt x="535382" y="486139"/>
                </a:lnTo>
                <a:lnTo>
                  <a:pt x="498347" y="429599"/>
                </a:lnTo>
                <a:lnTo>
                  <a:pt x="457738" y="375802"/>
                </a:lnTo>
                <a:lnTo>
                  <a:pt x="402094" y="314797"/>
                </a:lnTo>
                <a:lnTo>
                  <a:pt x="349163" y="267738"/>
                </a:lnTo>
                <a:lnTo>
                  <a:pt x="293833" y="222444"/>
                </a:lnTo>
                <a:lnTo>
                  <a:pt x="272550" y="207547"/>
                </a:lnTo>
                <a:lnTo>
                  <a:pt x="266640" y="206148"/>
                </a:lnTo>
                <a:lnTo>
                  <a:pt x="263870" y="208725"/>
                </a:lnTo>
                <a:lnTo>
                  <a:pt x="263194" y="213952"/>
                </a:lnTo>
                <a:lnTo>
                  <a:pt x="273418" y="238077"/>
                </a:lnTo>
                <a:lnTo>
                  <a:pt x="331616" y="294907"/>
                </a:lnTo>
                <a:lnTo>
                  <a:pt x="390785" y="353447"/>
                </a:lnTo>
                <a:lnTo>
                  <a:pt x="444848" y="407434"/>
                </a:lnTo>
                <a:lnTo>
                  <a:pt x="481010" y="454762"/>
                </a:lnTo>
                <a:lnTo>
                  <a:pt x="519541" y="505830"/>
                </a:lnTo>
                <a:lnTo>
                  <a:pt x="555005" y="558006"/>
                </a:lnTo>
                <a:lnTo>
                  <a:pt x="587740" y="616099"/>
                </a:lnTo>
                <a:lnTo>
                  <a:pt x="625254" y="672177"/>
                </a:lnTo>
                <a:lnTo>
                  <a:pt x="646015" y="714314"/>
                </a:lnTo>
                <a:lnTo>
                  <a:pt x="664211" y="759168"/>
                </a:lnTo>
                <a:lnTo>
                  <a:pt x="683997" y="802500"/>
                </a:lnTo>
                <a:lnTo>
                  <a:pt x="701369" y="848275"/>
                </a:lnTo>
                <a:lnTo>
                  <a:pt x="716889" y="894746"/>
                </a:lnTo>
                <a:lnTo>
                  <a:pt x="731585" y="938796"/>
                </a:lnTo>
                <a:lnTo>
                  <a:pt x="745916" y="981770"/>
                </a:lnTo>
                <a:lnTo>
                  <a:pt x="764019" y="1042306"/>
                </a:lnTo>
                <a:lnTo>
                  <a:pt x="776791" y="1094168"/>
                </a:lnTo>
                <a:lnTo>
                  <a:pt x="791587" y="1153614"/>
                </a:lnTo>
                <a:lnTo>
                  <a:pt x="796658" y="1207477"/>
                </a:lnTo>
                <a:lnTo>
                  <a:pt x="798371" y="1262390"/>
                </a:lnTo>
                <a:lnTo>
                  <a:pt x="804326" y="1209673"/>
                </a:lnTo>
                <a:lnTo>
                  <a:pt x="807842" y="1160786"/>
                </a:lnTo>
                <a:lnTo>
                  <a:pt x="803294" y="1111076"/>
                </a:lnTo>
                <a:lnTo>
                  <a:pt x="800127" y="1059302"/>
                </a:lnTo>
                <a:lnTo>
                  <a:pt x="793599" y="1001328"/>
                </a:lnTo>
                <a:lnTo>
                  <a:pt x="789845" y="945286"/>
                </a:lnTo>
                <a:lnTo>
                  <a:pt x="783143" y="886047"/>
                </a:lnTo>
                <a:lnTo>
                  <a:pt x="773749" y="829630"/>
                </a:lnTo>
                <a:lnTo>
                  <a:pt x="763556" y="770280"/>
                </a:lnTo>
                <a:lnTo>
                  <a:pt x="747538" y="708241"/>
                </a:lnTo>
                <a:lnTo>
                  <a:pt x="727974" y="645406"/>
                </a:lnTo>
                <a:lnTo>
                  <a:pt x="714285" y="600251"/>
                </a:lnTo>
                <a:lnTo>
                  <a:pt x="699233" y="555225"/>
                </a:lnTo>
                <a:lnTo>
                  <a:pt x="671028" y="495823"/>
                </a:lnTo>
                <a:lnTo>
                  <a:pt x="640444" y="435458"/>
                </a:lnTo>
                <a:lnTo>
                  <a:pt x="609155" y="380007"/>
                </a:lnTo>
                <a:lnTo>
                  <a:pt x="577657" y="327703"/>
                </a:lnTo>
                <a:lnTo>
                  <a:pt x="535573" y="270634"/>
                </a:lnTo>
                <a:lnTo>
                  <a:pt x="480742" y="215164"/>
                </a:lnTo>
                <a:lnTo>
                  <a:pt x="445979" y="186057"/>
                </a:lnTo>
                <a:lnTo>
                  <a:pt x="441921" y="185972"/>
                </a:lnTo>
                <a:lnTo>
                  <a:pt x="440386" y="190595"/>
                </a:lnTo>
                <a:lnTo>
                  <a:pt x="440532" y="198356"/>
                </a:lnTo>
                <a:lnTo>
                  <a:pt x="446933" y="213219"/>
                </a:lnTo>
                <a:lnTo>
                  <a:pt x="458747" y="227623"/>
                </a:lnTo>
                <a:lnTo>
                  <a:pt x="517152" y="288485"/>
                </a:lnTo>
                <a:lnTo>
                  <a:pt x="567512" y="341510"/>
                </a:lnTo>
                <a:lnTo>
                  <a:pt x="609348" y="393811"/>
                </a:lnTo>
                <a:lnTo>
                  <a:pt x="645818" y="449202"/>
                </a:lnTo>
                <a:lnTo>
                  <a:pt x="690023" y="506374"/>
                </a:lnTo>
                <a:lnTo>
                  <a:pt x="726831" y="569660"/>
                </a:lnTo>
                <a:lnTo>
                  <a:pt x="767551" y="627567"/>
                </a:lnTo>
                <a:lnTo>
                  <a:pt x="793305" y="675575"/>
                </a:lnTo>
                <a:lnTo>
                  <a:pt x="830205" y="736963"/>
                </a:lnTo>
                <a:lnTo>
                  <a:pt x="852684" y="785847"/>
                </a:lnTo>
                <a:lnTo>
                  <a:pt x="874472" y="847999"/>
                </a:lnTo>
                <a:lnTo>
                  <a:pt x="895370" y="910665"/>
                </a:lnTo>
                <a:lnTo>
                  <a:pt x="909594" y="968104"/>
                </a:lnTo>
                <a:lnTo>
                  <a:pt x="913617" y="1030750"/>
                </a:lnTo>
                <a:lnTo>
                  <a:pt x="914313" y="1083335"/>
                </a:lnTo>
                <a:lnTo>
                  <a:pt x="914568" y="1146825"/>
                </a:lnTo>
                <a:lnTo>
                  <a:pt x="914602" y="1090570"/>
                </a:lnTo>
                <a:lnTo>
                  <a:pt x="914605" y="1027230"/>
                </a:lnTo>
                <a:lnTo>
                  <a:pt x="909017" y="973368"/>
                </a:lnTo>
                <a:lnTo>
                  <a:pt x="905541" y="922184"/>
                </a:lnTo>
                <a:lnTo>
                  <a:pt x="898922" y="869973"/>
                </a:lnTo>
                <a:lnTo>
                  <a:pt x="889552" y="817459"/>
                </a:lnTo>
                <a:lnTo>
                  <a:pt x="873778" y="764854"/>
                </a:lnTo>
                <a:lnTo>
                  <a:pt x="859875" y="717812"/>
                </a:lnTo>
                <a:lnTo>
                  <a:pt x="842757" y="663059"/>
                </a:lnTo>
                <a:lnTo>
                  <a:pt x="817279" y="607972"/>
                </a:lnTo>
                <a:lnTo>
                  <a:pt x="793091" y="554605"/>
                </a:lnTo>
                <a:lnTo>
                  <a:pt x="765518" y="501748"/>
                </a:lnTo>
                <a:lnTo>
                  <a:pt x="735121" y="449042"/>
                </a:lnTo>
                <a:lnTo>
                  <a:pt x="698299" y="396381"/>
                </a:lnTo>
                <a:lnTo>
                  <a:pt x="652340" y="334590"/>
                </a:lnTo>
                <a:lnTo>
                  <a:pt x="606348" y="280443"/>
                </a:lnTo>
                <a:lnTo>
                  <a:pt x="548279" y="233259"/>
                </a:lnTo>
                <a:lnTo>
                  <a:pt x="492579" y="190643"/>
                </a:lnTo>
                <a:lnTo>
                  <a:pt x="472015" y="180935"/>
                </a:lnTo>
                <a:lnTo>
                  <a:pt x="467467" y="182557"/>
                </a:lnTo>
                <a:lnTo>
                  <a:pt x="466775" y="188318"/>
                </a:lnTo>
                <a:lnTo>
                  <a:pt x="472245" y="204858"/>
                </a:lnTo>
                <a:lnTo>
                  <a:pt x="489648" y="227324"/>
                </a:lnTo>
                <a:lnTo>
                  <a:pt x="548697" y="280135"/>
                </a:lnTo>
                <a:lnTo>
                  <a:pt x="606387" y="340491"/>
                </a:lnTo>
                <a:lnTo>
                  <a:pt x="662593" y="403415"/>
                </a:lnTo>
                <a:lnTo>
                  <a:pt x="713483" y="457207"/>
                </a:lnTo>
                <a:lnTo>
                  <a:pt x="758154" y="517742"/>
                </a:lnTo>
                <a:lnTo>
                  <a:pt x="790678" y="569435"/>
                </a:lnTo>
                <a:lnTo>
                  <a:pt x="819634" y="621587"/>
                </a:lnTo>
                <a:lnTo>
                  <a:pt x="853747" y="683986"/>
                </a:lnTo>
                <a:lnTo>
                  <a:pt x="875382" y="745409"/>
                </a:lnTo>
                <a:lnTo>
                  <a:pt x="897153" y="800280"/>
                </a:lnTo>
                <a:lnTo>
                  <a:pt x="913932" y="853060"/>
                </a:lnTo>
                <a:lnTo>
                  <a:pt x="928511" y="903216"/>
                </a:lnTo>
                <a:lnTo>
                  <a:pt x="935421" y="957014"/>
                </a:lnTo>
                <a:lnTo>
                  <a:pt x="949957" y="1008888"/>
                </a:lnTo>
                <a:lnTo>
                  <a:pt x="962125" y="1054631"/>
                </a:lnTo>
                <a:lnTo>
                  <a:pt x="971826" y="1106419"/>
                </a:lnTo>
                <a:lnTo>
                  <a:pt x="973810" y="1109553"/>
                </a:lnTo>
                <a:lnTo>
                  <a:pt x="975132" y="1106963"/>
                </a:lnTo>
                <a:lnTo>
                  <a:pt x="977429" y="1054313"/>
                </a:lnTo>
                <a:lnTo>
                  <a:pt x="976504" y="998680"/>
                </a:lnTo>
                <a:lnTo>
                  <a:pt x="972142" y="954183"/>
                </a:lnTo>
                <a:lnTo>
                  <a:pt x="968699" y="894272"/>
                </a:lnTo>
                <a:lnTo>
                  <a:pt x="962089" y="845066"/>
                </a:lnTo>
                <a:lnTo>
                  <a:pt x="949376" y="785347"/>
                </a:lnTo>
                <a:lnTo>
                  <a:pt x="937907" y="736752"/>
                </a:lnTo>
                <a:lnTo>
                  <a:pt x="916782" y="674698"/>
                </a:lnTo>
                <a:lnTo>
                  <a:pt x="895408" y="612051"/>
                </a:lnTo>
                <a:lnTo>
                  <a:pt x="875893" y="554616"/>
                </a:lnTo>
                <a:lnTo>
                  <a:pt x="850720" y="501330"/>
                </a:lnTo>
                <a:lnTo>
                  <a:pt x="823218" y="451073"/>
                </a:lnTo>
                <a:lnTo>
                  <a:pt x="794086" y="397256"/>
                </a:lnTo>
                <a:lnTo>
                  <a:pt x="743614" y="337313"/>
                </a:lnTo>
                <a:lnTo>
                  <a:pt x="699443" y="277964"/>
                </a:lnTo>
                <a:lnTo>
                  <a:pt x="640462" y="231815"/>
                </a:lnTo>
                <a:lnTo>
                  <a:pt x="619629" y="217561"/>
                </a:lnTo>
                <a:lnTo>
                  <a:pt x="611500" y="216333"/>
                </a:lnTo>
                <a:lnTo>
                  <a:pt x="604911" y="219025"/>
                </a:lnTo>
                <a:lnTo>
                  <a:pt x="599348" y="224328"/>
                </a:lnTo>
                <a:lnTo>
                  <a:pt x="597979" y="231373"/>
                </a:lnTo>
                <a:lnTo>
                  <a:pt x="602698" y="248560"/>
                </a:lnTo>
                <a:lnTo>
                  <a:pt x="641486" y="308907"/>
                </a:lnTo>
                <a:lnTo>
                  <a:pt x="686730" y="365562"/>
                </a:lnTo>
                <a:lnTo>
                  <a:pt x="728624" y="424825"/>
                </a:lnTo>
                <a:lnTo>
                  <a:pt x="770718" y="487652"/>
                </a:lnTo>
                <a:lnTo>
                  <a:pt x="805812" y="545856"/>
                </a:lnTo>
                <a:lnTo>
                  <a:pt x="840907" y="605903"/>
                </a:lnTo>
                <a:lnTo>
                  <a:pt x="868983" y="660073"/>
                </a:lnTo>
                <a:lnTo>
                  <a:pt x="895889" y="715833"/>
                </a:lnTo>
                <a:lnTo>
                  <a:pt x="916802" y="768788"/>
                </a:lnTo>
                <a:lnTo>
                  <a:pt x="941585" y="831359"/>
                </a:lnTo>
                <a:lnTo>
                  <a:pt x="956504" y="888921"/>
                </a:lnTo>
                <a:lnTo>
                  <a:pt x="967185" y="941876"/>
                </a:lnTo>
                <a:lnTo>
                  <a:pt x="977758" y="989152"/>
                </a:lnTo>
                <a:lnTo>
                  <a:pt x="985180" y="1044493"/>
                </a:lnTo>
                <a:lnTo>
                  <a:pt x="987380" y="1094816"/>
                </a:lnTo>
                <a:lnTo>
                  <a:pt x="988184" y="1157479"/>
                </a:lnTo>
                <a:lnTo>
                  <a:pt x="985162" y="1127688"/>
                </a:lnTo>
                <a:lnTo>
                  <a:pt x="973647" y="1070548"/>
                </a:lnTo>
                <a:lnTo>
                  <a:pt x="967343" y="1009651"/>
                </a:lnTo>
                <a:lnTo>
                  <a:pt x="956046" y="959494"/>
                </a:lnTo>
                <a:lnTo>
                  <a:pt x="942549" y="904873"/>
                </a:lnTo>
                <a:lnTo>
                  <a:pt x="928618" y="849023"/>
                </a:lnTo>
                <a:lnTo>
                  <a:pt x="914601" y="796051"/>
                </a:lnTo>
                <a:lnTo>
                  <a:pt x="895888" y="733477"/>
                </a:lnTo>
                <a:lnTo>
                  <a:pt x="870446" y="677620"/>
                </a:lnTo>
                <a:lnTo>
                  <a:pt x="848508" y="624554"/>
                </a:lnTo>
                <a:lnTo>
                  <a:pt x="820635" y="578875"/>
                </a:lnTo>
                <a:lnTo>
                  <a:pt x="855628" y="637587"/>
                </a:lnTo>
                <a:lnTo>
                  <a:pt x="888989" y="699481"/>
                </a:lnTo>
                <a:lnTo>
                  <a:pt x="911973" y="756763"/>
                </a:lnTo>
                <a:lnTo>
                  <a:pt x="927474" y="788464"/>
                </a:lnTo>
                <a:lnTo>
                  <a:pt x="948083" y="825726"/>
                </a:lnTo>
                <a:lnTo>
                  <a:pt x="967036" y="880451"/>
                </a:lnTo>
                <a:lnTo>
                  <a:pt x="981245" y="939563"/>
                </a:lnTo>
                <a:lnTo>
                  <a:pt x="995316" y="1000329"/>
                </a:lnTo>
                <a:lnTo>
                  <a:pt x="1004681" y="1049105"/>
                </a:lnTo>
                <a:lnTo>
                  <a:pt x="1011557" y="1108101"/>
                </a:lnTo>
                <a:lnTo>
                  <a:pt x="1018245" y="1164815"/>
                </a:lnTo>
                <a:lnTo>
                  <a:pt x="1019566" y="1228313"/>
                </a:lnTo>
                <a:lnTo>
                  <a:pt x="1016707" y="1287130"/>
                </a:lnTo>
                <a:lnTo>
                  <a:pt x="1010814" y="1349397"/>
                </a:lnTo>
                <a:lnTo>
                  <a:pt x="1012669" y="1356936"/>
                </a:lnTo>
                <a:lnTo>
                  <a:pt x="1016247" y="1358452"/>
                </a:lnTo>
                <a:lnTo>
                  <a:pt x="1020971" y="1355954"/>
                </a:lnTo>
                <a:lnTo>
                  <a:pt x="1029340" y="1343819"/>
                </a:lnTo>
                <a:lnTo>
                  <a:pt x="1051383" y="1280920"/>
                </a:lnTo>
                <a:lnTo>
                  <a:pt x="1058857" y="1233109"/>
                </a:lnTo>
                <a:lnTo>
                  <a:pt x="1061073" y="1178778"/>
                </a:lnTo>
                <a:lnTo>
                  <a:pt x="1061728" y="1118226"/>
                </a:lnTo>
                <a:lnTo>
                  <a:pt x="1061923" y="1062071"/>
                </a:lnTo>
                <a:lnTo>
                  <a:pt x="1056400" y="1006763"/>
                </a:lnTo>
                <a:lnTo>
                  <a:pt x="1051280" y="953638"/>
                </a:lnTo>
                <a:lnTo>
                  <a:pt x="1040216" y="898084"/>
                </a:lnTo>
                <a:lnTo>
                  <a:pt x="1026766" y="842050"/>
                </a:lnTo>
                <a:lnTo>
                  <a:pt x="1001011" y="780218"/>
                </a:lnTo>
                <a:lnTo>
                  <a:pt x="979637" y="725831"/>
                </a:lnTo>
                <a:lnTo>
                  <a:pt x="952885" y="671197"/>
                </a:lnTo>
                <a:lnTo>
                  <a:pt x="918073" y="608977"/>
                </a:lnTo>
                <a:lnTo>
                  <a:pt x="883015" y="551521"/>
                </a:lnTo>
                <a:lnTo>
                  <a:pt x="846756" y="491008"/>
                </a:lnTo>
                <a:lnTo>
                  <a:pt x="803766" y="435423"/>
                </a:lnTo>
                <a:lnTo>
                  <a:pt x="751252" y="377434"/>
                </a:lnTo>
                <a:lnTo>
                  <a:pt x="693032" y="318733"/>
                </a:lnTo>
                <a:lnTo>
                  <a:pt x="630295" y="270609"/>
                </a:lnTo>
                <a:lnTo>
                  <a:pt x="571450" y="235012"/>
                </a:lnTo>
                <a:lnTo>
                  <a:pt x="512012" y="201020"/>
                </a:lnTo>
                <a:lnTo>
                  <a:pt x="452639" y="179401"/>
                </a:lnTo>
                <a:lnTo>
                  <a:pt x="442852" y="179195"/>
                </a:lnTo>
                <a:lnTo>
                  <a:pt x="425737" y="185206"/>
                </a:lnTo>
                <a:lnTo>
                  <a:pt x="421408" y="192424"/>
                </a:lnTo>
                <a:lnTo>
                  <a:pt x="419717" y="212922"/>
                </a:lnTo>
                <a:lnTo>
                  <a:pt x="430931" y="250770"/>
                </a:lnTo>
                <a:lnTo>
                  <a:pt x="462427" y="307947"/>
                </a:lnTo>
                <a:lnTo>
                  <a:pt x="504283" y="361187"/>
                </a:lnTo>
                <a:lnTo>
                  <a:pt x="547765" y="419497"/>
                </a:lnTo>
                <a:lnTo>
                  <a:pt x="595786" y="473990"/>
                </a:lnTo>
                <a:lnTo>
                  <a:pt x="640280" y="529814"/>
                </a:lnTo>
                <a:lnTo>
                  <a:pt x="682863" y="591491"/>
                </a:lnTo>
                <a:lnTo>
                  <a:pt x="714531" y="642659"/>
                </a:lnTo>
                <a:lnTo>
                  <a:pt x="746141" y="689275"/>
                </a:lnTo>
                <a:lnTo>
                  <a:pt x="772144" y="743901"/>
                </a:lnTo>
                <a:lnTo>
                  <a:pt x="800256" y="793362"/>
                </a:lnTo>
                <a:lnTo>
                  <a:pt x="830812" y="843242"/>
                </a:lnTo>
                <a:lnTo>
                  <a:pt x="856504" y="895066"/>
                </a:lnTo>
                <a:lnTo>
                  <a:pt x="886145" y="955404"/>
                </a:lnTo>
                <a:lnTo>
                  <a:pt x="915985" y="1013255"/>
                </a:lnTo>
                <a:lnTo>
                  <a:pt x="933602" y="1039807"/>
                </a:lnTo>
                <a:lnTo>
                  <a:pt x="935459" y="1041748"/>
                </a:lnTo>
                <a:lnTo>
                  <a:pt x="914492" y="988408"/>
                </a:lnTo>
                <a:lnTo>
                  <a:pt x="894957" y="930342"/>
                </a:lnTo>
                <a:lnTo>
                  <a:pt x="875379" y="879799"/>
                </a:lnTo>
                <a:lnTo>
                  <a:pt x="854761" y="822190"/>
                </a:lnTo>
                <a:lnTo>
                  <a:pt x="828244" y="760667"/>
                </a:lnTo>
                <a:lnTo>
                  <a:pt x="805253" y="715819"/>
                </a:lnTo>
                <a:lnTo>
                  <a:pt x="780607" y="669760"/>
                </a:lnTo>
                <a:lnTo>
                  <a:pt x="757955" y="625893"/>
                </a:lnTo>
                <a:lnTo>
                  <a:pt x="729950" y="582999"/>
                </a:lnTo>
                <a:lnTo>
                  <a:pt x="699176" y="539369"/>
                </a:lnTo>
                <a:lnTo>
                  <a:pt x="669900" y="492682"/>
                </a:lnTo>
                <a:lnTo>
                  <a:pt x="621522" y="431538"/>
                </a:lnTo>
                <a:lnTo>
                  <a:pt x="570144" y="370787"/>
                </a:lnTo>
                <a:lnTo>
                  <a:pt x="512286" y="313922"/>
                </a:lnTo>
                <a:lnTo>
                  <a:pt x="456279" y="260029"/>
                </a:lnTo>
                <a:lnTo>
                  <a:pt x="397050" y="212605"/>
                </a:lnTo>
                <a:lnTo>
                  <a:pt x="335047" y="163328"/>
                </a:lnTo>
                <a:lnTo>
                  <a:pt x="277811" y="122862"/>
                </a:lnTo>
                <a:lnTo>
                  <a:pt x="218219" y="88645"/>
                </a:lnTo>
                <a:lnTo>
                  <a:pt x="161697" y="61869"/>
                </a:lnTo>
                <a:lnTo>
                  <a:pt x="99772" y="33030"/>
                </a:lnTo>
                <a:lnTo>
                  <a:pt x="41582" y="11006"/>
                </a:lnTo>
                <a:lnTo>
                  <a:pt x="9404" y="0"/>
                </a:lnTo>
                <a:lnTo>
                  <a:pt x="3472" y="1103"/>
                </a:lnTo>
                <a:lnTo>
                  <a:pt x="688" y="5348"/>
                </a:lnTo>
                <a:lnTo>
                  <a:pt x="0" y="11687"/>
                </a:lnTo>
                <a:lnTo>
                  <a:pt x="4222" y="18253"/>
                </a:lnTo>
                <a:lnTo>
                  <a:pt x="63305" y="66776"/>
                </a:lnTo>
                <a:lnTo>
                  <a:pt x="123550" y="99072"/>
                </a:lnTo>
                <a:lnTo>
                  <a:pt x="177612" y="11912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6501628" y="1072333"/>
            <a:ext cx="1127315" cy="2679183"/>
            <a:chOff x="6501628" y="1072333"/>
            <a:chExt cx="1127315" cy="2679183"/>
          </a:xfrm>
        </p:grpSpPr>
        <p:sp>
          <p:nvSpPr>
            <p:cNvPr id="50" name="Freeform 49"/>
            <p:cNvSpPr/>
            <p:nvPr/>
          </p:nvSpPr>
          <p:spPr>
            <a:xfrm>
              <a:off x="6612828" y="1374591"/>
              <a:ext cx="1016115" cy="2376925"/>
            </a:xfrm>
            <a:custGeom>
              <a:avLst/>
              <a:gdLst/>
              <a:ahLst/>
              <a:cxnLst/>
              <a:rect l="0" t="0" r="0" b="0"/>
              <a:pathLst>
                <a:path w="1016115" h="2376925">
                  <a:moveTo>
                    <a:pt x="849047" y="666621"/>
                  </a:moveTo>
                  <a:lnTo>
                    <a:pt x="814150" y="611480"/>
                  </a:lnTo>
                  <a:lnTo>
                    <a:pt x="775863" y="555687"/>
                  </a:lnTo>
                  <a:lnTo>
                    <a:pt x="731684" y="493218"/>
                  </a:lnTo>
                  <a:lnTo>
                    <a:pt x="682408" y="438220"/>
                  </a:lnTo>
                  <a:lnTo>
                    <a:pt x="630733" y="385415"/>
                  </a:lnTo>
                  <a:lnTo>
                    <a:pt x="567267" y="322877"/>
                  </a:lnTo>
                  <a:lnTo>
                    <a:pt x="511934" y="277797"/>
                  </a:lnTo>
                  <a:lnTo>
                    <a:pt x="455943" y="235097"/>
                  </a:lnTo>
                  <a:lnTo>
                    <a:pt x="399823" y="200103"/>
                  </a:lnTo>
                  <a:lnTo>
                    <a:pt x="346797" y="166847"/>
                  </a:lnTo>
                  <a:lnTo>
                    <a:pt x="291447" y="137207"/>
                  </a:lnTo>
                  <a:lnTo>
                    <a:pt x="232859" y="116160"/>
                  </a:lnTo>
                  <a:lnTo>
                    <a:pt x="226515" y="115983"/>
                  </a:lnTo>
                  <a:lnTo>
                    <a:pt x="224625" y="118205"/>
                  </a:lnTo>
                  <a:lnTo>
                    <a:pt x="225705" y="122026"/>
                  </a:lnTo>
                  <a:lnTo>
                    <a:pt x="278606" y="151567"/>
                  </a:lnTo>
                  <a:lnTo>
                    <a:pt x="340135" y="179865"/>
                  </a:lnTo>
                  <a:lnTo>
                    <a:pt x="401444" y="219899"/>
                  </a:lnTo>
                  <a:lnTo>
                    <a:pt x="456302" y="249960"/>
                  </a:lnTo>
                  <a:lnTo>
                    <a:pt x="509078" y="288480"/>
                  </a:lnTo>
                  <a:lnTo>
                    <a:pt x="559235" y="329884"/>
                  </a:lnTo>
                  <a:lnTo>
                    <a:pt x="613032" y="364622"/>
                  </a:lnTo>
                  <a:lnTo>
                    <a:pt x="669484" y="408786"/>
                  </a:lnTo>
                  <a:lnTo>
                    <a:pt x="722628" y="442187"/>
                  </a:lnTo>
                  <a:lnTo>
                    <a:pt x="733183" y="446808"/>
                  </a:lnTo>
                  <a:lnTo>
                    <a:pt x="739049" y="446380"/>
                  </a:lnTo>
                  <a:lnTo>
                    <a:pt x="741789" y="442584"/>
                  </a:lnTo>
                  <a:lnTo>
                    <a:pt x="741716" y="429009"/>
                  </a:lnTo>
                  <a:lnTo>
                    <a:pt x="737783" y="411277"/>
                  </a:lnTo>
                  <a:lnTo>
                    <a:pt x="723403" y="387153"/>
                  </a:lnTo>
                  <a:lnTo>
                    <a:pt x="669199" y="329206"/>
                  </a:lnTo>
                  <a:lnTo>
                    <a:pt x="614187" y="268667"/>
                  </a:lnTo>
                  <a:lnTo>
                    <a:pt x="560629" y="224845"/>
                  </a:lnTo>
                  <a:lnTo>
                    <a:pt x="506159" y="182393"/>
                  </a:lnTo>
                  <a:lnTo>
                    <a:pt x="454153" y="140213"/>
                  </a:lnTo>
                  <a:lnTo>
                    <a:pt x="399426" y="103674"/>
                  </a:lnTo>
                  <a:lnTo>
                    <a:pt x="346416" y="73927"/>
                  </a:lnTo>
                  <a:lnTo>
                    <a:pt x="294003" y="45521"/>
                  </a:lnTo>
                  <a:lnTo>
                    <a:pt x="238785" y="18761"/>
                  </a:lnTo>
                  <a:lnTo>
                    <a:pt x="185803" y="0"/>
                  </a:lnTo>
                  <a:lnTo>
                    <a:pt x="181106" y="1109"/>
                  </a:lnTo>
                  <a:lnTo>
                    <a:pt x="180315" y="5357"/>
                  </a:lnTo>
                  <a:lnTo>
                    <a:pt x="182127" y="11699"/>
                  </a:lnTo>
                  <a:lnTo>
                    <a:pt x="196619" y="24985"/>
                  </a:lnTo>
                  <a:lnTo>
                    <a:pt x="259481" y="63430"/>
                  </a:lnTo>
                  <a:lnTo>
                    <a:pt x="319334" y="93216"/>
                  </a:lnTo>
                  <a:lnTo>
                    <a:pt x="374831" y="129763"/>
                  </a:lnTo>
                  <a:lnTo>
                    <a:pt x="436183" y="164847"/>
                  </a:lnTo>
                  <a:lnTo>
                    <a:pt x="490781" y="205964"/>
                  </a:lnTo>
                  <a:lnTo>
                    <a:pt x="554223" y="248910"/>
                  </a:lnTo>
                  <a:lnTo>
                    <a:pt x="616247" y="283862"/>
                  </a:lnTo>
                  <a:lnTo>
                    <a:pt x="660997" y="316104"/>
                  </a:lnTo>
                  <a:lnTo>
                    <a:pt x="665188" y="315960"/>
                  </a:lnTo>
                  <a:lnTo>
                    <a:pt x="665644" y="311184"/>
                  </a:lnTo>
                  <a:lnTo>
                    <a:pt x="659910" y="295739"/>
                  </a:lnTo>
                  <a:lnTo>
                    <a:pt x="640018" y="271551"/>
                  </a:lnTo>
                  <a:lnTo>
                    <a:pt x="577357" y="220376"/>
                  </a:lnTo>
                  <a:lnTo>
                    <a:pt x="514600" y="182701"/>
                  </a:lnTo>
                  <a:lnTo>
                    <a:pt x="451412" y="147267"/>
                  </a:lnTo>
                  <a:lnTo>
                    <a:pt x="396111" y="122269"/>
                  </a:lnTo>
                  <a:lnTo>
                    <a:pt x="340128" y="100130"/>
                  </a:lnTo>
                  <a:lnTo>
                    <a:pt x="278307" y="69424"/>
                  </a:lnTo>
                  <a:lnTo>
                    <a:pt x="218434" y="49335"/>
                  </a:lnTo>
                  <a:lnTo>
                    <a:pt x="166081" y="34987"/>
                  </a:lnTo>
                  <a:lnTo>
                    <a:pt x="115583" y="27525"/>
                  </a:lnTo>
                  <a:lnTo>
                    <a:pt x="74103" y="28433"/>
                  </a:lnTo>
                  <a:lnTo>
                    <a:pt x="62187" y="30592"/>
                  </a:lnTo>
                  <a:lnTo>
                    <a:pt x="57751" y="35542"/>
                  </a:lnTo>
                  <a:lnTo>
                    <a:pt x="58304" y="42350"/>
                  </a:lnTo>
                  <a:lnTo>
                    <a:pt x="62182" y="50399"/>
                  </a:lnTo>
                  <a:lnTo>
                    <a:pt x="116696" y="103457"/>
                  </a:lnTo>
                  <a:lnTo>
                    <a:pt x="175631" y="138006"/>
                  </a:lnTo>
                  <a:lnTo>
                    <a:pt x="238430" y="178916"/>
                  </a:lnTo>
                  <a:lnTo>
                    <a:pt x="301568" y="220925"/>
                  </a:lnTo>
                  <a:lnTo>
                    <a:pt x="359147" y="263029"/>
                  </a:lnTo>
                  <a:lnTo>
                    <a:pt x="387257" y="284086"/>
                  </a:lnTo>
                  <a:lnTo>
                    <a:pt x="392618" y="284086"/>
                  </a:lnTo>
                  <a:lnTo>
                    <a:pt x="395022" y="279406"/>
                  </a:lnTo>
                  <a:lnTo>
                    <a:pt x="395455" y="271607"/>
                  </a:lnTo>
                  <a:lnTo>
                    <a:pt x="389698" y="256703"/>
                  </a:lnTo>
                  <a:lnTo>
                    <a:pt x="378170" y="242280"/>
                  </a:lnTo>
                  <a:lnTo>
                    <a:pt x="314717" y="191479"/>
                  </a:lnTo>
                  <a:lnTo>
                    <a:pt x="254207" y="145606"/>
                  </a:lnTo>
                  <a:lnTo>
                    <a:pt x="199447" y="108769"/>
                  </a:lnTo>
                  <a:lnTo>
                    <a:pt x="143570" y="77750"/>
                  </a:lnTo>
                  <a:lnTo>
                    <a:pt x="81844" y="43195"/>
                  </a:lnTo>
                  <a:lnTo>
                    <a:pt x="28006" y="21502"/>
                  </a:lnTo>
                  <a:lnTo>
                    <a:pt x="18587" y="21292"/>
                  </a:lnTo>
                  <a:lnTo>
                    <a:pt x="1882" y="27299"/>
                  </a:lnTo>
                  <a:lnTo>
                    <a:pt x="0" y="33346"/>
                  </a:lnTo>
                  <a:lnTo>
                    <a:pt x="2256" y="40887"/>
                  </a:lnTo>
                  <a:lnTo>
                    <a:pt x="14120" y="57454"/>
                  </a:lnTo>
                  <a:lnTo>
                    <a:pt x="72564" y="108492"/>
                  </a:lnTo>
                  <a:lnTo>
                    <a:pt x="124096" y="152095"/>
                  </a:lnTo>
                  <a:lnTo>
                    <a:pt x="184333" y="203548"/>
                  </a:lnTo>
                  <a:lnTo>
                    <a:pt x="238208" y="247700"/>
                  </a:lnTo>
                  <a:lnTo>
                    <a:pt x="301549" y="305727"/>
                  </a:lnTo>
                  <a:lnTo>
                    <a:pt x="330026" y="331962"/>
                  </a:lnTo>
                  <a:lnTo>
                    <a:pt x="360609" y="366679"/>
                  </a:lnTo>
                  <a:lnTo>
                    <a:pt x="363155" y="367224"/>
                  </a:lnTo>
                  <a:lnTo>
                    <a:pt x="359744" y="355351"/>
                  </a:lnTo>
                  <a:lnTo>
                    <a:pt x="347309" y="340715"/>
                  </a:lnTo>
                  <a:lnTo>
                    <a:pt x="292251" y="296800"/>
                  </a:lnTo>
                  <a:lnTo>
                    <a:pt x="237941" y="255748"/>
                  </a:lnTo>
                  <a:lnTo>
                    <a:pt x="182152" y="219433"/>
                  </a:lnTo>
                  <a:lnTo>
                    <a:pt x="127242" y="189730"/>
                  </a:lnTo>
                  <a:lnTo>
                    <a:pt x="70552" y="159876"/>
                  </a:lnTo>
                  <a:lnTo>
                    <a:pt x="38535" y="147847"/>
                  </a:lnTo>
                  <a:lnTo>
                    <a:pt x="32625" y="149976"/>
                  </a:lnTo>
                  <a:lnTo>
                    <a:pt x="29855" y="156075"/>
                  </a:lnTo>
                  <a:lnTo>
                    <a:pt x="29178" y="164820"/>
                  </a:lnTo>
                  <a:lnTo>
                    <a:pt x="37785" y="183896"/>
                  </a:lnTo>
                  <a:lnTo>
                    <a:pt x="77495" y="230326"/>
                  </a:lnTo>
                  <a:lnTo>
                    <a:pt x="138804" y="278492"/>
                  </a:lnTo>
                  <a:lnTo>
                    <a:pt x="189909" y="325192"/>
                  </a:lnTo>
                  <a:lnTo>
                    <a:pt x="242096" y="376074"/>
                  </a:lnTo>
                  <a:lnTo>
                    <a:pt x="295773" y="429364"/>
                  </a:lnTo>
                  <a:lnTo>
                    <a:pt x="354441" y="487918"/>
                  </a:lnTo>
                  <a:lnTo>
                    <a:pt x="409389" y="542832"/>
                  </a:lnTo>
                  <a:lnTo>
                    <a:pt x="460375" y="594978"/>
                  </a:lnTo>
                  <a:lnTo>
                    <a:pt x="510230" y="651993"/>
                  </a:lnTo>
                  <a:lnTo>
                    <a:pt x="548284" y="697397"/>
                  </a:lnTo>
                  <a:lnTo>
                    <a:pt x="551442" y="696497"/>
                  </a:lnTo>
                  <a:lnTo>
                    <a:pt x="548712" y="673660"/>
                  </a:lnTo>
                  <a:lnTo>
                    <a:pt x="528432" y="625943"/>
                  </a:lnTo>
                  <a:lnTo>
                    <a:pt x="494607" y="574759"/>
                  </a:lnTo>
                  <a:lnTo>
                    <a:pt x="454949" y="516960"/>
                  </a:lnTo>
                  <a:lnTo>
                    <a:pt x="407973" y="460970"/>
                  </a:lnTo>
                  <a:lnTo>
                    <a:pt x="357010" y="407336"/>
                  </a:lnTo>
                  <a:lnTo>
                    <a:pt x="304865" y="354399"/>
                  </a:lnTo>
                  <a:lnTo>
                    <a:pt x="242079" y="292515"/>
                  </a:lnTo>
                  <a:lnTo>
                    <a:pt x="180803" y="241470"/>
                  </a:lnTo>
                  <a:lnTo>
                    <a:pt x="128622" y="208164"/>
                  </a:lnTo>
                  <a:lnTo>
                    <a:pt x="121929" y="208905"/>
                  </a:lnTo>
                  <a:lnTo>
                    <a:pt x="119806" y="215248"/>
                  </a:lnTo>
                  <a:lnTo>
                    <a:pt x="120731" y="225326"/>
                  </a:lnTo>
                  <a:lnTo>
                    <a:pt x="138800" y="261866"/>
                  </a:lnTo>
                  <a:lnTo>
                    <a:pt x="185922" y="324540"/>
                  </a:lnTo>
                  <a:lnTo>
                    <a:pt x="233506" y="378220"/>
                  </a:lnTo>
                  <a:lnTo>
                    <a:pt x="267417" y="421850"/>
                  </a:lnTo>
                  <a:lnTo>
                    <a:pt x="305105" y="468537"/>
                  </a:lnTo>
                  <a:lnTo>
                    <a:pt x="344083" y="516582"/>
                  </a:lnTo>
                  <a:lnTo>
                    <a:pt x="380904" y="565232"/>
                  </a:lnTo>
                  <a:lnTo>
                    <a:pt x="419885" y="617270"/>
                  </a:lnTo>
                  <a:lnTo>
                    <a:pt x="458267" y="670423"/>
                  </a:lnTo>
                  <a:lnTo>
                    <a:pt x="490923" y="721343"/>
                  </a:lnTo>
                  <a:lnTo>
                    <a:pt x="524154" y="771271"/>
                  </a:lnTo>
                  <a:lnTo>
                    <a:pt x="556081" y="819587"/>
                  </a:lnTo>
                  <a:lnTo>
                    <a:pt x="581970" y="864457"/>
                  </a:lnTo>
                  <a:lnTo>
                    <a:pt x="616274" y="918002"/>
                  </a:lnTo>
                  <a:lnTo>
                    <a:pt x="643077" y="957913"/>
                  </a:lnTo>
                  <a:lnTo>
                    <a:pt x="647393" y="960251"/>
                  </a:lnTo>
                  <a:lnTo>
                    <a:pt x="649100" y="955961"/>
                  </a:lnTo>
                  <a:lnTo>
                    <a:pt x="646707" y="936767"/>
                  </a:lnTo>
                  <a:lnTo>
                    <a:pt x="622988" y="880077"/>
                  </a:lnTo>
                  <a:lnTo>
                    <a:pt x="591774" y="819165"/>
                  </a:lnTo>
                  <a:lnTo>
                    <a:pt x="566247" y="773023"/>
                  </a:lnTo>
                  <a:lnTo>
                    <a:pt x="539304" y="725219"/>
                  </a:lnTo>
                  <a:lnTo>
                    <a:pt x="511732" y="673557"/>
                  </a:lnTo>
                  <a:lnTo>
                    <a:pt x="481540" y="620571"/>
                  </a:lnTo>
                  <a:lnTo>
                    <a:pt x="444724" y="569725"/>
                  </a:lnTo>
                  <a:lnTo>
                    <a:pt x="408086" y="519831"/>
                  </a:lnTo>
                  <a:lnTo>
                    <a:pt x="371134" y="471530"/>
                  </a:lnTo>
                  <a:lnTo>
                    <a:pt x="331315" y="426666"/>
                  </a:lnTo>
                  <a:lnTo>
                    <a:pt x="275025" y="367536"/>
                  </a:lnTo>
                  <a:lnTo>
                    <a:pt x="213178" y="305899"/>
                  </a:lnTo>
                  <a:lnTo>
                    <a:pt x="165952" y="271887"/>
                  </a:lnTo>
                  <a:lnTo>
                    <a:pt x="155005" y="266594"/>
                  </a:lnTo>
                  <a:lnTo>
                    <a:pt x="148876" y="268915"/>
                  </a:lnTo>
                  <a:lnTo>
                    <a:pt x="145961" y="276312"/>
                  </a:lnTo>
                  <a:lnTo>
                    <a:pt x="145186" y="287092"/>
                  </a:lnTo>
                  <a:lnTo>
                    <a:pt x="153684" y="311548"/>
                  </a:lnTo>
                  <a:lnTo>
                    <a:pt x="187736" y="370965"/>
                  </a:lnTo>
                  <a:lnTo>
                    <a:pt x="229103" y="432920"/>
                  </a:lnTo>
                  <a:lnTo>
                    <a:pt x="261561" y="479306"/>
                  </a:lnTo>
                  <a:lnTo>
                    <a:pt x="296654" y="528388"/>
                  </a:lnTo>
                  <a:lnTo>
                    <a:pt x="335647" y="581397"/>
                  </a:lnTo>
                  <a:lnTo>
                    <a:pt x="373254" y="639272"/>
                  </a:lnTo>
                  <a:lnTo>
                    <a:pt x="409466" y="698920"/>
                  </a:lnTo>
                  <a:lnTo>
                    <a:pt x="445058" y="756625"/>
                  </a:lnTo>
                  <a:lnTo>
                    <a:pt x="480373" y="816587"/>
                  </a:lnTo>
                  <a:lnTo>
                    <a:pt x="513226" y="875992"/>
                  </a:lnTo>
                  <a:lnTo>
                    <a:pt x="539526" y="929691"/>
                  </a:lnTo>
                  <a:lnTo>
                    <a:pt x="562913" y="977733"/>
                  </a:lnTo>
                  <a:lnTo>
                    <a:pt x="595811" y="1034883"/>
                  </a:lnTo>
                  <a:lnTo>
                    <a:pt x="627189" y="1085635"/>
                  </a:lnTo>
                  <a:lnTo>
                    <a:pt x="629782" y="1086344"/>
                  </a:lnTo>
                  <a:lnTo>
                    <a:pt x="629543" y="1068414"/>
                  </a:lnTo>
                  <a:lnTo>
                    <a:pt x="611654" y="1018857"/>
                  </a:lnTo>
                  <a:lnTo>
                    <a:pt x="584126" y="959720"/>
                  </a:lnTo>
                  <a:lnTo>
                    <a:pt x="564018" y="912311"/>
                  </a:lnTo>
                  <a:lnTo>
                    <a:pt x="541043" y="860044"/>
                  </a:lnTo>
                  <a:lnTo>
                    <a:pt x="511335" y="805619"/>
                  </a:lnTo>
                  <a:lnTo>
                    <a:pt x="478634" y="753355"/>
                  </a:lnTo>
                  <a:lnTo>
                    <a:pt x="444603" y="702830"/>
                  </a:lnTo>
                  <a:lnTo>
                    <a:pt x="409981" y="653078"/>
                  </a:lnTo>
                  <a:lnTo>
                    <a:pt x="375096" y="606789"/>
                  </a:lnTo>
                  <a:lnTo>
                    <a:pt x="325691" y="544388"/>
                  </a:lnTo>
                  <a:lnTo>
                    <a:pt x="281417" y="491973"/>
                  </a:lnTo>
                  <a:lnTo>
                    <a:pt x="238663" y="453047"/>
                  </a:lnTo>
                  <a:lnTo>
                    <a:pt x="193474" y="418933"/>
                  </a:lnTo>
                  <a:lnTo>
                    <a:pt x="187390" y="418437"/>
                  </a:lnTo>
                  <a:lnTo>
                    <a:pt x="183334" y="422786"/>
                  </a:lnTo>
                  <a:lnTo>
                    <a:pt x="180630" y="430365"/>
                  </a:lnTo>
                  <a:lnTo>
                    <a:pt x="183865" y="448145"/>
                  </a:lnTo>
                  <a:lnTo>
                    <a:pt x="216185" y="504922"/>
                  </a:lnTo>
                  <a:lnTo>
                    <a:pt x="254170" y="563338"/>
                  </a:lnTo>
                  <a:lnTo>
                    <a:pt x="281280" y="607459"/>
                  </a:lnTo>
                  <a:lnTo>
                    <a:pt x="310097" y="655535"/>
                  </a:lnTo>
                  <a:lnTo>
                    <a:pt x="342402" y="708097"/>
                  </a:lnTo>
                  <a:lnTo>
                    <a:pt x="376257" y="762654"/>
                  </a:lnTo>
                  <a:lnTo>
                    <a:pt x="409630" y="819266"/>
                  </a:lnTo>
                  <a:lnTo>
                    <a:pt x="440061" y="879523"/>
                  </a:lnTo>
                  <a:lnTo>
                    <a:pt x="472303" y="935159"/>
                  </a:lnTo>
                  <a:lnTo>
                    <a:pt x="503791" y="987183"/>
                  </a:lnTo>
                  <a:lnTo>
                    <a:pt x="529484" y="1037600"/>
                  </a:lnTo>
                  <a:lnTo>
                    <a:pt x="558089" y="1095255"/>
                  </a:lnTo>
                  <a:lnTo>
                    <a:pt x="581383" y="1136385"/>
                  </a:lnTo>
                  <a:lnTo>
                    <a:pt x="584037" y="1138894"/>
                  </a:lnTo>
                  <a:lnTo>
                    <a:pt x="571485" y="1100894"/>
                  </a:lnTo>
                  <a:lnTo>
                    <a:pt x="549997" y="1047589"/>
                  </a:lnTo>
                  <a:lnTo>
                    <a:pt x="528963" y="1002056"/>
                  </a:lnTo>
                  <a:lnTo>
                    <a:pt x="500116" y="950624"/>
                  </a:lnTo>
                  <a:lnTo>
                    <a:pt x="470919" y="899689"/>
                  </a:lnTo>
                  <a:lnTo>
                    <a:pt x="441174" y="848586"/>
                  </a:lnTo>
                  <a:lnTo>
                    <a:pt x="408458" y="794677"/>
                  </a:lnTo>
                  <a:lnTo>
                    <a:pt x="374419" y="742642"/>
                  </a:lnTo>
                  <a:lnTo>
                    <a:pt x="339794" y="693389"/>
                  </a:lnTo>
                  <a:lnTo>
                    <a:pt x="304907" y="648102"/>
                  </a:lnTo>
                  <a:lnTo>
                    <a:pt x="252382" y="594324"/>
                  </a:lnTo>
                  <a:lnTo>
                    <a:pt x="190638" y="536570"/>
                  </a:lnTo>
                  <a:lnTo>
                    <a:pt x="161797" y="516794"/>
                  </a:lnTo>
                  <a:lnTo>
                    <a:pt x="153404" y="515263"/>
                  </a:lnTo>
                  <a:lnTo>
                    <a:pt x="148979" y="518923"/>
                  </a:lnTo>
                  <a:lnTo>
                    <a:pt x="147198" y="526042"/>
                  </a:lnTo>
                  <a:lnTo>
                    <a:pt x="151459" y="546429"/>
                  </a:lnTo>
                  <a:lnTo>
                    <a:pt x="178848" y="597646"/>
                  </a:lnTo>
                  <a:lnTo>
                    <a:pt x="213472" y="650083"/>
                  </a:lnTo>
                  <a:lnTo>
                    <a:pt x="247777" y="710074"/>
                  </a:lnTo>
                  <a:lnTo>
                    <a:pt x="272590" y="754564"/>
                  </a:lnTo>
                  <a:lnTo>
                    <a:pt x="299215" y="800463"/>
                  </a:lnTo>
                  <a:lnTo>
                    <a:pt x="326647" y="844259"/>
                  </a:lnTo>
                  <a:lnTo>
                    <a:pt x="354436" y="887121"/>
                  </a:lnTo>
                  <a:lnTo>
                    <a:pt x="390150" y="944474"/>
                  </a:lnTo>
                  <a:lnTo>
                    <a:pt x="423178" y="1005775"/>
                  </a:lnTo>
                  <a:lnTo>
                    <a:pt x="447553" y="1054755"/>
                  </a:lnTo>
                  <a:lnTo>
                    <a:pt x="446854" y="1055229"/>
                  </a:lnTo>
                  <a:lnTo>
                    <a:pt x="416269" y="1009010"/>
                  </a:lnTo>
                  <a:lnTo>
                    <a:pt x="377904" y="951323"/>
                  </a:lnTo>
                  <a:lnTo>
                    <a:pt x="338872" y="900846"/>
                  </a:lnTo>
                  <a:lnTo>
                    <a:pt x="297671" y="848845"/>
                  </a:lnTo>
                  <a:lnTo>
                    <a:pt x="255827" y="796392"/>
                  </a:lnTo>
                  <a:lnTo>
                    <a:pt x="200937" y="743078"/>
                  </a:lnTo>
                  <a:lnTo>
                    <a:pt x="164904" y="711892"/>
                  </a:lnTo>
                  <a:lnTo>
                    <a:pt x="138661" y="699220"/>
                  </a:lnTo>
                  <a:lnTo>
                    <a:pt x="129791" y="700052"/>
                  </a:lnTo>
                  <a:lnTo>
                    <a:pt x="123878" y="705286"/>
                  </a:lnTo>
                  <a:lnTo>
                    <a:pt x="119936" y="713454"/>
                  </a:lnTo>
                  <a:lnTo>
                    <a:pt x="119647" y="722410"/>
                  </a:lnTo>
                  <a:lnTo>
                    <a:pt x="142052" y="777909"/>
                  </a:lnTo>
                  <a:lnTo>
                    <a:pt x="167344" y="829447"/>
                  </a:lnTo>
                  <a:lnTo>
                    <a:pt x="197065" y="883582"/>
                  </a:lnTo>
                  <a:lnTo>
                    <a:pt x="228098" y="942255"/>
                  </a:lnTo>
                  <a:lnTo>
                    <a:pt x="259520" y="998505"/>
                  </a:lnTo>
                  <a:lnTo>
                    <a:pt x="300409" y="1053103"/>
                  </a:lnTo>
                  <a:lnTo>
                    <a:pt x="320070" y="1079831"/>
                  </a:lnTo>
                  <a:lnTo>
                    <a:pt x="317199" y="1074878"/>
                  </a:lnTo>
                  <a:lnTo>
                    <a:pt x="278407" y="1021969"/>
                  </a:lnTo>
                  <a:lnTo>
                    <a:pt x="232390" y="967920"/>
                  </a:lnTo>
                  <a:lnTo>
                    <a:pt x="175819" y="912752"/>
                  </a:lnTo>
                  <a:lnTo>
                    <a:pt x="138816" y="881486"/>
                  </a:lnTo>
                  <a:lnTo>
                    <a:pt x="129895" y="878884"/>
                  </a:lnTo>
                  <a:lnTo>
                    <a:pt x="110624" y="882233"/>
                  </a:lnTo>
                  <a:lnTo>
                    <a:pt x="106420" y="889911"/>
                  </a:lnTo>
                  <a:lnTo>
                    <a:pt x="107989" y="914040"/>
                  </a:lnTo>
                  <a:lnTo>
                    <a:pt x="129231" y="968784"/>
                  </a:lnTo>
                  <a:lnTo>
                    <a:pt x="166008" y="1027778"/>
                  </a:lnTo>
                  <a:lnTo>
                    <a:pt x="199788" y="1078177"/>
                  </a:lnTo>
                  <a:lnTo>
                    <a:pt x="236314" y="1127035"/>
                  </a:lnTo>
                  <a:lnTo>
                    <a:pt x="280097" y="1185466"/>
                  </a:lnTo>
                  <a:lnTo>
                    <a:pt x="338053" y="1246486"/>
                  </a:lnTo>
                  <a:lnTo>
                    <a:pt x="342269" y="1247390"/>
                  </a:lnTo>
                  <a:lnTo>
                    <a:pt x="343908" y="1242144"/>
                  </a:lnTo>
                  <a:lnTo>
                    <a:pt x="340628" y="1213053"/>
                  </a:lnTo>
                  <a:lnTo>
                    <a:pt x="317324" y="1151747"/>
                  </a:lnTo>
                  <a:lnTo>
                    <a:pt x="287564" y="1089655"/>
                  </a:lnTo>
                  <a:lnTo>
                    <a:pt x="247512" y="1026226"/>
                  </a:lnTo>
                  <a:lnTo>
                    <a:pt x="225094" y="972163"/>
                  </a:lnTo>
                  <a:lnTo>
                    <a:pt x="224848" y="962732"/>
                  </a:lnTo>
                  <a:lnTo>
                    <a:pt x="230814" y="946015"/>
                  </a:lnTo>
                  <a:lnTo>
                    <a:pt x="239190" y="942961"/>
                  </a:lnTo>
                  <a:lnTo>
                    <a:pt x="264094" y="945806"/>
                  </a:lnTo>
                  <a:lnTo>
                    <a:pt x="320506" y="967867"/>
                  </a:lnTo>
                  <a:lnTo>
                    <a:pt x="369699" y="994915"/>
                  </a:lnTo>
                  <a:lnTo>
                    <a:pt x="421319" y="1025156"/>
                  </a:lnTo>
                  <a:lnTo>
                    <a:pt x="473658" y="1056343"/>
                  </a:lnTo>
                  <a:lnTo>
                    <a:pt x="526211" y="1086641"/>
                  </a:lnTo>
                  <a:lnTo>
                    <a:pt x="577657" y="1110956"/>
                  </a:lnTo>
                  <a:lnTo>
                    <a:pt x="624226" y="1130638"/>
                  </a:lnTo>
                  <a:lnTo>
                    <a:pt x="657490" y="1136063"/>
                  </a:lnTo>
                  <a:lnTo>
                    <a:pt x="671039" y="1134001"/>
                  </a:lnTo>
                  <a:lnTo>
                    <a:pt x="692333" y="1122350"/>
                  </a:lnTo>
                  <a:lnTo>
                    <a:pt x="706477" y="1105473"/>
                  </a:lnTo>
                  <a:lnTo>
                    <a:pt x="711886" y="1096060"/>
                  </a:lnTo>
                  <a:lnTo>
                    <a:pt x="714777" y="1073122"/>
                  </a:lnTo>
                  <a:lnTo>
                    <a:pt x="707101" y="1014679"/>
                  </a:lnTo>
                  <a:lnTo>
                    <a:pt x="692085" y="964072"/>
                  </a:lnTo>
                  <a:lnTo>
                    <a:pt x="667229" y="906443"/>
                  </a:lnTo>
                  <a:lnTo>
                    <a:pt x="643226" y="856092"/>
                  </a:lnTo>
                  <a:lnTo>
                    <a:pt x="615708" y="805949"/>
                  </a:lnTo>
                  <a:lnTo>
                    <a:pt x="576137" y="745009"/>
                  </a:lnTo>
                  <a:lnTo>
                    <a:pt x="544578" y="691030"/>
                  </a:lnTo>
                  <a:lnTo>
                    <a:pt x="521403" y="646226"/>
                  </a:lnTo>
                  <a:lnTo>
                    <a:pt x="521823" y="642496"/>
                  </a:lnTo>
                  <a:lnTo>
                    <a:pt x="525613" y="643519"/>
                  </a:lnTo>
                  <a:lnTo>
                    <a:pt x="583148" y="695843"/>
                  </a:lnTo>
                  <a:lnTo>
                    <a:pt x="635824" y="756665"/>
                  </a:lnTo>
                  <a:lnTo>
                    <a:pt x="677335" y="807684"/>
                  </a:lnTo>
                  <a:lnTo>
                    <a:pt x="719270" y="858676"/>
                  </a:lnTo>
                  <a:lnTo>
                    <a:pt x="772243" y="918421"/>
                  </a:lnTo>
                  <a:lnTo>
                    <a:pt x="826793" y="980550"/>
                  </a:lnTo>
                  <a:lnTo>
                    <a:pt x="834212" y="988211"/>
                  </a:lnTo>
                  <a:lnTo>
                    <a:pt x="835647" y="988639"/>
                  </a:lnTo>
                  <a:lnTo>
                    <a:pt x="801539" y="930803"/>
                  </a:lnTo>
                  <a:lnTo>
                    <a:pt x="760635" y="876689"/>
                  </a:lnTo>
                  <a:lnTo>
                    <a:pt x="707840" y="820940"/>
                  </a:lnTo>
                  <a:lnTo>
                    <a:pt x="653522" y="774443"/>
                  </a:lnTo>
                  <a:lnTo>
                    <a:pt x="596958" y="734098"/>
                  </a:lnTo>
                  <a:lnTo>
                    <a:pt x="587400" y="732662"/>
                  </a:lnTo>
                  <a:lnTo>
                    <a:pt x="578690" y="735215"/>
                  </a:lnTo>
                  <a:lnTo>
                    <a:pt x="570543" y="740426"/>
                  </a:lnTo>
                  <a:lnTo>
                    <a:pt x="567451" y="752089"/>
                  </a:lnTo>
                  <a:lnTo>
                    <a:pt x="570255" y="786885"/>
                  </a:lnTo>
                  <a:lnTo>
                    <a:pt x="590577" y="835746"/>
                  </a:lnTo>
                  <a:lnTo>
                    <a:pt x="618825" y="885448"/>
                  </a:lnTo>
                  <a:lnTo>
                    <a:pt x="649422" y="937219"/>
                  </a:lnTo>
                  <a:lnTo>
                    <a:pt x="680714" y="989604"/>
                  </a:lnTo>
                  <a:lnTo>
                    <a:pt x="714324" y="1048961"/>
                  </a:lnTo>
                  <a:lnTo>
                    <a:pt x="729119" y="1068957"/>
                  </a:lnTo>
                  <a:lnTo>
                    <a:pt x="729320" y="1072885"/>
                  </a:lnTo>
                  <a:lnTo>
                    <a:pt x="724776" y="1073165"/>
                  </a:lnTo>
                  <a:lnTo>
                    <a:pt x="717067" y="1071011"/>
                  </a:lnTo>
                  <a:lnTo>
                    <a:pt x="702261" y="1056140"/>
                  </a:lnTo>
                  <a:lnTo>
                    <a:pt x="674534" y="1024579"/>
                  </a:lnTo>
                  <a:lnTo>
                    <a:pt x="623243" y="976885"/>
                  </a:lnTo>
                  <a:lnTo>
                    <a:pt x="562425" y="919955"/>
                  </a:lnTo>
                  <a:lnTo>
                    <a:pt x="513750" y="882908"/>
                  </a:lnTo>
                  <a:lnTo>
                    <a:pt x="491795" y="877002"/>
                  </a:lnTo>
                  <a:lnTo>
                    <a:pt x="481028" y="877065"/>
                  </a:lnTo>
                  <a:lnTo>
                    <a:pt x="475019" y="880617"/>
                  </a:lnTo>
                  <a:lnTo>
                    <a:pt x="472183" y="886494"/>
                  </a:lnTo>
                  <a:lnTo>
                    <a:pt x="471462" y="893921"/>
                  </a:lnTo>
                  <a:lnTo>
                    <a:pt x="480020" y="911533"/>
                  </a:lnTo>
                  <a:lnTo>
                    <a:pt x="514110" y="962613"/>
                  </a:lnTo>
                  <a:lnTo>
                    <a:pt x="555484" y="1011946"/>
                  </a:lnTo>
                  <a:lnTo>
                    <a:pt x="604788" y="1074786"/>
                  </a:lnTo>
                  <a:lnTo>
                    <a:pt x="639102" y="1118259"/>
                  </a:lnTo>
                  <a:lnTo>
                    <a:pt x="691305" y="1179075"/>
                  </a:lnTo>
                  <a:lnTo>
                    <a:pt x="737578" y="1234140"/>
                  </a:lnTo>
                  <a:lnTo>
                    <a:pt x="770395" y="1284381"/>
                  </a:lnTo>
                  <a:lnTo>
                    <a:pt x="803941" y="1334882"/>
                  </a:lnTo>
                  <a:lnTo>
                    <a:pt x="742823" y="1276235"/>
                  </a:lnTo>
                  <a:lnTo>
                    <a:pt x="684652" y="1227719"/>
                  </a:lnTo>
                  <a:lnTo>
                    <a:pt x="635261" y="1195131"/>
                  </a:lnTo>
                  <a:lnTo>
                    <a:pt x="576057" y="1162565"/>
                  </a:lnTo>
                  <a:lnTo>
                    <a:pt x="524892" y="1139192"/>
                  </a:lnTo>
                  <a:lnTo>
                    <a:pt x="486149" y="1132636"/>
                  </a:lnTo>
                  <a:lnTo>
                    <a:pt x="478433" y="1136395"/>
                  </a:lnTo>
                  <a:lnTo>
                    <a:pt x="474459" y="1143580"/>
                  </a:lnTo>
                  <a:lnTo>
                    <a:pt x="473164" y="1164042"/>
                  </a:lnTo>
                  <a:lnTo>
                    <a:pt x="476487" y="1188734"/>
                  </a:lnTo>
                  <a:lnTo>
                    <a:pt x="513369" y="1251119"/>
                  </a:lnTo>
                  <a:lnTo>
                    <a:pt x="552145" y="1302410"/>
                  </a:lnTo>
                  <a:lnTo>
                    <a:pt x="592100" y="1355821"/>
                  </a:lnTo>
                  <a:lnTo>
                    <a:pt x="627855" y="1413241"/>
                  </a:lnTo>
                  <a:lnTo>
                    <a:pt x="675027" y="1475750"/>
                  </a:lnTo>
                  <a:lnTo>
                    <a:pt x="707568" y="1521980"/>
                  </a:lnTo>
                  <a:lnTo>
                    <a:pt x="707934" y="1524639"/>
                  </a:lnTo>
                  <a:lnTo>
                    <a:pt x="695863" y="1518235"/>
                  </a:lnTo>
                  <a:lnTo>
                    <a:pt x="632380" y="1465758"/>
                  </a:lnTo>
                  <a:lnTo>
                    <a:pt x="578305" y="1425640"/>
                  </a:lnTo>
                  <a:lnTo>
                    <a:pt x="525682" y="1393972"/>
                  </a:lnTo>
                  <a:lnTo>
                    <a:pt x="481145" y="1365186"/>
                  </a:lnTo>
                  <a:lnTo>
                    <a:pt x="459758" y="1360410"/>
                  </a:lnTo>
                  <a:lnTo>
                    <a:pt x="449140" y="1360774"/>
                  </a:lnTo>
                  <a:lnTo>
                    <a:pt x="444403" y="1365696"/>
                  </a:lnTo>
                  <a:lnTo>
                    <a:pt x="443583" y="1373657"/>
                  </a:lnTo>
                  <a:lnTo>
                    <a:pt x="445377" y="1383643"/>
                  </a:lnTo>
                  <a:lnTo>
                    <a:pt x="482850" y="1438464"/>
                  </a:lnTo>
                  <a:lnTo>
                    <a:pt x="523118" y="1491998"/>
                  </a:lnTo>
                  <a:lnTo>
                    <a:pt x="583699" y="1550175"/>
                  </a:lnTo>
                  <a:lnTo>
                    <a:pt x="637365" y="1610993"/>
                  </a:lnTo>
                  <a:lnTo>
                    <a:pt x="644755" y="1619076"/>
                  </a:lnTo>
                  <a:lnTo>
                    <a:pt x="645002" y="1620956"/>
                  </a:lnTo>
                  <a:lnTo>
                    <a:pt x="625333" y="1608003"/>
                  </a:lnTo>
                  <a:lnTo>
                    <a:pt x="566763" y="1568328"/>
                  </a:lnTo>
                  <a:lnTo>
                    <a:pt x="512396" y="1533436"/>
                  </a:lnTo>
                  <a:lnTo>
                    <a:pt x="480627" y="1517990"/>
                  </a:lnTo>
                  <a:lnTo>
                    <a:pt x="456407" y="1516060"/>
                  </a:lnTo>
                  <a:lnTo>
                    <a:pt x="443398" y="1517183"/>
                  </a:lnTo>
                  <a:lnTo>
                    <a:pt x="437064" y="1522611"/>
                  </a:lnTo>
                  <a:lnTo>
                    <a:pt x="435182" y="1530909"/>
                  </a:lnTo>
                  <a:lnTo>
                    <a:pt x="436267" y="1541121"/>
                  </a:lnTo>
                  <a:lnTo>
                    <a:pt x="446831" y="1561825"/>
                  </a:lnTo>
                  <a:lnTo>
                    <a:pt x="493353" y="1622629"/>
                  </a:lnTo>
                  <a:lnTo>
                    <a:pt x="544863" y="1677638"/>
                  </a:lnTo>
                  <a:lnTo>
                    <a:pt x="604486" y="1739179"/>
                  </a:lnTo>
                  <a:lnTo>
                    <a:pt x="644717" y="1787403"/>
                  </a:lnTo>
                  <a:lnTo>
                    <a:pt x="646146" y="1790496"/>
                  </a:lnTo>
                  <a:lnTo>
                    <a:pt x="643590" y="1790217"/>
                  </a:lnTo>
                  <a:lnTo>
                    <a:pt x="591844" y="1765615"/>
                  </a:lnTo>
                  <a:lnTo>
                    <a:pt x="539319" y="1734305"/>
                  </a:lnTo>
                  <a:lnTo>
                    <a:pt x="483883" y="1705590"/>
                  </a:lnTo>
                  <a:lnTo>
                    <a:pt x="424753" y="1680507"/>
                  </a:lnTo>
                  <a:lnTo>
                    <a:pt x="408257" y="1675948"/>
                  </a:lnTo>
                  <a:lnTo>
                    <a:pt x="396089" y="1676418"/>
                  </a:lnTo>
                  <a:lnTo>
                    <a:pt x="386809" y="1680240"/>
                  </a:lnTo>
                  <a:lnTo>
                    <a:pt x="379451" y="1686298"/>
                  </a:lnTo>
                  <a:lnTo>
                    <a:pt x="379225" y="1696186"/>
                  </a:lnTo>
                  <a:lnTo>
                    <a:pt x="391452" y="1722770"/>
                  </a:lnTo>
                  <a:lnTo>
                    <a:pt x="439181" y="1781690"/>
                  </a:lnTo>
                  <a:lnTo>
                    <a:pt x="501672" y="1842610"/>
                  </a:lnTo>
                  <a:lnTo>
                    <a:pt x="543733" y="1873256"/>
                  </a:lnTo>
                  <a:lnTo>
                    <a:pt x="546069" y="1878146"/>
                  </a:lnTo>
                  <a:lnTo>
                    <a:pt x="542946" y="1881407"/>
                  </a:lnTo>
                  <a:lnTo>
                    <a:pt x="536186" y="1883580"/>
                  </a:lnTo>
                  <a:lnTo>
                    <a:pt x="519315" y="1879756"/>
                  </a:lnTo>
                  <a:lnTo>
                    <a:pt x="459199" y="1856548"/>
                  </a:lnTo>
                  <a:lnTo>
                    <a:pt x="404471" y="1839991"/>
                  </a:lnTo>
                  <a:lnTo>
                    <a:pt x="374597" y="1837376"/>
                  </a:lnTo>
                  <a:lnTo>
                    <a:pt x="351181" y="1842453"/>
                  </a:lnTo>
                  <a:lnTo>
                    <a:pt x="341662" y="1847082"/>
                  </a:lnTo>
                  <a:lnTo>
                    <a:pt x="336485" y="1853678"/>
                  </a:lnTo>
                  <a:lnTo>
                    <a:pt x="334204" y="1861585"/>
                  </a:lnTo>
                  <a:lnTo>
                    <a:pt x="333853" y="1870365"/>
                  </a:lnTo>
                  <a:lnTo>
                    <a:pt x="339702" y="1886361"/>
                  </a:lnTo>
                  <a:lnTo>
                    <a:pt x="370278" y="1930051"/>
                  </a:lnTo>
                  <a:lnTo>
                    <a:pt x="427224" y="1975357"/>
                  </a:lnTo>
                  <a:lnTo>
                    <a:pt x="443591" y="1989566"/>
                  </a:lnTo>
                  <a:lnTo>
                    <a:pt x="446552" y="1996630"/>
                  </a:lnTo>
                  <a:lnTo>
                    <a:pt x="446186" y="2003679"/>
                  </a:lnTo>
                  <a:lnTo>
                    <a:pt x="443603" y="2010719"/>
                  </a:lnTo>
                  <a:lnTo>
                    <a:pt x="437201" y="2015412"/>
                  </a:lnTo>
                  <a:lnTo>
                    <a:pt x="417609" y="2020626"/>
                  </a:lnTo>
                  <a:lnTo>
                    <a:pt x="359668" y="2023973"/>
                  </a:lnTo>
                  <a:lnTo>
                    <a:pt x="301951" y="2027754"/>
                  </a:lnTo>
                  <a:lnTo>
                    <a:pt x="287784" y="2030278"/>
                  </a:lnTo>
                  <a:lnTo>
                    <a:pt x="279510" y="2036640"/>
                  </a:lnTo>
                  <a:lnTo>
                    <a:pt x="275163" y="2045561"/>
                  </a:lnTo>
                  <a:lnTo>
                    <a:pt x="273435" y="2056187"/>
                  </a:lnTo>
                  <a:lnTo>
                    <a:pt x="275793" y="2065611"/>
                  </a:lnTo>
                  <a:lnTo>
                    <a:pt x="301673" y="2097547"/>
                  </a:lnTo>
                  <a:lnTo>
                    <a:pt x="329662" y="2126385"/>
                  </a:lnTo>
                  <a:lnTo>
                    <a:pt x="331995" y="2133467"/>
                  </a:lnTo>
                  <a:lnTo>
                    <a:pt x="331210" y="2140527"/>
                  </a:lnTo>
                  <a:lnTo>
                    <a:pt x="328347" y="2147574"/>
                  </a:lnTo>
                  <a:lnTo>
                    <a:pt x="307551" y="2168670"/>
                  </a:lnTo>
                  <a:lnTo>
                    <a:pt x="248524" y="2207324"/>
                  </a:lnTo>
                  <a:lnTo>
                    <a:pt x="216305" y="2239360"/>
                  </a:lnTo>
                  <a:lnTo>
                    <a:pt x="205961" y="2258198"/>
                  </a:lnTo>
                  <a:lnTo>
                    <a:pt x="199148" y="2294124"/>
                  </a:lnTo>
                  <a:lnTo>
                    <a:pt x="202719" y="2328816"/>
                  </a:lnTo>
                  <a:lnTo>
                    <a:pt x="198233" y="2336271"/>
                  </a:lnTo>
                  <a:lnTo>
                    <a:pt x="189394" y="2341241"/>
                  </a:lnTo>
                  <a:lnTo>
                    <a:pt x="133178" y="2354806"/>
                  </a:lnTo>
                  <a:lnTo>
                    <a:pt x="75325" y="2368751"/>
                  </a:lnTo>
                  <a:lnTo>
                    <a:pt x="48138" y="2376924"/>
                  </a:lnTo>
                  <a:lnTo>
                    <a:pt x="109436" y="2363228"/>
                  </a:lnTo>
                  <a:lnTo>
                    <a:pt x="169854" y="2339566"/>
                  </a:lnTo>
                  <a:lnTo>
                    <a:pt x="221866" y="2317951"/>
                  </a:lnTo>
                  <a:lnTo>
                    <a:pt x="279718" y="2290451"/>
                  </a:lnTo>
                  <a:lnTo>
                    <a:pt x="340490" y="2264047"/>
                  </a:lnTo>
                  <a:lnTo>
                    <a:pt x="396966" y="2224584"/>
                  </a:lnTo>
                  <a:lnTo>
                    <a:pt x="451216" y="2182702"/>
                  </a:lnTo>
                  <a:lnTo>
                    <a:pt x="509213" y="2140609"/>
                  </a:lnTo>
                  <a:lnTo>
                    <a:pt x="565446" y="2090163"/>
                  </a:lnTo>
                  <a:lnTo>
                    <a:pt x="628007" y="2042927"/>
                  </a:lnTo>
                  <a:lnTo>
                    <a:pt x="688005" y="1990760"/>
                  </a:lnTo>
                  <a:lnTo>
                    <a:pt x="741293" y="1929825"/>
                  </a:lnTo>
                  <a:lnTo>
                    <a:pt x="785659" y="1866851"/>
                  </a:lnTo>
                  <a:lnTo>
                    <a:pt x="812537" y="1814225"/>
                  </a:lnTo>
                  <a:lnTo>
                    <a:pt x="831313" y="1761585"/>
                  </a:lnTo>
                  <a:lnTo>
                    <a:pt x="845501" y="1711066"/>
                  </a:lnTo>
                  <a:lnTo>
                    <a:pt x="856449" y="1656026"/>
                  </a:lnTo>
                  <a:lnTo>
                    <a:pt x="864547" y="1605683"/>
                  </a:lnTo>
                  <a:lnTo>
                    <a:pt x="869006" y="1546302"/>
                  </a:lnTo>
                  <a:lnTo>
                    <a:pt x="869887" y="1488299"/>
                  </a:lnTo>
                  <a:lnTo>
                    <a:pt x="870060" y="1426193"/>
                  </a:lnTo>
                  <a:lnTo>
                    <a:pt x="868925" y="1364835"/>
                  </a:lnTo>
                  <a:lnTo>
                    <a:pt x="862866" y="1315956"/>
                  </a:lnTo>
                  <a:lnTo>
                    <a:pt x="857106" y="1253806"/>
                  </a:lnTo>
                  <a:lnTo>
                    <a:pt x="845050" y="1191140"/>
                  </a:lnTo>
                  <a:lnTo>
                    <a:pt x="839808" y="1133701"/>
                  </a:lnTo>
                  <a:lnTo>
                    <a:pt x="841892" y="1071056"/>
                  </a:lnTo>
                  <a:lnTo>
                    <a:pt x="850047" y="1015351"/>
                  </a:lnTo>
                  <a:lnTo>
                    <a:pt x="862991" y="968040"/>
                  </a:lnTo>
                  <a:lnTo>
                    <a:pt x="868872" y="955305"/>
                  </a:lnTo>
                  <a:lnTo>
                    <a:pt x="876301" y="949154"/>
                  </a:lnTo>
                  <a:lnTo>
                    <a:pt x="884763" y="947393"/>
                  </a:lnTo>
                  <a:lnTo>
                    <a:pt x="893915" y="948559"/>
                  </a:lnTo>
                  <a:lnTo>
                    <a:pt x="901186" y="955185"/>
                  </a:lnTo>
                  <a:lnTo>
                    <a:pt x="912384" y="978146"/>
                  </a:lnTo>
                  <a:lnTo>
                    <a:pt x="919676" y="1029546"/>
                  </a:lnTo>
                  <a:lnTo>
                    <a:pt x="922140" y="1092986"/>
                  </a:lnTo>
                  <a:lnTo>
                    <a:pt x="922627" y="1150578"/>
                  </a:lnTo>
                  <a:lnTo>
                    <a:pt x="922723" y="1207014"/>
                  </a:lnTo>
                  <a:lnTo>
                    <a:pt x="919616" y="1247607"/>
                  </a:lnTo>
                  <a:lnTo>
                    <a:pt x="915506" y="1295674"/>
                  </a:lnTo>
                  <a:lnTo>
                    <a:pt x="913680" y="1344333"/>
                  </a:lnTo>
                  <a:lnTo>
                    <a:pt x="907061" y="1395409"/>
                  </a:lnTo>
                  <a:lnTo>
                    <a:pt x="903281" y="1449537"/>
                  </a:lnTo>
                  <a:lnTo>
                    <a:pt x="897108" y="1498475"/>
                  </a:lnTo>
                  <a:lnTo>
                    <a:pt x="899804" y="1498440"/>
                  </a:lnTo>
                  <a:lnTo>
                    <a:pt x="903942" y="1494908"/>
                  </a:lnTo>
                  <a:lnTo>
                    <a:pt x="930914" y="1446082"/>
                  </a:lnTo>
                  <a:lnTo>
                    <a:pt x="962458" y="1382590"/>
                  </a:lnTo>
                  <a:lnTo>
                    <a:pt x="982092" y="1328750"/>
                  </a:lnTo>
                  <a:lnTo>
                    <a:pt x="999914" y="1268210"/>
                  </a:lnTo>
                  <a:lnTo>
                    <a:pt x="1012815" y="1213006"/>
                  </a:lnTo>
                  <a:lnTo>
                    <a:pt x="1016114" y="1153467"/>
                  </a:lnTo>
                  <a:lnTo>
                    <a:pt x="1015921" y="1104630"/>
                  </a:lnTo>
                  <a:lnTo>
                    <a:pt x="1005968" y="1046206"/>
                  </a:lnTo>
                  <a:lnTo>
                    <a:pt x="988125" y="983936"/>
                  </a:lnTo>
                  <a:lnTo>
                    <a:pt x="960791" y="940650"/>
                  </a:lnTo>
                  <a:lnTo>
                    <a:pt x="912785" y="880336"/>
                  </a:lnTo>
                  <a:lnTo>
                    <a:pt x="868792" y="842510"/>
                  </a:lnTo>
                  <a:lnTo>
                    <a:pt x="817289" y="812645"/>
                  </a:lnTo>
                  <a:lnTo>
                    <a:pt x="780236" y="806203"/>
                  </a:lnTo>
                  <a:lnTo>
                    <a:pt x="770418" y="808809"/>
                  </a:lnTo>
                  <a:lnTo>
                    <a:pt x="762702" y="814056"/>
                  </a:lnTo>
                  <a:lnTo>
                    <a:pt x="756389" y="821063"/>
                  </a:lnTo>
                  <a:lnTo>
                    <a:pt x="749374" y="844446"/>
                  </a:lnTo>
                  <a:lnTo>
                    <a:pt x="748545" y="887376"/>
                  </a:lnTo>
                  <a:lnTo>
                    <a:pt x="758745" y="943804"/>
                  </a:lnTo>
                  <a:lnTo>
                    <a:pt x="768609" y="991555"/>
                  </a:lnTo>
                  <a:lnTo>
                    <a:pt x="778940" y="1042748"/>
                  </a:lnTo>
                  <a:lnTo>
                    <a:pt x="789410" y="1094961"/>
                  </a:lnTo>
                  <a:lnTo>
                    <a:pt x="799921" y="1153065"/>
                  </a:lnTo>
                  <a:lnTo>
                    <a:pt x="810445" y="1209146"/>
                  </a:lnTo>
                  <a:lnTo>
                    <a:pt x="815382" y="1268396"/>
                  </a:lnTo>
                  <a:lnTo>
                    <a:pt x="811256" y="1324817"/>
                  </a:lnTo>
                  <a:lnTo>
                    <a:pt x="797035" y="1378578"/>
                  </a:lnTo>
                  <a:lnTo>
                    <a:pt x="778004" y="1431552"/>
                  </a:lnTo>
                  <a:lnTo>
                    <a:pt x="749443" y="1493449"/>
                  </a:lnTo>
                  <a:lnTo>
                    <a:pt x="708099" y="1550736"/>
                  </a:lnTo>
                  <a:lnTo>
                    <a:pt x="655219" y="1601522"/>
                  </a:lnTo>
                  <a:lnTo>
                    <a:pt x="599713" y="1644180"/>
                  </a:lnTo>
                  <a:lnTo>
                    <a:pt x="543689" y="1676349"/>
                  </a:lnTo>
                  <a:lnTo>
                    <a:pt x="481932" y="1711149"/>
                  </a:lnTo>
                  <a:lnTo>
                    <a:pt x="428089" y="1732875"/>
                  </a:lnTo>
                  <a:lnTo>
                    <a:pt x="390787" y="1738260"/>
                  </a:lnTo>
                  <a:lnTo>
                    <a:pt x="380933" y="1734337"/>
                  </a:lnTo>
                  <a:lnTo>
                    <a:pt x="373195" y="1727042"/>
                  </a:lnTo>
                  <a:lnTo>
                    <a:pt x="366866" y="1717499"/>
                  </a:lnTo>
                  <a:lnTo>
                    <a:pt x="362953" y="1691298"/>
                  </a:lnTo>
                  <a:lnTo>
                    <a:pt x="367328" y="1640543"/>
                  </a:lnTo>
                  <a:lnTo>
                    <a:pt x="376033" y="1577932"/>
                  </a:lnTo>
                  <a:lnTo>
                    <a:pt x="381455" y="1533732"/>
                  </a:lnTo>
                  <a:lnTo>
                    <a:pt x="384508" y="1477134"/>
                  </a:lnTo>
                  <a:lnTo>
                    <a:pt x="385539" y="1415495"/>
                  </a:lnTo>
                  <a:lnTo>
                    <a:pt x="385744" y="1352670"/>
                  </a:lnTo>
                  <a:lnTo>
                    <a:pt x="385778" y="1301303"/>
                  </a:lnTo>
                  <a:lnTo>
                    <a:pt x="378555" y="1238780"/>
                  </a:lnTo>
                  <a:lnTo>
                    <a:pt x="375070" y="1189699"/>
                  </a:lnTo>
                  <a:lnTo>
                    <a:pt x="364005" y="1127481"/>
                  </a:lnTo>
                  <a:lnTo>
                    <a:pt x="356142" y="1064801"/>
                  </a:lnTo>
                  <a:lnTo>
                    <a:pt x="346184" y="1008530"/>
                  </a:lnTo>
                  <a:lnTo>
                    <a:pt x="329509" y="951548"/>
                  </a:lnTo>
                  <a:lnTo>
                    <a:pt x="312077" y="890001"/>
                  </a:lnTo>
                  <a:lnTo>
                    <a:pt x="298052" y="846056"/>
                  </a:lnTo>
                  <a:lnTo>
                    <a:pt x="295714" y="843566"/>
                  </a:lnTo>
                  <a:lnTo>
                    <a:pt x="294155" y="846586"/>
                  </a:lnTo>
                  <a:lnTo>
                    <a:pt x="292617" y="908386"/>
                  </a:lnTo>
                  <a:lnTo>
                    <a:pt x="298394" y="970142"/>
                  </a:lnTo>
                  <a:lnTo>
                    <a:pt x="300625" y="1026525"/>
                  </a:lnTo>
                  <a:lnTo>
                    <a:pt x="301287" y="1080275"/>
                  </a:lnTo>
                  <a:lnTo>
                    <a:pt x="300313" y="1133246"/>
                  </a:lnTo>
                  <a:lnTo>
                    <a:pt x="295475" y="1187156"/>
                  </a:lnTo>
                  <a:lnTo>
                    <a:pt x="299240" y="1247063"/>
                  </a:lnTo>
                  <a:lnTo>
                    <a:pt x="300877" y="1309267"/>
                  </a:lnTo>
                  <a:lnTo>
                    <a:pt x="301361" y="1372151"/>
                  </a:lnTo>
                  <a:lnTo>
                    <a:pt x="301504" y="1435237"/>
                  </a:lnTo>
                  <a:lnTo>
                    <a:pt x="301547" y="1498383"/>
                  </a:lnTo>
                  <a:lnTo>
                    <a:pt x="301560" y="1561546"/>
                  </a:lnTo>
                  <a:lnTo>
                    <a:pt x="301563" y="1623545"/>
                  </a:lnTo>
                  <a:lnTo>
                    <a:pt x="301565" y="1679480"/>
                  </a:lnTo>
                  <a:lnTo>
                    <a:pt x="300395" y="1733098"/>
                  </a:lnTo>
                  <a:lnTo>
                    <a:pt x="294330" y="1784860"/>
                  </a:lnTo>
                  <a:lnTo>
                    <a:pt x="291687" y="1844864"/>
                  </a:lnTo>
                  <a:lnTo>
                    <a:pt x="285576" y="1901778"/>
                  </a:lnTo>
                  <a:lnTo>
                    <a:pt x="280339" y="1961806"/>
                  </a:lnTo>
                  <a:lnTo>
                    <a:pt x="269979" y="199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01628" y="1072333"/>
              <a:ext cx="99876" cy="91848"/>
            </a:xfrm>
            <a:custGeom>
              <a:avLst/>
              <a:gdLst/>
              <a:ahLst/>
              <a:cxnLst/>
              <a:rect l="0" t="0" r="0" b="0"/>
              <a:pathLst>
                <a:path w="99876" h="91848">
                  <a:moveTo>
                    <a:pt x="65325" y="21314"/>
                  </a:moveTo>
                  <a:lnTo>
                    <a:pt x="48557" y="15725"/>
                  </a:lnTo>
                  <a:lnTo>
                    <a:pt x="41278" y="17588"/>
                  </a:lnTo>
                  <a:lnTo>
                    <a:pt x="26951" y="29017"/>
                  </a:lnTo>
                  <a:lnTo>
                    <a:pt x="23365" y="36978"/>
                  </a:lnTo>
                  <a:lnTo>
                    <a:pt x="22499" y="55182"/>
                  </a:lnTo>
                  <a:lnTo>
                    <a:pt x="29133" y="71852"/>
                  </a:lnTo>
                  <a:lnTo>
                    <a:pt x="34178" y="79572"/>
                  </a:lnTo>
                  <a:lnTo>
                    <a:pt x="41050" y="82380"/>
                  </a:lnTo>
                  <a:lnTo>
                    <a:pt x="49142" y="81912"/>
                  </a:lnTo>
                  <a:lnTo>
                    <a:pt x="58046" y="79260"/>
                  </a:lnTo>
                  <a:lnTo>
                    <a:pt x="65151" y="73983"/>
                  </a:lnTo>
                  <a:lnTo>
                    <a:pt x="76166" y="58761"/>
                  </a:lnTo>
                  <a:lnTo>
                    <a:pt x="77232" y="50958"/>
                  </a:lnTo>
                  <a:lnTo>
                    <a:pt x="72176" y="36049"/>
                  </a:lnTo>
                  <a:lnTo>
                    <a:pt x="59011" y="24743"/>
                  </a:lnTo>
                  <a:lnTo>
                    <a:pt x="50587" y="20091"/>
                  </a:lnTo>
                  <a:lnTo>
                    <a:pt x="31868" y="18041"/>
                  </a:lnTo>
                  <a:lnTo>
                    <a:pt x="21963" y="19132"/>
                  </a:lnTo>
                  <a:lnTo>
                    <a:pt x="14190" y="23369"/>
                  </a:lnTo>
                  <a:lnTo>
                    <a:pt x="2433" y="37435"/>
                  </a:lnTo>
                  <a:lnTo>
                    <a:pt x="0" y="46100"/>
                  </a:lnTo>
                  <a:lnTo>
                    <a:pt x="417" y="65085"/>
                  </a:lnTo>
                  <a:lnTo>
                    <a:pt x="4505" y="72722"/>
                  </a:lnTo>
                  <a:lnTo>
                    <a:pt x="18407" y="84326"/>
                  </a:lnTo>
                  <a:lnTo>
                    <a:pt x="51553" y="91847"/>
                  </a:lnTo>
                  <a:lnTo>
                    <a:pt x="71292" y="87367"/>
                  </a:lnTo>
                  <a:lnTo>
                    <a:pt x="79831" y="82897"/>
                  </a:lnTo>
                  <a:lnTo>
                    <a:pt x="92439" y="68572"/>
                  </a:lnTo>
                  <a:lnTo>
                    <a:pt x="97438" y="59838"/>
                  </a:lnTo>
                  <a:lnTo>
                    <a:pt x="99875" y="40776"/>
                  </a:lnTo>
                  <a:lnTo>
                    <a:pt x="98886" y="30779"/>
                  </a:lnTo>
                  <a:lnTo>
                    <a:pt x="88430" y="13433"/>
                  </a:lnTo>
                  <a:lnTo>
                    <a:pt x="80729" y="5531"/>
                  </a:lnTo>
                  <a:lnTo>
                    <a:pt x="72084" y="1434"/>
                  </a:lnTo>
                  <a:lnTo>
                    <a:pt x="53121" y="0"/>
                  </a:lnTo>
                  <a:lnTo>
                    <a:pt x="36114" y="6382"/>
                  </a:lnTo>
                  <a:lnTo>
                    <a:pt x="28304" y="11360"/>
                  </a:lnTo>
                  <a:lnTo>
                    <a:pt x="23096" y="19357"/>
                  </a:lnTo>
                  <a:lnTo>
                    <a:pt x="17311" y="40722"/>
                  </a:lnTo>
                  <a:lnTo>
                    <a:pt x="18108" y="50630"/>
                  </a:lnTo>
                  <a:lnTo>
                    <a:pt x="25232" y="67879"/>
                  </a:lnTo>
                  <a:lnTo>
                    <a:pt x="31577" y="72245"/>
                  </a:lnTo>
                  <a:lnTo>
                    <a:pt x="47986" y="73976"/>
                  </a:lnTo>
                  <a:lnTo>
                    <a:pt x="54936" y="70460"/>
                  </a:lnTo>
                  <a:lnTo>
                    <a:pt x="75853" y="423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6524838" y="1117826"/>
            <a:ext cx="1473932" cy="3049852"/>
          </a:xfrm>
          <a:custGeom>
            <a:avLst/>
            <a:gdLst/>
            <a:ahLst/>
            <a:cxnLst/>
            <a:rect l="0" t="0" r="0" b="0"/>
            <a:pathLst>
              <a:path w="1473932" h="3049852">
                <a:moveTo>
                  <a:pt x="31586" y="17935"/>
                </a:moveTo>
                <a:lnTo>
                  <a:pt x="42764" y="6757"/>
                </a:lnTo>
                <a:lnTo>
                  <a:pt x="60731" y="1269"/>
                </a:lnTo>
                <a:lnTo>
                  <a:pt x="83144" y="0"/>
                </a:lnTo>
                <a:lnTo>
                  <a:pt x="126128" y="2478"/>
                </a:lnTo>
                <a:lnTo>
                  <a:pt x="147304" y="537"/>
                </a:lnTo>
                <a:lnTo>
                  <a:pt x="205619" y="6271"/>
                </a:lnTo>
                <a:lnTo>
                  <a:pt x="260112" y="14418"/>
                </a:lnTo>
                <a:lnTo>
                  <a:pt x="312817" y="20360"/>
                </a:lnTo>
                <a:lnTo>
                  <a:pt x="362958" y="26863"/>
                </a:lnTo>
                <a:lnTo>
                  <a:pt x="416753" y="29318"/>
                </a:lnTo>
                <a:lnTo>
                  <a:pt x="473205" y="43076"/>
                </a:lnTo>
                <a:lnTo>
                  <a:pt x="526350" y="60125"/>
                </a:lnTo>
                <a:lnTo>
                  <a:pt x="586293" y="77607"/>
                </a:lnTo>
                <a:lnTo>
                  <a:pt x="641804" y="100735"/>
                </a:lnTo>
                <a:lnTo>
                  <a:pt x="694824" y="130903"/>
                </a:lnTo>
                <a:lnTo>
                  <a:pt x="723330" y="146554"/>
                </a:lnTo>
                <a:lnTo>
                  <a:pt x="784481" y="193544"/>
                </a:lnTo>
                <a:lnTo>
                  <a:pt x="815049" y="220343"/>
                </a:lnTo>
                <a:lnTo>
                  <a:pt x="865843" y="254050"/>
                </a:lnTo>
                <a:lnTo>
                  <a:pt x="922960" y="309262"/>
                </a:lnTo>
                <a:lnTo>
                  <a:pt x="986169" y="372396"/>
                </a:lnTo>
                <a:lnTo>
                  <a:pt x="1049341" y="435566"/>
                </a:lnTo>
                <a:lnTo>
                  <a:pt x="1112512" y="498737"/>
                </a:lnTo>
                <a:lnTo>
                  <a:pt x="1154626" y="555505"/>
                </a:lnTo>
                <a:lnTo>
                  <a:pt x="1196740" y="609049"/>
                </a:lnTo>
                <a:lnTo>
                  <a:pt x="1229789" y="665246"/>
                </a:lnTo>
                <a:lnTo>
                  <a:pt x="1260494" y="713484"/>
                </a:lnTo>
                <a:lnTo>
                  <a:pt x="1292554" y="776046"/>
                </a:lnTo>
                <a:lnTo>
                  <a:pt x="1315847" y="839163"/>
                </a:lnTo>
                <a:lnTo>
                  <a:pt x="1337101" y="902330"/>
                </a:lnTo>
                <a:lnTo>
                  <a:pt x="1358175" y="965500"/>
                </a:lnTo>
                <a:lnTo>
                  <a:pt x="1375724" y="1019312"/>
                </a:lnTo>
                <a:lnTo>
                  <a:pt x="1393271" y="1079850"/>
                </a:lnTo>
                <a:lnTo>
                  <a:pt x="1410819" y="1136883"/>
                </a:lnTo>
                <a:lnTo>
                  <a:pt x="1424858" y="1190686"/>
                </a:lnTo>
                <a:lnTo>
                  <a:pt x="1438895" y="1245204"/>
                </a:lnTo>
                <a:lnTo>
                  <a:pt x="1456443" y="1307400"/>
                </a:lnTo>
                <a:lnTo>
                  <a:pt x="1462076" y="1363536"/>
                </a:lnTo>
                <a:lnTo>
                  <a:pt x="1466307" y="1426617"/>
                </a:lnTo>
                <a:lnTo>
                  <a:pt x="1472473" y="1490073"/>
                </a:lnTo>
                <a:lnTo>
                  <a:pt x="1473690" y="1550528"/>
                </a:lnTo>
                <a:lnTo>
                  <a:pt x="1473931" y="1607529"/>
                </a:lnTo>
                <a:lnTo>
                  <a:pt x="1468389" y="1658260"/>
                </a:lnTo>
                <a:lnTo>
                  <a:pt x="1457199" y="1710481"/>
                </a:lnTo>
                <a:lnTo>
                  <a:pt x="1450656" y="1765857"/>
                </a:lnTo>
                <a:lnTo>
                  <a:pt x="1444034" y="1821856"/>
                </a:lnTo>
                <a:lnTo>
                  <a:pt x="1434287" y="1883679"/>
                </a:lnTo>
                <a:lnTo>
                  <a:pt x="1423788" y="1943554"/>
                </a:lnTo>
                <a:lnTo>
                  <a:pt x="1407169" y="1997148"/>
                </a:lnTo>
                <a:lnTo>
                  <a:pt x="1392074" y="2045444"/>
                </a:lnTo>
                <a:lnTo>
                  <a:pt x="1362660" y="2103262"/>
                </a:lnTo>
                <a:lnTo>
                  <a:pt x="1340715" y="2165809"/>
                </a:lnTo>
                <a:lnTo>
                  <a:pt x="1311175" y="2228925"/>
                </a:lnTo>
                <a:lnTo>
                  <a:pt x="1277553" y="2290921"/>
                </a:lnTo>
                <a:lnTo>
                  <a:pt x="1238554" y="2345709"/>
                </a:lnTo>
                <a:lnTo>
                  <a:pt x="1197883" y="2407990"/>
                </a:lnTo>
                <a:lnTo>
                  <a:pt x="1164177" y="2469913"/>
                </a:lnTo>
                <a:lnTo>
                  <a:pt x="1122954" y="2524694"/>
                </a:lnTo>
                <a:lnTo>
                  <a:pt x="1080919" y="2579739"/>
                </a:lnTo>
                <a:lnTo>
                  <a:pt x="1031793" y="2638805"/>
                </a:lnTo>
                <a:lnTo>
                  <a:pt x="975642" y="2695655"/>
                </a:lnTo>
                <a:lnTo>
                  <a:pt x="913900" y="2751834"/>
                </a:lnTo>
                <a:lnTo>
                  <a:pt x="858947" y="2800968"/>
                </a:lnTo>
                <a:lnTo>
                  <a:pt x="800951" y="2843082"/>
                </a:lnTo>
                <a:lnTo>
                  <a:pt x="766309" y="2868039"/>
                </a:lnTo>
                <a:lnTo>
                  <a:pt x="739441" y="2883882"/>
                </a:lnTo>
                <a:lnTo>
                  <a:pt x="683643" y="2923993"/>
                </a:lnTo>
                <a:lnTo>
                  <a:pt x="629453" y="2962812"/>
                </a:lnTo>
                <a:lnTo>
                  <a:pt x="568341" y="2986699"/>
                </a:lnTo>
                <a:lnTo>
                  <a:pt x="505352" y="3008005"/>
                </a:lnTo>
                <a:lnTo>
                  <a:pt x="442196" y="3029084"/>
                </a:lnTo>
                <a:lnTo>
                  <a:pt x="407492" y="3036494"/>
                </a:lnTo>
                <a:lnTo>
                  <a:pt x="353844" y="3038997"/>
                </a:lnTo>
                <a:lnTo>
                  <a:pt x="299356" y="3040662"/>
                </a:lnTo>
                <a:lnTo>
                  <a:pt x="237167" y="3048663"/>
                </a:lnTo>
                <a:lnTo>
                  <a:pt x="182202" y="3049851"/>
                </a:lnTo>
                <a:lnTo>
                  <a:pt x="129404" y="3046965"/>
                </a:lnTo>
                <a:lnTo>
                  <a:pt x="79244" y="3041066"/>
                </a:lnTo>
                <a:lnTo>
                  <a:pt x="19694" y="3031472"/>
                </a:lnTo>
                <a:lnTo>
                  <a:pt x="13129" y="3030676"/>
                </a:lnTo>
                <a:lnTo>
                  <a:pt x="8753" y="3031316"/>
                </a:lnTo>
                <a:lnTo>
                  <a:pt x="5836" y="3032912"/>
                </a:lnTo>
                <a:lnTo>
                  <a:pt x="0" y="30396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5225356" y="1504259"/>
            <a:ext cx="2313873" cy="2376954"/>
          </a:xfrm>
          <a:custGeom>
            <a:avLst/>
            <a:gdLst/>
            <a:ahLst/>
            <a:cxnLst/>
            <a:rect l="0" t="0" r="0" b="0"/>
            <a:pathLst>
              <a:path w="2313873" h="2376954">
                <a:moveTo>
                  <a:pt x="1373182" y="1305534"/>
                </a:moveTo>
                <a:lnTo>
                  <a:pt x="1312452" y="1290879"/>
                </a:lnTo>
                <a:lnTo>
                  <a:pt x="1257590" y="1278506"/>
                </a:lnTo>
                <a:lnTo>
                  <a:pt x="1195974" y="1274848"/>
                </a:lnTo>
                <a:lnTo>
                  <a:pt x="1132807" y="1274126"/>
                </a:lnTo>
                <a:lnTo>
                  <a:pt x="1081381" y="1274001"/>
                </a:lnTo>
                <a:lnTo>
                  <a:pt x="1023510" y="1273964"/>
                </a:lnTo>
                <a:lnTo>
                  <a:pt x="967498" y="1273953"/>
                </a:lnTo>
                <a:lnTo>
                  <a:pt x="913858" y="1273949"/>
                </a:lnTo>
                <a:lnTo>
                  <a:pt x="851736" y="1273948"/>
                </a:lnTo>
                <a:lnTo>
                  <a:pt x="791286" y="1277068"/>
                </a:lnTo>
                <a:lnTo>
                  <a:pt x="737515" y="1282281"/>
                </a:lnTo>
                <a:lnTo>
                  <a:pt x="680248" y="1283826"/>
                </a:lnTo>
                <a:lnTo>
                  <a:pt x="662052" y="1284043"/>
                </a:lnTo>
                <a:lnTo>
                  <a:pt x="658110" y="1283018"/>
                </a:lnTo>
                <a:lnTo>
                  <a:pt x="691686" y="1277155"/>
                </a:lnTo>
                <a:lnTo>
                  <a:pt x="751157" y="1274898"/>
                </a:lnTo>
                <a:lnTo>
                  <a:pt x="805693" y="1274230"/>
                </a:lnTo>
                <a:lnTo>
                  <a:pt x="853178" y="1274032"/>
                </a:lnTo>
                <a:lnTo>
                  <a:pt x="902602" y="1275143"/>
                </a:lnTo>
                <a:lnTo>
                  <a:pt x="964937" y="1282286"/>
                </a:lnTo>
                <a:lnTo>
                  <a:pt x="1015914" y="1283827"/>
                </a:lnTo>
                <a:lnTo>
                  <a:pt x="1064943" y="1284284"/>
                </a:lnTo>
                <a:lnTo>
                  <a:pt x="1112227" y="1284420"/>
                </a:lnTo>
                <a:lnTo>
                  <a:pt x="1163281" y="1284460"/>
                </a:lnTo>
                <a:lnTo>
                  <a:pt x="1212333" y="1287591"/>
                </a:lnTo>
                <a:lnTo>
                  <a:pt x="1270829" y="1293541"/>
                </a:lnTo>
                <a:lnTo>
                  <a:pt x="1330117" y="1294571"/>
                </a:lnTo>
                <a:lnTo>
                  <a:pt x="1372759" y="1294812"/>
                </a:lnTo>
                <a:lnTo>
                  <a:pt x="1429988" y="1294948"/>
                </a:lnTo>
                <a:lnTo>
                  <a:pt x="1485659" y="1289405"/>
                </a:lnTo>
                <a:lnTo>
                  <a:pt x="1489110" y="1285422"/>
                </a:lnTo>
                <a:lnTo>
                  <a:pt x="1486733" y="1280428"/>
                </a:lnTo>
                <a:lnTo>
                  <a:pt x="1480468" y="1274758"/>
                </a:lnTo>
                <a:lnTo>
                  <a:pt x="1457910" y="1268459"/>
                </a:lnTo>
                <a:lnTo>
                  <a:pt x="1401357" y="1258826"/>
                </a:lnTo>
                <a:lnTo>
                  <a:pt x="1345125" y="1246828"/>
                </a:lnTo>
                <a:lnTo>
                  <a:pt x="1285839" y="1240125"/>
                </a:lnTo>
                <a:lnTo>
                  <a:pt x="1223737" y="1233472"/>
                </a:lnTo>
                <a:lnTo>
                  <a:pt x="1175004" y="1232319"/>
                </a:lnTo>
                <a:lnTo>
                  <a:pt x="1123520" y="1226389"/>
                </a:lnTo>
                <a:lnTo>
                  <a:pt x="1071221" y="1222812"/>
                </a:lnTo>
                <a:lnTo>
                  <a:pt x="1018680" y="1221752"/>
                </a:lnTo>
                <a:lnTo>
                  <a:pt x="966067" y="1221438"/>
                </a:lnTo>
                <a:lnTo>
                  <a:pt x="913434" y="1221345"/>
                </a:lnTo>
                <a:lnTo>
                  <a:pt x="850482" y="1222483"/>
                </a:lnTo>
                <a:lnTo>
                  <a:pt x="798988" y="1229713"/>
                </a:lnTo>
                <a:lnTo>
                  <a:pt x="740967" y="1238095"/>
                </a:lnTo>
                <a:lnTo>
                  <a:pt x="696739" y="1239928"/>
                </a:lnTo>
                <a:lnTo>
                  <a:pt x="696442" y="1238400"/>
                </a:lnTo>
                <a:lnTo>
                  <a:pt x="723999" y="1227542"/>
                </a:lnTo>
                <a:lnTo>
                  <a:pt x="786114" y="1222537"/>
                </a:lnTo>
                <a:lnTo>
                  <a:pt x="845870" y="1218429"/>
                </a:lnTo>
                <a:lnTo>
                  <a:pt x="908323" y="1212288"/>
                </a:lnTo>
                <a:lnTo>
                  <a:pt x="959626" y="1211225"/>
                </a:lnTo>
                <a:lnTo>
                  <a:pt x="1011871" y="1210910"/>
                </a:lnTo>
                <a:lnTo>
                  <a:pt x="1064396" y="1210816"/>
                </a:lnTo>
                <a:lnTo>
                  <a:pt x="1117003" y="1210789"/>
                </a:lnTo>
                <a:lnTo>
                  <a:pt x="1169635" y="1210780"/>
                </a:lnTo>
                <a:lnTo>
                  <a:pt x="1231416" y="1210778"/>
                </a:lnTo>
                <a:lnTo>
                  <a:pt x="1288680" y="1213896"/>
                </a:lnTo>
                <a:lnTo>
                  <a:pt x="1345052" y="1219842"/>
                </a:lnTo>
                <a:lnTo>
                  <a:pt x="1398382" y="1226461"/>
                </a:lnTo>
                <a:lnTo>
                  <a:pt x="1449607" y="1230773"/>
                </a:lnTo>
                <a:lnTo>
                  <a:pt x="1391095" y="1231624"/>
                </a:lnTo>
                <a:lnTo>
                  <a:pt x="1346048" y="1231741"/>
                </a:lnTo>
                <a:lnTo>
                  <a:pt x="1287803" y="1232977"/>
                </a:lnTo>
                <a:lnTo>
                  <a:pt x="1233501" y="1239062"/>
                </a:lnTo>
                <a:lnTo>
                  <a:pt x="1179198" y="1241385"/>
                </a:lnTo>
                <a:lnTo>
                  <a:pt x="1118004" y="1243243"/>
                </a:lnTo>
                <a:lnTo>
                  <a:pt x="1072206" y="1247823"/>
                </a:lnTo>
                <a:lnTo>
                  <a:pt x="1027676" y="1250638"/>
                </a:lnTo>
                <a:lnTo>
                  <a:pt x="984487" y="1253060"/>
                </a:lnTo>
                <a:lnTo>
                  <a:pt x="941896" y="1258035"/>
                </a:lnTo>
                <a:lnTo>
                  <a:pt x="896450" y="1264146"/>
                </a:lnTo>
                <a:lnTo>
                  <a:pt x="850126" y="1270761"/>
                </a:lnTo>
                <a:lnTo>
                  <a:pt x="806140" y="1277601"/>
                </a:lnTo>
                <a:lnTo>
                  <a:pt x="763194" y="1284540"/>
                </a:lnTo>
                <a:lnTo>
                  <a:pt x="702675" y="1295024"/>
                </a:lnTo>
                <a:lnTo>
                  <a:pt x="644579" y="1305539"/>
                </a:lnTo>
                <a:lnTo>
                  <a:pt x="586031" y="1316064"/>
                </a:lnTo>
                <a:lnTo>
                  <a:pt x="534759" y="1326591"/>
                </a:lnTo>
                <a:lnTo>
                  <a:pt x="481101" y="1340628"/>
                </a:lnTo>
                <a:lnTo>
                  <a:pt x="447516" y="1351157"/>
                </a:lnTo>
                <a:lnTo>
                  <a:pt x="446066" y="1352327"/>
                </a:lnTo>
                <a:lnTo>
                  <a:pt x="508285" y="1348213"/>
                </a:lnTo>
                <a:lnTo>
                  <a:pt x="569112" y="1347759"/>
                </a:lnTo>
                <a:lnTo>
                  <a:pt x="627622" y="1347681"/>
                </a:lnTo>
                <a:lnTo>
                  <a:pt x="669815" y="1347662"/>
                </a:lnTo>
                <a:lnTo>
                  <a:pt x="715864" y="1347654"/>
                </a:lnTo>
                <a:lnTo>
                  <a:pt x="766746" y="1350770"/>
                </a:lnTo>
                <a:lnTo>
                  <a:pt x="820555" y="1354884"/>
                </a:lnTo>
                <a:lnTo>
                  <a:pt x="875666" y="1356713"/>
                </a:lnTo>
                <a:lnTo>
                  <a:pt x="934475" y="1360645"/>
                </a:lnTo>
                <a:lnTo>
                  <a:pt x="995707" y="1366292"/>
                </a:lnTo>
                <a:lnTo>
                  <a:pt x="1058017" y="1372702"/>
                </a:lnTo>
                <a:lnTo>
                  <a:pt x="1120805" y="1382570"/>
                </a:lnTo>
                <a:lnTo>
                  <a:pt x="1182636" y="1393584"/>
                </a:lnTo>
                <a:lnTo>
                  <a:pt x="1241312" y="1402379"/>
                </a:lnTo>
                <a:lnTo>
                  <a:pt x="1295465" y="1413307"/>
                </a:lnTo>
                <a:lnTo>
                  <a:pt x="1346830" y="1425963"/>
                </a:lnTo>
                <a:lnTo>
                  <a:pt x="1396955" y="1439386"/>
                </a:lnTo>
                <a:lnTo>
                  <a:pt x="1443409" y="1450031"/>
                </a:lnTo>
                <a:lnTo>
                  <a:pt x="1487452" y="1459832"/>
                </a:lnTo>
                <a:lnTo>
                  <a:pt x="1548200" y="1477334"/>
                </a:lnTo>
                <a:lnTo>
                  <a:pt x="1580627" y="1486939"/>
                </a:lnTo>
                <a:lnTo>
                  <a:pt x="1557350" y="1477696"/>
                </a:lnTo>
                <a:lnTo>
                  <a:pt x="1493962" y="1463500"/>
                </a:lnTo>
                <a:lnTo>
                  <a:pt x="1431586" y="1449825"/>
                </a:lnTo>
                <a:lnTo>
                  <a:pt x="1383932" y="1438683"/>
                </a:lnTo>
                <a:lnTo>
                  <a:pt x="1331556" y="1429832"/>
                </a:lnTo>
                <a:lnTo>
                  <a:pt x="1277083" y="1421999"/>
                </a:lnTo>
                <a:lnTo>
                  <a:pt x="1221676" y="1414618"/>
                </a:lnTo>
                <a:lnTo>
                  <a:pt x="1165856" y="1407438"/>
                </a:lnTo>
                <a:lnTo>
                  <a:pt x="1106733" y="1403467"/>
                </a:lnTo>
                <a:lnTo>
                  <a:pt x="1045360" y="1401702"/>
                </a:lnTo>
                <a:lnTo>
                  <a:pt x="982989" y="1400917"/>
                </a:lnTo>
                <a:lnTo>
                  <a:pt x="923292" y="1400569"/>
                </a:lnTo>
                <a:lnTo>
                  <a:pt x="864395" y="1400414"/>
                </a:lnTo>
                <a:lnTo>
                  <a:pt x="803124" y="1400345"/>
                </a:lnTo>
                <a:lnTo>
                  <a:pt x="747036" y="1403434"/>
                </a:lnTo>
                <a:lnTo>
                  <a:pt x="694812" y="1407537"/>
                </a:lnTo>
                <a:lnTo>
                  <a:pt x="644305" y="1409360"/>
                </a:lnTo>
                <a:lnTo>
                  <a:pt x="581011" y="1415976"/>
                </a:lnTo>
                <a:lnTo>
                  <a:pt x="525212" y="1419755"/>
                </a:lnTo>
                <a:lnTo>
                  <a:pt x="482813" y="1426465"/>
                </a:lnTo>
                <a:lnTo>
                  <a:pt x="483635" y="1427099"/>
                </a:lnTo>
                <a:lnTo>
                  <a:pt x="542839" y="1422830"/>
                </a:lnTo>
                <a:lnTo>
                  <a:pt x="600730" y="1421786"/>
                </a:lnTo>
                <a:lnTo>
                  <a:pt x="646165" y="1421542"/>
                </a:lnTo>
                <a:lnTo>
                  <a:pt x="693654" y="1421434"/>
                </a:lnTo>
                <a:lnTo>
                  <a:pt x="745177" y="1424505"/>
                </a:lnTo>
                <a:lnTo>
                  <a:pt x="800440" y="1429770"/>
                </a:lnTo>
                <a:lnTo>
                  <a:pt x="860097" y="1436009"/>
                </a:lnTo>
                <a:lnTo>
                  <a:pt x="918587" y="1445801"/>
                </a:lnTo>
                <a:lnTo>
                  <a:pt x="976947" y="1457952"/>
                </a:lnTo>
                <a:lnTo>
                  <a:pt x="1037981" y="1471151"/>
                </a:lnTo>
                <a:lnTo>
                  <a:pt x="1097082" y="1484816"/>
                </a:lnTo>
                <a:lnTo>
                  <a:pt x="1154545" y="1499858"/>
                </a:lnTo>
                <a:lnTo>
                  <a:pt x="1211279" y="1518242"/>
                </a:lnTo>
                <a:lnTo>
                  <a:pt x="1264570" y="1534992"/>
                </a:lnTo>
                <a:lnTo>
                  <a:pt x="1313212" y="1550234"/>
                </a:lnTo>
                <a:lnTo>
                  <a:pt x="1373481" y="1571970"/>
                </a:lnTo>
                <a:lnTo>
                  <a:pt x="1426043" y="1592058"/>
                </a:lnTo>
                <a:lnTo>
                  <a:pt x="1452828" y="1601724"/>
                </a:lnTo>
                <a:lnTo>
                  <a:pt x="1455525" y="1603599"/>
                </a:lnTo>
                <a:lnTo>
                  <a:pt x="1442924" y="1602564"/>
                </a:lnTo>
                <a:lnTo>
                  <a:pt x="1387175" y="1585131"/>
                </a:lnTo>
                <a:lnTo>
                  <a:pt x="1334694" y="1571781"/>
                </a:lnTo>
                <a:lnTo>
                  <a:pt x="1291345" y="1559956"/>
                </a:lnTo>
                <a:lnTo>
                  <a:pt x="1241663" y="1546902"/>
                </a:lnTo>
                <a:lnTo>
                  <a:pt x="1188388" y="1534471"/>
                </a:lnTo>
                <a:lnTo>
                  <a:pt x="1133514" y="1525047"/>
                </a:lnTo>
                <a:lnTo>
                  <a:pt x="1074810" y="1513839"/>
                </a:lnTo>
                <a:lnTo>
                  <a:pt x="1014794" y="1502229"/>
                </a:lnTo>
                <a:lnTo>
                  <a:pt x="956925" y="1493169"/>
                </a:lnTo>
                <a:lnTo>
                  <a:pt x="896891" y="1488363"/>
                </a:lnTo>
                <a:lnTo>
                  <a:pt x="836284" y="1486227"/>
                </a:lnTo>
                <a:lnTo>
                  <a:pt x="778151" y="1485278"/>
                </a:lnTo>
                <a:lnTo>
                  <a:pt x="724238" y="1487975"/>
                </a:lnTo>
                <a:lnTo>
                  <a:pt x="674151" y="1491904"/>
                </a:lnTo>
                <a:lnTo>
                  <a:pt x="628494" y="1493650"/>
                </a:lnTo>
                <a:lnTo>
                  <a:pt x="574506" y="1494632"/>
                </a:lnTo>
                <a:lnTo>
                  <a:pt x="528874" y="1494924"/>
                </a:lnTo>
                <a:lnTo>
                  <a:pt x="526041" y="1496134"/>
                </a:lnTo>
                <a:lnTo>
                  <a:pt x="541610" y="1500600"/>
                </a:lnTo>
                <a:lnTo>
                  <a:pt x="594325" y="1505762"/>
                </a:lnTo>
                <a:lnTo>
                  <a:pt x="649910" y="1512519"/>
                </a:lnTo>
                <a:lnTo>
                  <a:pt x="712003" y="1517381"/>
                </a:lnTo>
                <a:lnTo>
                  <a:pt x="758011" y="1526810"/>
                </a:lnTo>
                <a:lnTo>
                  <a:pt x="808874" y="1538800"/>
                </a:lnTo>
                <a:lnTo>
                  <a:pt x="862675" y="1551927"/>
                </a:lnTo>
                <a:lnTo>
                  <a:pt x="917783" y="1565560"/>
                </a:lnTo>
                <a:lnTo>
                  <a:pt x="973471" y="1582538"/>
                </a:lnTo>
                <a:lnTo>
                  <a:pt x="1029416" y="1602952"/>
                </a:lnTo>
                <a:lnTo>
                  <a:pt x="1085477" y="1627622"/>
                </a:lnTo>
                <a:lnTo>
                  <a:pt x="1138468" y="1651066"/>
                </a:lnTo>
                <a:lnTo>
                  <a:pt x="1189316" y="1674352"/>
                </a:lnTo>
                <a:lnTo>
                  <a:pt x="1239212" y="1700300"/>
                </a:lnTo>
                <a:lnTo>
                  <a:pt x="1285564" y="1724311"/>
                </a:lnTo>
                <a:lnTo>
                  <a:pt x="1344881" y="1754439"/>
                </a:lnTo>
                <a:lnTo>
                  <a:pt x="1401257" y="1785581"/>
                </a:lnTo>
                <a:lnTo>
                  <a:pt x="1404767" y="1785832"/>
                </a:lnTo>
                <a:lnTo>
                  <a:pt x="1396188" y="1773633"/>
                </a:lnTo>
                <a:lnTo>
                  <a:pt x="1344148" y="1736079"/>
                </a:lnTo>
                <a:lnTo>
                  <a:pt x="1293480" y="1706454"/>
                </a:lnTo>
                <a:lnTo>
                  <a:pt x="1233363" y="1681168"/>
                </a:lnTo>
                <a:lnTo>
                  <a:pt x="1187818" y="1661995"/>
                </a:lnTo>
                <a:lnTo>
                  <a:pt x="1140280" y="1644895"/>
                </a:lnTo>
                <a:lnTo>
                  <a:pt x="1090685" y="1630666"/>
                </a:lnTo>
                <a:lnTo>
                  <a:pt x="1037448" y="1620443"/>
                </a:lnTo>
                <a:lnTo>
                  <a:pt x="985711" y="1611999"/>
                </a:lnTo>
                <a:lnTo>
                  <a:pt x="935421" y="1604347"/>
                </a:lnTo>
                <a:lnTo>
                  <a:pt x="885773" y="1597047"/>
                </a:lnTo>
                <a:lnTo>
                  <a:pt x="839531" y="1593023"/>
                </a:lnTo>
                <a:lnTo>
                  <a:pt x="777156" y="1590757"/>
                </a:lnTo>
                <a:lnTo>
                  <a:pt x="724749" y="1590086"/>
                </a:lnTo>
                <a:lnTo>
                  <a:pt x="676465" y="1593006"/>
                </a:lnTo>
                <a:lnTo>
                  <a:pt x="659530" y="1595448"/>
                </a:lnTo>
                <a:lnTo>
                  <a:pt x="651749" y="1599416"/>
                </a:lnTo>
                <a:lnTo>
                  <a:pt x="650071" y="1604400"/>
                </a:lnTo>
                <a:lnTo>
                  <a:pt x="652462" y="1610063"/>
                </a:lnTo>
                <a:lnTo>
                  <a:pt x="664477" y="1619474"/>
                </a:lnTo>
                <a:lnTo>
                  <a:pt x="721585" y="1647089"/>
                </a:lnTo>
                <a:lnTo>
                  <a:pt x="776524" y="1667348"/>
                </a:lnTo>
                <a:lnTo>
                  <a:pt x="837256" y="1689338"/>
                </a:lnTo>
                <a:lnTo>
                  <a:pt x="878799" y="1707740"/>
                </a:lnTo>
                <a:lnTo>
                  <a:pt x="923779" y="1727617"/>
                </a:lnTo>
                <a:lnTo>
                  <a:pt x="971066" y="1749319"/>
                </a:lnTo>
                <a:lnTo>
                  <a:pt x="1019379" y="1774563"/>
                </a:lnTo>
                <a:lnTo>
                  <a:pt x="1065027" y="1801380"/>
                </a:lnTo>
                <a:lnTo>
                  <a:pt x="1108713" y="1828897"/>
                </a:lnTo>
                <a:lnTo>
                  <a:pt x="1171598" y="1869526"/>
                </a:lnTo>
                <a:lnTo>
                  <a:pt x="1226626" y="1904311"/>
                </a:lnTo>
                <a:lnTo>
                  <a:pt x="1284614" y="1947506"/>
                </a:lnTo>
                <a:lnTo>
                  <a:pt x="1331667" y="1986124"/>
                </a:lnTo>
                <a:lnTo>
                  <a:pt x="1275522" y="1952829"/>
                </a:lnTo>
                <a:lnTo>
                  <a:pt x="1213295" y="1915105"/>
                </a:lnTo>
                <a:lnTo>
                  <a:pt x="1155793" y="1884281"/>
                </a:lnTo>
                <a:lnTo>
                  <a:pt x="1110449" y="1863402"/>
                </a:lnTo>
                <a:lnTo>
                  <a:pt x="1062999" y="1842424"/>
                </a:lnTo>
                <a:lnTo>
                  <a:pt x="1011495" y="1824522"/>
                </a:lnTo>
                <a:lnTo>
                  <a:pt x="958578" y="1807596"/>
                </a:lnTo>
                <a:lnTo>
                  <a:pt x="907764" y="1788375"/>
                </a:lnTo>
                <a:lnTo>
                  <a:pt x="861003" y="1771254"/>
                </a:lnTo>
                <a:lnTo>
                  <a:pt x="816824" y="1757016"/>
                </a:lnTo>
                <a:lnTo>
                  <a:pt x="753660" y="1742423"/>
                </a:lnTo>
                <a:lnTo>
                  <a:pt x="697380" y="1731860"/>
                </a:lnTo>
                <a:lnTo>
                  <a:pt x="661434" y="1728978"/>
                </a:lnTo>
                <a:lnTo>
                  <a:pt x="655358" y="1731720"/>
                </a:lnTo>
                <a:lnTo>
                  <a:pt x="657157" y="1737056"/>
                </a:lnTo>
                <a:lnTo>
                  <a:pt x="664205" y="1744124"/>
                </a:lnTo>
                <a:lnTo>
                  <a:pt x="711478" y="1766212"/>
                </a:lnTo>
                <a:lnTo>
                  <a:pt x="764951" y="1791031"/>
                </a:lnTo>
                <a:lnTo>
                  <a:pt x="820698" y="1816063"/>
                </a:lnTo>
                <a:lnTo>
                  <a:pt x="864812" y="1839322"/>
                </a:lnTo>
                <a:lnTo>
                  <a:pt x="908594" y="1865257"/>
                </a:lnTo>
                <a:lnTo>
                  <a:pt x="952619" y="1893551"/>
                </a:lnTo>
                <a:lnTo>
                  <a:pt x="999482" y="1925623"/>
                </a:lnTo>
                <a:lnTo>
                  <a:pt x="1044486" y="1956256"/>
                </a:lnTo>
                <a:lnTo>
                  <a:pt x="1087885" y="1986637"/>
                </a:lnTo>
                <a:lnTo>
                  <a:pt x="1149440" y="2034287"/>
                </a:lnTo>
                <a:lnTo>
                  <a:pt x="1198354" y="2071672"/>
                </a:lnTo>
                <a:lnTo>
                  <a:pt x="1259851" y="2120846"/>
                </a:lnTo>
                <a:lnTo>
                  <a:pt x="1261363" y="2125155"/>
                </a:lnTo>
                <a:lnTo>
                  <a:pt x="1257693" y="2126859"/>
                </a:lnTo>
                <a:lnTo>
                  <a:pt x="1250565" y="2126825"/>
                </a:lnTo>
                <a:lnTo>
                  <a:pt x="1197591" y="2103860"/>
                </a:lnTo>
                <a:lnTo>
                  <a:pt x="1149970" y="2080977"/>
                </a:lnTo>
                <a:lnTo>
                  <a:pt x="1098815" y="2051971"/>
                </a:lnTo>
                <a:lnTo>
                  <a:pt x="1046613" y="2024269"/>
                </a:lnTo>
                <a:lnTo>
                  <a:pt x="994101" y="2001244"/>
                </a:lnTo>
                <a:lnTo>
                  <a:pt x="941497" y="1979603"/>
                </a:lnTo>
                <a:lnTo>
                  <a:pt x="891986" y="1964612"/>
                </a:lnTo>
                <a:lnTo>
                  <a:pt x="833334" y="1953958"/>
                </a:lnTo>
                <a:lnTo>
                  <a:pt x="796376" y="1944015"/>
                </a:lnTo>
                <a:lnTo>
                  <a:pt x="790943" y="1946438"/>
                </a:lnTo>
                <a:lnTo>
                  <a:pt x="789661" y="1952731"/>
                </a:lnTo>
                <a:lnTo>
                  <a:pt x="791146" y="1961606"/>
                </a:lnTo>
                <a:lnTo>
                  <a:pt x="795645" y="1968694"/>
                </a:lnTo>
                <a:lnTo>
                  <a:pt x="856222" y="2011918"/>
                </a:lnTo>
                <a:lnTo>
                  <a:pt x="913531" y="2048267"/>
                </a:lnTo>
                <a:lnTo>
                  <a:pt x="975241" y="2088636"/>
                </a:lnTo>
                <a:lnTo>
                  <a:pt x="1031321" y="2126375"/>
                </a:lnTo>
                <a:lnTo>
                  <a:pt x="1088261" y="2164848"/>
                </a:lnTo>
                <a:lnTo>
                  <a:pt x="1114716" y="2186266"/>
                </a:lnTo>
                <a:lnTo>
                  <a:pt x="1115474" y="2189827"/>
                </a:lnTo>
                <a:lnTo>
                  <a:pt x="1111299" y="2191030"/>
                </a:lnTo>
                <a:lnTo>
                  <a:pt x="1076567" y="2184556"/>
                </a:lnTo>
                <a:lnTo>
                  <a:pt x="1025503" y="2165506"/>
                </a:lnTo>
                <a:lnTo>
                  <a:pt x="962550" y="2137914"/>
                </a:lnTo>
                <a:lnTo>
                  <a:pt x="902689" y="2119820"/>
                </a:lnTo>
                <a:lnTo>
                  <a:pt x="879805" y="2112755"/>
                </a:lnTo>
                <a:lnTo>
                  <a:pt x="875808" y="2112743"/>
                </a:lnTo>
                <a:lnTo>
                  <a:pt x="876652" y="2115075"/>
                </a:lnTo>
                <a:lnTo>
                  <a:pt x="907583" y="2142029"/>
                </a:lnTo>
                <a:lnTo>
                  <a:pt x="970942" y="2176052"/>
                </a:lnTo>
                <a:lnTo>
                  <a:pt x="1033791" y="2211006"/>
                </a:lnTo>
                <a:lnTo>
                  <a:pt x="1045146" y="2218017"/>
                </a:lnTo>
                <a:lnTo>
                  <a:pt x="1050376" y="2225031"/>
                </a:lnTo>
                <a:lnTo>
                  <a:pt x="1051524" y="2232047"/>
                </a:lnTo>
                <a:lnTo>
                  <a:pt x="1049948" y="2239065"/>
                </a:lnTo>
                <a:lnTo>
                  <a:pt x="1044219" y="2242573"/>
                </a:lnTo>
                <a:lnTo>
                  <a:pt x="1025375" y="2243351"/>
                </a:lnTo>
                <a:lnTo>
                  <a:pt x="975150" y="2234319"/>
                </a:lnTo>
                <a:lnTo>
                  <a:pt x="935232" y="2226997"/>
                </a:lnTo>
                <a:lnTo>
                  <a:pt x="911816" y="2229020"/>
                </a:lnTo>
                <a:lnTo>
                  <a:pt x="906507" y="2232367"/>
                </a:lnTo>
                <a:lnTo>
                  <a:pt x="905308" y="2236937"/>
                </a:lnTo>
                <a:lnTo>
                  <a:pt x="906848" y="2242324"/>
                </a:lnTo>
                <a:lnTo>
                  <a:pt x="926131" y="2267781"/>
                </a:lnTo>
                <a:lnTo>
                  <a:pt x="964935" y="2302316"/>
                </a:lnTo>
                <a:lnTo>
                  <a:pt x="1025950" y="2335288"/>
                </a:lnTo>
                <a:lnTo>
                  <a:pt x="1062978" y="2344131"/>
                </a:lnTo>
                <a:lnTo>
                  <a:pt x="1122976" y="2339031"/>
                </a:lnTo>
                <a:lnTo>
                  <a:pt x="1177140" y="2332074"/>
                </a:lnTo>
                <a:lnTo>
                  <a:pt x="1231729" y="2326670"/>
                </a:lnTo>
                <a:lnTo>
                  <a:pt x="1293940" y="2312281"/>
                </a:lnTo>
                <a:lnTo>
                  <a:pt x="1335015" y="2307678"/>
                </a:lnTo>
                <a:lnTo>
                  <a:pt x="1341888" y="2309372"/>
                </a:lnTo>
                <a:lnTo>
                  <a:pt x="1344131" y="2312841"/>
                </a:lnTo>
                <a:lnTo>
                  <a:pt x="1343287" y="2317493"/>
                </a:lnTo>
                <a:lnTo>
                  <a:pt x="1339214" y="2321764"/>
                </a:lnTo>
                <a:lnTo>
                  <a:pt x="1325330" y="2329631"/>
                </a:lnTo>
                <a:lnTo>
                  <a:pt x="1272179" y="2335806"/>
                </a:lnTo>
                <a:lnTo>
                  <a:pt x="1215407" y="2337026"/>
                </a:lnTo>
                <a:lnTo>
                  <a:pt x="1159133" y="2337267"/>
                </a:lnTo>
                <a:lnTo>
                  <a:pt x="1102957" y="2328909"/>
                </a:lnTo>
                <a:lnTo>
                  <a:pt x="1046800" y="2315993"/>
                </a:lnTo>
                <a:lnTo>
                  <a:pt x="990647" y="2302176"/>
                </a:lnTo>
                <a:lnTo>
                  <a:pt x="931910" y="2284677"/>
                </a:lnTo>
                <a:lnTo>
                  <a:pt x="883464" y="2270645"/>
                </a:lnTo>
                <a:lnTo>
                  <a:pt x="877078" y="2270645"/>
                </a:lnTo>
                <a:lnTo>
                  <a:pt x="875160" y="2272985"/>
                </a:lnTo>
                <a:lnTo>
                  <a:pt x="876221" y="2276885"/>
                </a:lnTo>
                <a:lnTo>
                  <a:pt x="886758" y="2284337"/>
                </a:lnTo>
                <a:lnTo>
                  <a:pt x="942253" y="2305710"/>
                </a:lnTo>
                <a:lnTo>
                  <a:pt x="1004749" y="2326795"/>
                </a:lnTo>
                <a:lnTo>
                  <a:pt x="1067861" y="2347854"/>
                </a:lnTo>
                <a:lnTo>
                  <a:pt x="1121668" y="2364232"/>
                </a:lnTo>
                <a:lnTo>
                  <a:pt x="1174065" y="2367988"/>
                </a:lnTo>
                <a:lnTo>
                  <a:pt x="1212409" y="2365518"/>
                </a:lnTo>
                <a:lnTo>
                  <a:pt x="1267522" y="2353257"/>
                </a:lnTo>
                <a:lnTo>
                  <a:pt x="1288788" y="2355325"/>
                </a:lnTo>
                <a:lnTo>
                  <a:pt x="1292353" y="2357514"/>
                </a:lnTo>
                <a:lnTo>
                  <a:pt x="1291219" y="2360143"/>
                </a:lnTo>
                <a:lnTo>
                  <a:pt x="1272858" y="2369434"/>
                </a:lnTo>
                <a:lnTo>
                  <a:pt x="1253724" y="2374993"/>
                </a:lnTo>
                <a:lnTo>
                  <a:pt x="1217815" y="2376953"/>
                </a:lnTo>
                <a:lnTo>
                  <a:pt x="1167408" y="2367727"/>
                </a:lnTo>
                <a:lnTo>
                  <a:pt x="1107407" y="2354640"/>
                </a:lnTo>
                <a:lnTo>
                  <a:pt x="1051665" y="2340790"/>
                </a:lnTo>
                <a:lnTo>
                  <a:pt x="989208" y="2323282"/>
                </a:lnTo>
                <a:lnTo>
                  <a:pt x="931720" y="2305740"/>
                </a:lnTo>
                <a:lnTo>
                  <a:pt x="877270" y="2288194"/>
                </a:lnTo>
                <a:lnTo>
                  <a:pt x="816648" y="2270646"/>
                </a:lnTo>
                <a:lnTo>
                  <a:pt x="754390" y="2241645"/>
                </a:lnTo>
                <a:lnTo>
                  <a:pt x="699673" y="2207353"/>
                </a:lnTo>
                <a:lnTo>
                  <a:pt x="637384" y="2165351"/>
                </a:lnTo>
                <a:lnTo>
                  <a:pt x="575487" y="2116227"/>
                </a:lnTo>
                <a:lnTo>
                  <a:pt x="512849" y="2058030"/>
                </a:lnTo>
                <a:lnTo>
                  <a:pt x="484739" y="2035943"/>
                </a:lnTo>
                <a:lnTo>
                  <a:pt x="480239" y="2034628"/>
                </a:lnTo>
                <a:lnTo>
                  <a:pt x="478410" y="2037262"/>
                </a:lnTo>
                <a:lnTo>
                  <a:pt x="478360" y="2042527"/>
                </a:lnTo>
                <a:lnTo>
                  <a:pt x="484543" y="2054616"/>
                </a:lnTo>
                <a:lnTo>
                  <a:pt x="536826" y="2111346"/>
                </a:lnTo>
                <a:lnTo>
                  <a:pt x="597713" y="2161771"/>
                </a:lnTo>
                <a:lnTo>
                  <a:pt x="657564" y="2202789"/>
                </a:lnTo>
                <a:lnTo>
                  <a:pt x="715518" y="2229995"/>
                </a:lnTo>
                <a:lnTo>
                  <a:pt x="769968" y="2248491"/>
                </a:lnTo>
                <a:lnTo>
                  <a:pt x="822663" y="2263410"/>
                </a:lnTo>
                <a:lnTo>
                  <a:pt x="870923" y="2278806"/>
                </a:lnTo>
                <a:lnTo>
                  <a:pt x="814061" y="2259751"/>
                </a:lnTo>
                <a:lnTo>
                  <a:pt x="751904" y="2233439"/>
                </a:lnTo>
                <a:lnTo>
                  <a:pt x="701462" y="2215463"/>
                </a:lnTo>
                <a:lnTo>
                  <a:pt x="638082" y="2191485"/>
                </a:lnTo>
                <a:lnTo>
                  <a:pt x="583794" y="2166418"/>
                </a:lnTo>
                <a:lnTo>
                  <a:pt x="528729" y="2126541"/>
                </a:lnTo>
                <a:lnTo>
                  <a:pt x="470660" y="2084624"/>
                </a:lnTo>
                <a:lnTo>
                  <a:pt x="411694" y="2027320"/>
                </a:lnTo>
                <a:lnTo>
                  <a:pt x="362453" y="1969480"/>
                </a:lnTo>
                <a:lnTo>
                  <a:pt x="313314" y="1910669"/>
                </a:lnTo>
                <a:lnTo>
                  <a:pt x="264180" y="1850570"/>
                </a:lnTo>
                <a:lnTo>
                  <a:pt x="208028" y="1793395"/>
                </a:lnTo>
                <a:lnTo>
                  <a:pt x="204519" y="1792212"/>
                </a:lnTo>
                <a:lnTo>
                  <a:pt x="203349" y="1794932"/>
                </a:lnTo>
                <a:lnTo>
                  <a:pt x="203739" y="1800255"/>
                </a:lnTo>
                <a:lnTo>
                  <a:pt x="215466" y="1824515"/>
                </a:lnTo>
                <a:lnTo>
                  <a:pt x="268136" y="1885757"/>
                </a:lnTo>
                <a:lnTo>
                  <a:pt x="321450" y="1946704"/>
                </a:lnTo>
                <a:lnTo>
                  <a:pt x="382644" y="2000147"/>
                </a:lnTo>
                <a:lnTo>
                  <a:pt x="416999" y="2028437"/>
                </a:lnTo>
                <a:lnTo>
                  <a:pt x="421041" y="2029625"/>
                </a:lnTo>
                <a:lnTo>
                  <a:pt x="421397" y="2026907"/>
                </a:lnTo>
                <a:lnTo>
                  <a:pt x="415553" y="2015699"/>
                </a:lnTo>
                <a:lnTo>
                  <a:pt x="365700" y="1952657"/>
                </a:lnTo>
                <a:lnTo>
                  <a:pt x="316808" y="1894993"/>
                </a:lnTo>
                <a:lnTo>
                  <a:pt x="267689" y="1839565"/>
                </a:lnTo>
                <a:lnTo>
                  <a:pt x="225576" y="1782179"/>
                </a:lnTo>
                <a:lnTo>
                  <a:pt x="176443" y="1724761"/>
                </a:lnTo>
                <a:lnTo>
                  <a:pt x="139918" y="1663335"/>
                </a:lnTo>
                <a:lnTo>
                  <a:pt x="107899" y="1600317"/>
                </a:lnTo>
                <a:lnTo>
                  <a:pt x="85340" y="1537159"/>
                </a:lnTo>
                <a:lnTo>
                  <a:pt x="58562" y="1473989"/>
                </a:lnTo>
                <a:lnTo>
                  <a:pt x="42890" y="1438895"/>
                </a:lnTo>
                <a:lnTo>
                  <a:pt x="44166" y="1444354"/>
                </a:lnTo>
                <a:lnTo>
                  <a:pt x="71643" y="1506305"/>
                </a:lnTo>
                <a:lnTo>
                  <a:pt x="91817" y="1563903"/>
                </a:lnTo>
                <a:lnTo>
                  <a:pt x="118043" y="1620751"/>
                </a:lnTo>
                <a:lnTo>
                  <a:pt x="143608" y="1682352"/>
                </a:lnTo>
                <a:lnTo>
                  <a:pt x="148257" y="1713021"/>
                </a:lnTo>
                <a:lnTo>
                  <a:pt x="122069" y="1652381"/>
                </a:lnTo>
                <a:lnTo>
                  <a:pt x="101808" y="1599083"/>
                </a:lnTo>
                <a:lnTo>
                  <a:pt x="76161" y="1538613"/>
                </a:lnTo>
                <a:lnTo>
                  <a:pt x="54197" y="1487829"/>
                </a:lnTo>
                <a:lnTo>
                  <a:pt x="38316" y="1461323"/>
                </a:lnTo>
                <a:lnTo>
                  <a:pt x="18812" y="1403301"/>
                </a:lnTo>
                <a:lnTo>
                  <a:pt x="6596" y="1342455"/>
                </a:lnTo>
                <a:lnTo>
                  <a:pt x="0" y="1297229"/>
                </a:lnTo>
                <a:lnTo>
                  <a:pt x="6777" y="1280006"/>
                </a:lnTo>
                <a:lnTo>
                  <a:pt x="14199" y="1274477"/>
                </a:lnTo>
                <a:lnTo>
                  <a:pt x="34924" y="1268334"/>
                </a:lnTo>
                <a:lnTo>
                  <a:pt x="94795" y="1272400"/>
                </a:lnTo>
                <a:lnTo>
                  <a:pt x="146271" y="1273489"/>
                </a:lnTo>
                <a:lnTo>
                  <a:pt x="199739" y="1276931"/>
                </a:lnTo>
                <a:lnTo>
                  <a:pt x="259727" y="1282986"/>
                </a:lnTo>
                <a:lnTo>
                  <a:pt x="308095" y="1284035"/>
                </a:lnTo>
                <a:lnTo>
                  <a:pt x="367265" y="1285559"/>
                </a:lnTo>
                <a:lnTo>
                  <a:pt x="430455" y="1293530"/>
                </a:lnTo>
                <a:lnTo>
                  <a:pt x="434692" y="1291682"/>
                </a:lnTo>
                <a:lnTo>
                  <a:pt x="432837" y="1288111"/>
                </a:lnTo>
                <a:lnTo>
                  <a:pt x="418297" y="1279073"/>
                </a:lnTo>
                <a:lnTo>
                  <a:pt x="383804" y="1268577"/>
                </a:lnTo>
                <a:lnTo>
                  <a:pt x="321989" y="1258509"/>
                </a:lnTo>
                <a:lnTo>
                  <a:pt x="262905" y="1245595"/>
                </a:lnTo>
                <a:lnTo>
                  <a:pt x="204960" y="1231779"/>
                </a:lnTo>
                <a:lnTo>
                  <a:pt x="148454" y="1223374"/>
                </a:lnTo>
                <a:lnTo>
                  <a:pt x="86522" y="1213245"/>
                </a:lnTo>
                <a:lnTo>
                  <a:pt x="67848" y="1213044"/>
                </a:lnTo>
                <a:lnTo>
                  <a:pt x="67781" y="1214628"/>
                </a:lnTo>
                <a:lnTo>
                  <a:pt x="92891" y="1225576"/>
                </a:lnTo>
                <a:lnTo>
                  <a:pt x="155631" y="1247086"/>
                </a:lnTo>
                <a:lnTo>
                  <a:pt x="141290" y="1244282"/>
                </a:lnTo>
                <a:lnTo>
                  <a:pt x="88347" y="1242742"/>
                </a:lnTo>
                <a:lnTo>
                  <a:pt x="26874" y="1236347"/>
                </a:lnTo>
                <a:lnTo>
                  <a:pt x="5073" y="1238909"/>
                </a:lnTo>
                <a:lnTo>
                  <a:pt x="1365" y="1241230"/>
                </a:lnTo>
                <a:lnTo>
                  <a:pt x="2402" y="1243947"/>
                </a:lnTo>
                <a:lnTo>
                  <a:pt x="6604" y="1246928"/>
                </a:lnTo>
                <a:lnTo>
                  <a:pt x="48138" y="1251713"/>
                </a:lnTo>
                <a:lnTo>
                  <a:pt x="108335" y="1252658"/>
                </a:lnTo>
                <a:lnTo>
                  <a:pt x="157693" y="1252822"/>
                </a:lnTo>
                <a:lnTo>
                  <a:pt x="216771" y="1249751"/>
                </a:lnTo>
                <a:lnTo>
                  <a:pt x="278729" y="1244552"/>
                </a:lnTo>
                <a:lnTo>
                  <a:pt x="341541" y="1243011"/>
                </a:lnTo>
                <a:lnTo>
                  <a:pt x="398366" y="1242555"/>
                </a:lnTo>
                <a:lnTo>
                  <a:pt x="459489" y="1242401"/>
                </a:lnTo>
                <a:lnTo>
                  <a:pt x="519231" y="1242374"/>
                </a:lnTo>
                <a:lnTo>
                  <a:pt x="581499" y="1249600"/>
                </a:lnTo>
                <a:lnTo>
                  <a:pt x="641459" y="1255360"/>
                </a:lnTo>
                <a:lnTo>
                  <a:pt x="693380" y="1261828"/>
                </a:lnTo>
                <a:lnTo>
                  <a:pt x="698883" y="1261188"/>
                </a:lnTo>
                <a:lnTo>
                  <a:pt x="699041" y="1259592"/>
                </a:lnTo>
                <a:lnTo>
                  <a:pt x="682496" y="1251757"/>
                </a:lnTo>
                <a:lnTo>
                  <a:pt x="628697" y="1238629"/>
                </a:lnTo>
                <a:lnTo>
                  <a:pt x="581976" y="1233847"/>
                </a:lnTo>
                <a:lnTo>
                  <a:pt x="521728" y="1232431"/>
                </a:lnTo>
                <a:lnTo>
                  <a:pt x="460460" y="1224716"/>
                </a:lnTo>
                <a:lnTo>
                  <a:pt x="404510" y="1221980"/>
                </a:lnTo>
                <a:lnTo>
                  <a:pt x="341599" y="1214159"/>
                </a:lnTo>
                <a:lnTo>
                  <a:pt x="284975" y="1211445"/>
                </a:lnTo>
                <a:lnTo>
                  <a:pt x="223401" y="1205320"/>
                </a:lnTo>
                <a:lnTo>
                  <a:pt x="218277" y="1203630"/>
                </a:lnTo>
                <a:lnTo>
                  <a:pt x="219540" y="1202503"/>
                </a:lnTo>
                <a:lnTo>
                  <a:pt x="282016" y="1200546"/>
                </a:lnTo>
                <a:lnTo>
                  <a:pt x="337633" y="1203427"/>
                </a:lnTo>
                <a:lnTo>
                  <a:pt x="388350" y="1209325"/>
                </a:lnTo>
                <a:lnTo>
                  <a:pt x="450664" y="1217726"/>
                </a:lnTo>
                <a:lnTo>
                  <a:pt x="512367" y="1223718"/>
                </a:lnTo>
                <a:lnTo>
                  <a:pt x="563235" y="1229429"/>
                </a:lnTo>
                <a:lnTo>
                  <a:pt x="612232" y="1234241"/>
                </a:lnTo>
                <a:lnTo>
                  <a:pt x="659504" y="1239956"/>
                </a:lnTo>
                <a:lnTo>
                  <a:pt x="710556" y="1244769"/>
                </a:lnTo>
                <a:lnTo>
                  <a:pt x="759608" y="1250485"/>
                </a:lnTo>
                <a:lnTo>
                  <a:pt x="818104" y="1258005"/>
                </a:lnTo>
                <a:lnTo>
                  <a:pt x="875889" y="1269586"/>
                </a:lnTo>
                <a:lnTo>
                  <a:pt x="936176" y="1276206"/>
                </a:lnTo>
                <a:lnTo>
                  <a:pt x="988163" y="1282843"/>
                </a:lnTo>
                <a:lnTo>
                  <a:pt x="1040734" y="1289582"/>
                </a:lnTo>
                <a:lnTo>
                  <a:pt x="1089585" y="1293398"/>
                </a:lnTo>
                <a:lnTo>
                  <a:pt x="1094040" y="1292764"/>
                </a:lnTo>
                <a:lnTo>
                  <a:pt x="1091161" y="1291171"/>
                </a:lnTo>
                <a:lnTo>
                  <a:pt x="1032424" y="1276731"/>
                </a:lnTo>
                <a:lnTo>
                  <a:pt x="979359" y="1268908"/>
                </a:lnTo>
                <a:lnTo>
                  <a:pt x="922647" y="1263334"/>
                </a:lnTo>
                <a:lnTo>
                  <a:pt x="859451" y="1255300"/>
                </a:lnTo>
                <a:lnTo>
                  <a:pt x="795972" y="1247778"/>
                </a:lnTo>
                <a:lnTo>
                  <a:pt x="738903" y="1243967"/>
                </a:lnTo>
                <a:lnTo>
                  <a:pt x="683129" y="1242838"/>
                </a:lnTo>
                <a:lnTo>
                  <a:pt x="629559" y="1242503"/>
                </a:lnTo>
                <a:lnTo>
                  <a:pt x="576642" y="1242404"/>
                </a:lnTo>
                <a:lnTo>
                  <a:pt x="523918" y="1242375"/>
                </a:lnTo>
                <a:lnTo>
                  <a:pt x="460936" y="1250770"/>
                </a:lnTo>
                <a:lnTo>
                  <a:pt x="410606" y="1259152"/>
                </a:lnTo>
                <a:lnTo>
                  <a:pt x="347436" y="1265696"/>
                </a:lnTo>
                <a:lnTo>
                  <a:pt x="334892" y="1268447"/>
                </a:lnTo>
                <a:lnTo>
                  <a:pt x="331209" y="1270280"/>
                </a:lnTo>
                <a:lnTo>
                  <a:pt x="333432" y="1271503"/>
                </a:lnTo>
                <a:lnTo>
                  <a:pt x="347211" y="1271692"/>
                </a:lnTo>
                <a:lnTo>
                  <a:pt x="400388" y="1264740"/>
                </a:lnTo>
                <a:lnTo>
                  <a:pt x="462661" y="1263680"/>
                </a:lnTo>
                <a:lnTo>
                  <a:pt x="515102" y="1263497"/>
                </a:lnTo>
                <a:lnTo>
                  <a:pt x="574574" y="1263442"/>
                </a:lnTo>
                <a:lnTo>
                  <a:pt x="637819" y="1263426"/>
                </a:lnTo>
                <a:lnTo>
                  <a:pt x="684096" y="1263423"/>
                </a:lnTo>
                <a:lnTo>
                  <a:pt x="731959" y="1266540"/>
                </a:lnTo>
                <a:lnTo>
                  <a:pt x="780528" y="1271826"/>
                </a:lnTo>
                <a:lnTo>
                  <a:pt x="829410" y="1278074"/>
                </a:lnTo>
                <a:lnTo>
                  <a:pt x="878431" y="1287870"/>
                </a:lnTo>
                <a:lnTo>
                  <a:pt x="927515" y="1298853"/>
                </a:lnTo>
                <a:lnTo>
                  <a:pt x="976626" y="1307634"/>
                </a:lnTo>
                <a:lnTo>
                  <a:pt x="1025749" y="1318555"/>
                </a:lnTo>
                <a:lnTo>
                  <a:pt x="1073708" y="1331208"/>
                </a:lnTo>
                <a:lnTo>
                  <a:pt x="1118420" y="1344631"/>
                </a:lnTo>
                <a:lnTo>
                  <a:pt x="1177464" y="1359752"/>
                </a:lnTo>
                <a:lnTo>
                  <a:pt x="1232004" y="1377230"/>
                </a:lnTo>
                <a:lnTo>
                  <a:pt x="1286023" y="1395692"/>
                </a:lnTo>
                <a:lnTo>
                  <a:pt x="1312652" y="1404647"/>
                </a:lnTo>
                <a:lnTo>
                  <a:pt x="1251630" y="1389195"/>
                </a:lnTo>
                <a:lnTo>
                  <a:pt x="1199906" y="1379065"/>
                </a:lnTo>
                <a:lnTo>
                  <a:pt x="1140127" y="1368655"/>
                </a:lnTo>
                <a:lnTo>
                  <a:pt x="1096467" y="1361663"/>
                </a:lnTo>
                <a:lnTo>
                  <a:pt x="1045867" y="1354657"/>
                </a:lnTo>
                <a:lnTo>
                  <a:pt x="995302" y="1350763"/>
                </a:lnTo>
                <a:lnTo>
                  <a:pt x="943193" y="1349032"/>
                </a:lnTo>
                <a:lnTo>
                  <a:pt x="884938" y="1348263"/>
                </a:lnTo>
                <a:lnTo>
                  <a:pt x="827072" y="1347921"/>
                </a:lnTo>
                <a:lnTo>
                  <a:pt x="771328" y="1347769"/>
                </a:lnTo>
                <a:lnTo>
                  <a:pt x="719256" y="1347701"/>
                </a:lnTo>
                <a:lnTo>
                  <a:pt x="665697" y="1347672"/>
                </a:lnTo>
                <a:lnTo>
                  <a:pt x="611868" y="1348828"/>
                </a:lnTo>
                <a:lnTo>
                  <a:pt x="560648" y="1353242"/>
                </a:lnTo>
                <a:lnTo>
                  <a:pt x="516827" y="1355983"/>
                </a:lnTo>
                <a:lnTo>
                  <a:pt x="456152" y="1360646"/>
                </a:lnTo>
                <a:lnTo>
                  <a:pt x="393720" y="1366317"/>
                </a:lnTo>
                <a:lnTo>
                  <a:pt x="365817" y="1366473"/>
                </a:lnTo>
                <a:lnTo>
                  <a:pt x="368203" y="1364878"/>
                </a:lnTo>
                <a:lnTo>
                  <a:pt x="416876" y="1359500"/>
                </a:lnTo>
                <a:lnTo>
                  <a:pt x="465791" y="1358568"/>
                </a:lnTo>
                <a:lnTo>
                  <a:pt x="528507" y="1358292"/>
                </a:lnTo>
                <a:lnTo>
                  <a:pt x="575072" y="1358228"/>
                </a:lnTo>
                <a:lnTo>
                  <a:pt x="624233" y="1358199"/>
                </a:lnTo>
                <a:lnTo>
                  <a:pt x="677278" y="1358186"/>
                </a:lnTo>
                <a:lnTo>
                  <a:pt x="732049" y="1361300"/>
                </a:lnTo>
                <a:lnTo>
                  <a:pt x="787587" y="1366583"/>
                </a:lnTo>
                <a:lnTo>
                  <a:pt x="843466" y="1372831"/>
                </a:lnTo>
                <a:lnTo>
                  <a:pt x="902616" y="1382627"/>
                </a:lnTo>
                <a:lnTo>
                  <a:pt x="964000" y="1394779"/>
                </a:lnTo>
                <a:lnTo>
                  <a:pt x="1026377" y="1407979"/>
                </a:lnTo>
                <a:lnTo>
                  <a:pt x="1086076" y="1421645"/>
                </a:lnTo>
                <a:lnTo>
                  <a:pt x="1142634" y="1435517"/>
                </a:lnTo>
                <a:lnTo>
                  <a:pt x="1195067" y="1449482"/>
                </a:lnTo>
                <a:lnTo>
                  <a:pt x="1245666" y="1463487"/>
                </a:lnTo>
                <a:lnTo>
                  <a:pt x="1293112" y="1477511"/>
                </a:lnTo>
                <a:lnTo>
                  <a:pt x="1350367" y="1498560"/>
                </a:lnTo>
                <a:lnTo>
                  <a:pt x="1413679" y="1528062"/>
                </a:lnTo>
                <a:lnTo>
                  <a:pt x="1416557" y="1529925"/>
                </a:lnTo>
                <a:lnTo>
                  <a:pt x="1370157" y="1521708"/>
                </a:lnTo>
                <a:lnTo>
                  <a:pt x="1316524" y="1506585"/>
                </a:lnTo>
                <a:lnTo>
                  <a:pt x="1256179" y="1492876"/>
                </a:lnTo>
                <a:lnTo>
                  <a:pt x="1208486" y="1481993"/>
                </a:lnTo>
                <a:lnTo>
                  <a:pt x="1156095" y="1470528"/>
                </a:lnTo>
                <a:lnTo>
                  <a:pt x="1101614" y="1461533"/>
                </a:lnTo>
                <a:lnTo>
                  <a:pt x="1043085" y="1456755"/>
                </a:lnTo>
                <a:lnTo>
                  <a:pt x="981977" y="1453462"/>
                </a:lnTo>
                <a:lnTo>
                  <a:pt x="919723" y="1448098"/>
                </a:lnTo>
                <a:lnTo>
                  <a:pt x="856959" y="1444935"/>
                </a:lnTo>
                <a:lnTo>
                  <a:pt x="793970" y="1444698"/>
                </a:lnTo>
                <a:lnTo>
                  <a:pt x="730880" y="1448493"/>
                </a:lnTo>
                <a:lnTo>
                  <a:pt x="670864" y="1450960"/>
                </a:lnTo>
                <a:lnTo>
                  <a:pt x="614164" y="1453225"/>
                </a:lnTo>
                <a:lnTo>
                  <a:pt x="561669" y="1458132"/>
                </a:lnTo>
                <a:lnTo>
                  <a:pt x="514161" y="1464212"/>
                </a:lnTo>
                <a:lnTo>
                  <a:pt x="451072" y="1474212"/>
                </a:lnTo>
                <a:lnTo>
                  <a:pt x="388531" y="1488071"/>
                </a:lnTo>
                <a:lnTo>
                  <a:pt x="384515" y="1489227"/>
                </a:lnTo>
                <a:lnTo>
                  <a:pt x="444212" y="1485086"/>
                </a:lnTo>
                <a:lnTo>
                  <a:pt x="495988" y="1483516"/>
                </a:lnTo>
                <a:lnTo>
                  <a:pt x="539171" y="1479004"/>
                </a:lnTo>
                <a:lnTo>
                  <a:pt x="588780" y="1479338"/>
                </a:lnTo>
                <a:lnTo>
                  <a:pt x="640854" y="1482216"/>
                </a:lnTo>
                <a:lnTo>
                  <a:pt x="691294" y="1483495"/>
                </a:lnTo>
                <a:lnTo>
                  <a:pt x="744127" y="1487183"/>
                </a:lnTo>
                <a:lnTo>
                  <a:pt x="799974" y="1492721"/>
                </a:lnTo>
                <a:lnTo>
                  <a:pt x="859890" y="1499083"/>
                </a:lnTo>
                <a:lnTo>
                  <a:pt x="918494" y="1508929"/>
                </a:lnTo>
                <a:lnTo>
                  <a:pt x="976906" y="1521103"/>
                </a:lnTo>
                <a:lnTo>
                  <a:pt x="1037962" y="1534313"/>
                </a:lnTo>
                <a:lnTo>
                  <a:pt x="1097074" y="1547983"/>
                </a:lnTo>
                <a:lnTo>
                  <a:pt x="1153371" y="1561858"/>
                </a:lnTo>
                <a:lnTo>
                  <a:pt x="1205688" y="1575823"/>
                </a:lnTo>
                <a:lnTo>
                  <a:pt x="1253116" y="1589829"/>
                </a:lnTo>
                <a:lnTo>
                  <a:pt x="1297593" y="1603853"/>
                </a:lnTo>
                <a:lnTo>
                  <a:pt x="1359754" y="1624902"/>
                </a:lnTo>
                <a:lnTo>
                  <a:pt x="1420746" y="1649855"/>
                </a:lnTo>
                <a:lnTo>
                  <a:pt x="1436435" y="1655097"/>
                </a:lnTo>
                <a:lnTo>
                  <a:pt x="1427811" y="1649628"/>
                </a:lnTo>
                <a:lnTo>
                  <a:pt x="1368013" y="1628819"/>
                </a:lnTo>
                <a:lnTo>
                  <a:pt x="1312768" y="1609942"/>
                </a:lnTo>
                <a:lnTo>
                  <a:pt x="1267953" y="1597584"/>
                </a:lnTo>
                <a:lnTo>
                  <a:pt x="1220738" y="1588192"/>
                </a:lnTo>
                <a:lnTo>
                  <a:pt x="1172458" y="1576999"/>
                </a:lnTo>
                <a:lnTo>
                  <a:pt x="1122535" y="1565395"/>
                </a:lnTo>
                <a:lnTo>
                  <a:pt x="1069151" y="1556338"/>
                </a:lnTo>
                <a:lnTo>
                  <a:pt x="1014229" y="1551533"/>
                </a:lnTo>
                <a:lnTo>
                  <a:pt x="957454" y="1548227"/>
                </a:lnTo>
                <a:lnTo>
                  <a:pt x="897125" y="1542859"/>
                </a:lnTo>
                <a:lnTo>
                  <a:pt x="838337" y="1539693"/>
                </a:lnTo>
                <a:lnTo>
                  <a:pt x="782184" y="1538286"/>
                </a:lnTo>
                <a:lnTo>
                  <a:pt x="729930" y="1537661"/>
                </a:lnTo>
                <a:lnTo>
                  <a:pt x="679410" y="1540502"/>
                </a:lnTo>
                <a:lnTo>
                  <a:pt x="630831" y="1544495"/>
                </a:lnTo>
                <a:lnTo>
                  <a:pt x="585844" y="1546269"/>
                </a:lnTo>
                <a:lnTo>
                  <a:pt x="526644" y="1552858"/>
                </a:lnTo>
                <a:lnTo>
                  <a:pt x="463814" y="1558329"/>
                </a:lnTo>
                <a:lnTo>
                  <a:pt x="439084" y="1563336"/>
                </a:lnTo>
                <a:lnTo>
                  <a:pt x="439274" y="1565140"/>
                </a:lnTo>
                <a:lnTo>
                  <a:pt x="495299" y="1568034"/>
                </a:lnTo>
                <a:lnTo>
                  <a:pt x="550769" y="1571654"/>
                </a:lnTo>
                <a:lnTo>
                  <a:pt x="610488" y="1577017"/>
                </a:lnTo>
                <a:lnTo>
                  <a:pt x="657520" y="1579441"/>
                </a:lnTo>
                <a:lnTo>
                  <a:pt x="709620" y="1584418"/>
                </a:lnTo>
                <a:lnTo>
                  <a:pt x="763970" y="1593649"/>
                </a:lnTo>
                <a:lnTo>
                  <a:pt x="820492" y="1604380"/>
                </a:lnTo>
                <a:lnTo>
                  <a:pt x="880707" y="1613050"/>
                </a:lnTo>
                <a:lnTo>
                  <a:pt x="942564" y="1627041"/>
                </a:lnTo>
                <a:lnTo>
                  <a:pt x="1003981" y="1644958"/>
                </a:lnTo>
                <a:lnTo>
                  <a:pt x="1062474" y="1664619"/>
                </a:lnTo>
                <a:lnTo>
                  <a:pt x="1119666" y="1685056"/>
                </a:lnTo>
                <a:lnTo>
                  <a:pt x="1175110" y="1705837"/>
                </a:lnTo>
                <a:lnTo>
                  <a:pt x="1227049" y="1726772"/>
                </a:lnTo>
                <a:lnTo>
                  <a:pt x="1277429" y="1747774"/>
                </a:lnTo>
                <a:lnTo>
                  <a:pt x="1324776" y="1768807"/>
                </a:lnTo>
                <a:lnTo>
                  <a:pt x="1384316" y="1799209"/>
                </a:lnTo>
                <a:lnTo>
                  <a:pt x="1436662" y="1823554"/>
                </a:lnTo>
                <a:lnTo>
                  <a:pt x="1498179" y="1859852"/>
                </a:lnTo>
                <a:lnTo>
                  <a:pt x="1502137" y="1863423"/>
                </a:lnTo>
                <a:lnTo>
                  <a:pt x="1501266" y="1864633"/>
                </a:lnTo>
                <a:lnTo>
                  <a:pt x="1497176" y="1864270"/>
                </a:lnTo>
                <a:lnTo>
                  <a:pt x="1440162" y="1834300"/>
                </a:lnTo>
                <a:lnTo>
                  <a:pt x="1378181" y="1805991"/>
                </a:lnTo>
                <a:lnTo>
                  <a:pt x="1324620" y="1779031"/>
                </a:lnTo>
                <a:lnTo>
                  <a:pt x="1281019" y="1763202"/>
                </a:lnTo>
                <a:lnTo>
                  <a:pt x="1237465" y="1745248"/>
                </a:lnTo>
                <a:lnTo>
                  <a:pt x="1192370" y="1726740"/>
                </a:lnTo>
                <a:lnTo>
                  <a:pt x="1141133" y="1710715"/>
                </a:lnTo>
                <a:lnTo>
                  <a:pt x="1090285" y="1695794"/>
                </a:lnTo>
                <a:lnTo>
                  <a:pt x="1040390" y="1682533"/>
                </a:lnTo>
                <a:lnTo>
                  <a:pt x="990918" y="1672741"/>
                </a:lnTo>
                <a:lnTo>
                  <a:pt x="938515" y="1664489"/>
                </a:lnTo>
                <a:lnTo>
                  <a:pt x="885198" y="1656922"/>
                </a:lnTo>
                <a:lnTo>
                  <a:pt x="834207" y="1649659"/>
                </a:lnTo>
                <a:lnTo>
                  <a:pt x="787367" y="1642532"/>
                </a:lnTo>
                <a:lnTo>
                  <a:pt x="743153" y="1636635"/>
                </a:lnTo>
                <a:lnTo>
                  <a:pt x="679969" y="1633315"/>
                </a:lnTo>
                <a:lnTo>
                  <a:pt x="624853" y="1632331"/>
                </a:lnTo>
                <a:lnTo>
                  <a:pt x="563715" y="1631999"/>
                </a:lnTo>
                <a:lnTo>
                  <a:pt x="544316" y="1631954"/>
                </a:lnTo>
                <a:lnTo>
                  <a:pt x="595068" y="1633090"/>
                </a:lnTo>
                <a:lnTo>
                  <a:pt x="643241" y="1639153"/>
                </a:lnTo>
                <a:lnTo>
                  <a:pt x="702618" y="1642640"/>
                </a:lnTo>
                <a:lnTo>
                  <a:pt x="747991" y="1647601"/>
                </a:lnTo>
                <a:lnTo>
                  <a:pt x="795452" y="1656825"/>
                </a:lnTo>
                <a:lnTo>
                  <a:pt x="845012" y="1667554"/>
                </a:lnTo>
                <a:lnTo>
                  <a:pt x="898234" y="1676222"/>
                </a:lnTo>
                <a:lnTo>
                  <a:pt x="953084" y="1690212"/>
                </a:lnTo>
                <a:lnTo>
                  <a:pt x="1008657" y="1708129"/>
                </a:lnTo>
                <a:lnTo>
                  <a:pt x="1064552" y="1727790"/>
                </a:lnTo>
                <a:lnTo>
                  <a:pt x="1120589" y="1748226"/>
                </a:lnTo>
                <a:lnTo>
                  <a:pt x="1175521" y="1769008"/>
                </a:lnTo>
                <a:lnTo>
                  <a:pt x="1227231" y="1789943"/>
                </a:lnTo>
                <a:lnTo>
                  <a:pt x="1277509" y="1814064"/>
                </a:lnTo>
                <a:lnTo>
                  <a:pt x="1324812" y="1839213"/>
                </a:lnTo>
                <a:lnTo>
                  <a:pt x="1384327" y="1873103"/>
                </a:lnTo>
                <a:lnTo>
                  <a:pt x="1436666" y="1904201"/>
                </a:lnTo>
                <a:lnTo>
                  <a:pt x="1498179" y="1943608"/>
                </a:lnTo>
                <a:lnTo>
                  <a:pt x="1499797" y="1948506"/>
                </a:lnTo>
                <a:lnTo>
                  <a:pt x="1495027" y="1951771"/>
                </a:lnTo>
                <a:lnTo>
                  <a:pt x="1485997" y="1953947"/>
                </a:lnTo>
                <a:lnTo>
                  <a:pt x="1463486" y="1950127"/>
                </a:lnTo>
                <a:lnTo>
                  <a:pt x="1405318" y="1928610"/>
                </a:lnTo>
                <a:lnTo>
                  <a:pt x="1354757" y="1903100"/>
                </a:lnTo>
                <a:lnTo>
                  <a:pt x="1297143" y="1873314"/>
                </a:lnTo>
                <a:lnTo>
                  <a:pt x="1253209" y="1855798"/>
                </a:lnTo>
                <a:lnTo>
                  <a:pt x="1206387" y="1840214"/>
                </a:lnTo>
                <a:lnTo>
                  <a:pt x="1158281" y="1825489"/>
                </a:lnTo>
                <a:lnTo>
                  <a:pt x="1106485" y="1811146"/>
                </a:lnTo>
                <a:lnTo>
                  <a:pt x="1052269" y="1796972"/>
                </a:lnTo>
                <a:lnTo>
                  <a:pt x="996977" y="1782873"/>
                </a:lnTo>
                <a:lnTo>
                  <a:pt x="941207" y="1771928"/>
                </a:lnTo>
                <a:lnTo>
                  <a:pt x="886395" y="1763164"/>
                </a:lnTo>
                <a:lnTo>
                  <a:pt x="834738" y="1755370"/>
                </a:lnTo>
                <a:lnTo>
                  <a:pt x="781364" y="1748006"/>
                </a:lnTo>
                <a:lnTo>
                  <a:pt x="728787" y="1742004"/>
                </a:lnTo>
                <a:lnTo>
                  <a:pt x="682022" y="1739336"/>
                </a:lnTo>
                <a:lnTo>
                  <a:pt x="621822" y="1737834"/>
                </a:lnTo>
                <a:lnTo>
                  <a:pt x="572529" y="1737389"/>
                </a:lnTo>
                <a:lnTo>
                  <a:pt x="516075" y="1737239"/>
                </a:lnTo>
                <a:lnTo>
                  <a:pt x="578554" y="1737204"/>
                </a:lnTo>
                <a:lnTo>
                  <a:pt x="630419" y="1740322"/>
                </a:lnTo>
                <a:lnTo>
                  <a:pt x="690241" y="1745535"/>
                </a:lnTo>
                <a:lnTo>
                  <a:pt x="732740" y="1749095"/>
                </a:lnTo>
                <a:lnTo>
                  <a:pt x="778925" y="1758475"/>
                </a:lnTo>
                <a:lnTo>
                  <a:pt x="829868" y="1770444"/>
                </a:lnTo>
                <a:lnTo>
                  <a:pt x="882535" y="1783562"/>
                </a:lnTo>
                <a:lnTo>
                  <a:pt x="933238" y="1797191"/>
                </a:lnTo>
                <a:lnTo>
                  <a:pt x="989308" y="1814167"/>
                </a:lnTo>
                <a:lnTo>
                  <a:pt x="1048154" y="1834579"/>
                </a:lnTo>
                <a:lnTo>
                  <a:pt x="1105503" y="1859250"/>
                </a:lnTo>
                <a:lnTo>
                  <a:pt x="1159068" y="1882692"/>
                </a:lnTo>
                <a:lnTo>
                  <a:pt x="1211340" y="1905980"/>
                </a:lnTo>
                <a:lnTo>
                  <a:pt x="1265767" y="1931927"/>
                </a:lnTo>
                <a:lnTo>
                  <a:pt x="1314913" y="1959057"/>
                </a:lnTo>
                <a:lnTo>
                  <a:pt x="1358983" y="1985543"/>
                </a:lnTo>
                <a:lnTo>
                  <a:pt x="1415509" y="2020184"/>
                </a:lnTo>
                <a:lnTo>
                  <a:pt x="1474003" y="2060212"/>
                </a:lnTo>
                <a:lnTo>
                  <a:pt x="1514110" y="2090995"/>
                </a:lnTo>
                <a:lnTo>
                  <a:pt x="1516267" y="2093557"/>
                </a:lnTo>
                <a:lnTo>
                  <a:pt x="1509305" y="2090165"/>
                </a:lnTo>
                <a:lnTo>
                  <a:pt x="1456420" y="2055819"/>
                </a:lnTo>
                <a:lnTo>
                  <a:pt x="1397120" y="2019937"/>
                </a:lnTo>
                <a:lnTo>
                  <a:pt x="1339330" y="1989431"/>
                </a:lnTo>
                <a:lnTo>
                  <a:pt x="1276585" y="1958166"/>
                </a:lnTo>
                <a:lnTo>
                  <a:pt x="1230424" y="1937184"/>
                </a:lnTo>
                <a:lnTo>
                  <a:pt x="1182612" y="1919280"/>
                </a:lnTo>
                <a:lnTo>
                  <a:pt x="1132896" y="1902353"/>
                </a:lnTo>
                <a:lnTo>
                  <a:pt x="1079605" y="1883132"/>
                </a:lnTo>
                <a:lnTo>
                  <a:pt x="1024725" y="1866011"/>
                </a:lnTo>
                <a:lnTo>
                  <a:pt x="970307" y="1851772"/>
                </a:lnTo>
                <a:lnTo>
                  <a:pt x="918826" y="1841545"/>
                </a:lnTo>
                <a:lnTo>
                  <a:pt x="865529" y="1833100"/>
                </a:lnTo>
                <a:lnTo>
                  <a:pt x="811817" y="1826616"/>
                </a:lnTo>
                <a:lnTo>
                  <a:pt x="760648" y="1823735"/>
                </a:lnTo>
                <a:lnTo>
                  <a:pt x="713730" y="1819335"/>
                </a:lnTo>
                <a:lnTo>
                  <a:pt x="669481" y="1814650"/>
                </a:lnTo>
                <a:lnTo>
                  <a:pt x="607447" y="1812012"/>
                </a:lnTo>
                <a:lnTo>
                  <a:pt x="557222" y="1811230"/>
                </a:lnTo>
                <a:lnTo>
                  <a:pt x="517514" y="1810999"/>
                </a:lnTo>
                <a:lnTo>
                  <a:pt x="580588" y="1810910"/>
                </a:lnTo>
                <a:lnTo>
                  <a:pt x="632712" y="1812074"/>
                </a:lnTo>
                <a:lnTo>
                  <a:pt x="675977" y="1816492"/>
                </a:lnTo>
                <a:lnTo>
                  <a:pt x="722502" y="1822355"/>
                </a:lnTo>
                <a:lnTo>
                  <a:pt x="770476" y="1830030"/>
                </a:lnTo>
                <a:lnTo>
                  <a:pt x="819094" y="1841240"/>
                </a:lnTo>
                <a:lnTo>
                  <a:pt x="874237" y="1857141"/>
                </a:lnTo>
                <a:lnTo>
                  <a:pt x="932670" y="1875905"/>
                </a:lnTo>
                <a:lnTo>
                  <a:pt x="989836" y="1895945"/>
                </a:lnTo>
                <a:lnTo>
                  <a:pt x="1046439" y="1916549"/>
                </a:lnTo>
                <a:lnTo>
                  <a:pt x="1101621" y="1937404"/>
                </a:lnTo>
                <a:lnTo>
                  <a:pt x="1153443" y="1958372"/>
                </a:lnTo>
                <a:lnTo>
                  <a:pt x="1203770" y="1982509"/>
                </a:lnTo>
                <a:lnTo>
                  <a:pt x="1252264" y="2007664"/>
                </a:lnTo>
                <a:lnTo>
                  <a:pt x="1297214" y="2030543"/>
                </a:lnTo>
                <a:lnTo>
                  <a:pt x="1356393" y="2063154"/>
                </a:lnTo>
                <a:lnTo>
                  <a:pt x="1410972" y="2095043"/>
                </a:lnTo>
                <a:lnTo>
                  <a:pt x="1473391" y="2136344"/>
                </a:lnTo>
                <a:lnTo>
                  <a:pt x="1482102" y="2143677"/>
                </a:lnTo>
                <a:lnTo>
                  <a:pt x="1482060" y="2146225"/>
                </a:lnTo>
                <a:lnTo>
                  <a:pt x="1466416" y="2142818"/>
                </a:lnTo>
                <a:lnTo>
                  <a:pt x="1403644" y="2111989"/>
                </a:lnTo>
                <a:lnTo>
                  <a:pt x="1342804" y="2078866"/>
                </a:lnTo>
                <a:lnTo>
                  <a:pt x="1286193" y="2051345"/>
                </a:lnTo>
                <a:lnTo>
                  <a:pt x="1242494" y="2034359"/>
                </a:lnTo>
                <a:lnTo>
                  <a:pt x="1196945" y="2017840"/>
                </a:lnTo>
                <a:lnTo>
                  <a:pt x="1153305" y="1998801"/>
                </a:lnTo>
                <a:lnTo>
                  <a:pt x="1107393" y="1981760"/>
                </a:lnTo>
                <a:lnTo>
                  <a:pt x="1059691" y="1966387"/>
                </a:lnTo>
                <a:lnTo>
                  <a:pt x="1011195" y="1951756"/>
                </a:lnTo>
                <a:lnTo>
                  <a:pt x="965464" y="1940574"/>
                </a:lnTo>
                <a:lnTo>
                  <a:pt x="921743" y="1931704"/>
                </a:lnTo>
                <a:lnTo>
                  <a:pt x="878914" y="1923863"/>
                </a:lnTo>
                <a:lnTo>
                  <a:pt x="836483" y="1919598"/>
                </a:lnTo>
                <a:lnTo>
                  <a:pt x="776253" y="1914078"/>
                </a:lnTo>
                <a:lnTo>
                  <a:pt x="721362" y="1908152"/>
                </a:lnTo>
                <a:lnTo>
                  <a:pt x="671173" y="1909517"/>
                </a:lnTo>
                <a:lnTo>
                  <a:pt x="612292" y="1914869"/>
                </a:lnTo>
                <a:lnTo>
                  <a:pt x="605049" y="1917648"/>
                </a:lnTo>
                <a:lnTo>
                  <a:pt x="602561" y="1921840"/>
                </a:lnTo>
                <a:lnTo>
                  <a:pt x="603241" y="1926974"/>
                </a:lnTo>
                <a:lnTo>
                  <a:pt x="625834" y="1935799"/>
                </a:lnTo>
                <a:lnTo>
                  <a:pt x="675234" y="1947344"/>
                </a:lnTo>
                <a:lnTo>
                  <a:pt x="725745" y="1958173"/>
                </a:lnTo>
                <a:lnTo>
                  <a:pt x="782046" y="1971911"/>
                </a:lnTo>
                <a:lnTo>
                  <a:pt x="842011" y="1990799"/>
                </a:lnTo>
                <a:lnTo>
                  <a:pt x="886762" y="2004329"/>
                </a:lnTo>
                <a:lnTo>
                  <a:pt x="930048" y="2018143"/>
                </a:lnTo>
                <a:lnTo>
                  <a:pt x="975802" y="2032080"/>
                </a:lnTo>
                <a:lnTo>
                  <a:pt x="1022264" y="2046073"/>
                </a:lnTo>
                <a:lnTo>
                  <a:pt x="1066310" y="2060092"/>
                </a:lnTo>
                <a:lnTo>
                  <a:pt x="1112402" y="2077240"/>
                </a:lnTo>
                <a:lnTo>
                  <a:pt x="1157845" y="2095391"/>
                </a:lnTo>
                <a:lnTo>
                  <a:pt x="1216312" y="2118763"/>
                </a:lnTo>
                <a:lnTo>
                  <a:pt x="1269511" y="2140506"/>
                </a:lnTo>
                <a:lnTo>
                  <a:pt x="1326881" y="2168813"/>
                </a:lnTo>
                <a:lnTo>
                  <a:pt x="1383160" y="2195553"/>
                </a:lnTo>
                <a:lnTo>
                  <a:pt x="1404523" y="2203346"/>
                </a:lnTo>
                <a:lnTo>
                  <a:pt x="1406943" y="2203552"/>
                </a:lnTo>
                <a:lnTo>
                  <a:pt x="1389165" y="2193834"/>
                </a:lnTo>
                <a:lnTo>
                  <a:pt x="1335339" y="2175941"/>
                </a:lnTo>
                <a:lnTo>
                  <a:pt x="1281392" y="2153456"/>
                </a:lnTo>
                <a:lnTo>
                  <a:pt x="1222557" y="2129604"/>
                </a:lnTo>
                <a:lnTo>
                  <a:pt x="1172185" y="2113952"/>
                </a:lnTo>
                <a:lnTo>
                  <a:pt x="1117095" y="2097616"/>
                </a:lnTo>
                <a:lnTo>
                  <a:pt x="1059438" y="2085367"/>
                </a:lnTo>
                <a:lnTo>
                  <a:pt x="1002191" y="2077448"/>
                </a:lnTo>
                <a:lnTo>
                  <a:pt x="943894" y="2071983"/>
                </a:lnTo>
                <a:lnTo>
                  <a:pt x="889576" y="2062954"/>
                </a:lnTo>
                <a:lnTo>
                  <a:pt x="839557" y="2055989"/>
                </a:lnTo>
                <a:lnTo>
                  <a:pt x="780734" y="2053636"/>
                </a:lnTo>
                <a:lnTo>
                  <a:pt x="725008" y="2047105"/>
                </a:lnTo>
                <a:lnTo>
                  <a:pt x="723477" y="2047919"/>
                </a:lnTo>
                <a:lnTo>
                  <a:pt x="731135" y="2051944"/>
                </a:lnTo>
                <a:lnTo>
                  <a:pt x="792933" y="2070815"/>
                </a:lnTo>
                <a:lnTo>
                  <a:pt x="847217" y="2084684"/>
                </a:lnTo>
                <a:lnTo>
                  <a:pt x="908589" y="2104278"/>
                </a:lnTo>
                <a:lnTo>
                  <a:pt x="969802" y="2123442"/>
                </a:lnTo>
                <a:lnTo>
                  <a:pt x="1018655" y="2140723"/>
                </a:lnTo>
                <a:lnTo>
                  <a:pt x="1080797" y="2160754"/>
                </a:lnTo>
                <a:lnTo>
                  <a:pt x="1143462" y="2186894"/>
                </a:lnTo>
                <a:lnTo>
                  <a:pt x="1200900" y="2207353"/>
                </a:lnTo>
                <a:lnTo>
                  <a:pt x="1254187" y="2229591"/>
                </a:lnTo>
                <a:lnTo>
                  <a:pt x="1310762" y="2250436"/>
                </a:lnTo>
                <a:lnTo>
                  <a:pt x="1342860" y="2263748"/>
                </a:lnTo>
                <a:lnTo>
                  <a:pt x="1344778" y="2262538"/>
                </a:lnTo>
                <a:lnTo>
                  <a:pt x="1343718" y="2259391"/>
                </a:lnTo>
                <a:lnTo>
                  <a:pt x="1319868" y="2243785"/>
                </a:lnTo>
                <a:lnTo>
                  <a:pt x="1264688" y="2222135"/>
                </a:lnTo>
                <a:lnTo>
                  <a:pt x="1211111" y="2207598"/>
                </a:lnTo>
                <a:lnTo>
                  <a:pt x="1155468" y="2194631"/>
                </a:lnTo>
                <a:lnTo>
                  <a:pt x="1099416" y="2187737"/>
                </a:lnTo>
                <a:lnTo>
                  <a:pt x="1037695" y="2181046"/>
                </a:lnTo>
                <a:lnTo>
                  <a:pt x="977583" y="2172489"/>
                </a:lnTo>
                <a:lnTo>
                  <a:pt x="920649" y="2166465"/>
                </a:lnTo>
                <a:lnTo>
                  <a:pt x="864343" y="2159946"/>
                </a:lnTo>
                <a:lnTo>
                  <a:pt x="810283" y="2158659"/>
                </a:lnTo>
                <a:lnTo>
                  <a:pt x="815729" y="2158483"/>
                </a:lnTo>
                <a:lnTo>
                  <a:pt x="879059" y="2165606"/>
                </a:lnTo>
                <a:lnTo>
                  <a:pt x="940268" y="2171345"/>
                </a:lnTo>
                <a:lnTo>
                  <a:pt x="1003009" y="2183398"/>
                </a:lnTo>
                <a:lnTo>
                  <a:pt x="1054361" y="2193581"/>
                </a:lnTo>
                <a:lnTo>
                  <a:pt x="1116880" y="2214739"/>
                </a:lnTo>
                <a:lnTo>
                  <a:pt x="1165960" y="2227565"/>
                </a:lnTo>
                <a:lnTo>
                  <a:pt x="1225058" y="2245498"/>
                </a:lnTo>
                <a:lnTo>
                  <a:pt x="1287472" y="2269645"/>
                </a:lnTo>
                <a:lnTo>
                  <a:pt x="1346990" y="2288062"/>
                </a:lnTo>
                <a:lnTo>
                  <a:pt x="1349872" y="2290445"/>
                </a:lnTo>
                <a:lnTo>
                  <a:pt x="1345943" y="2292034"/>
                </a:lnTo>
                <a:lnTo>
                  <a:pt x="1328320" y="2292630"/>
                </a:lnTo>
                <a:lnTo>
                  <a:pt x="1267656" y="2277130"/>
                </a:lnTo>
                <a:lnTo>
                  <a:pt x="1209634" y="2260047"/>
                </a:lnTo>
                <a:lnTo>
                  <a:pt x="1158903" y="2246065"/>
                </a:lnTo>
                <a:lnTo>
                  <a:pt x="1102372" y="2235546"/>
                </a:lnTo>
                <a:lnTo>
                  <a:pt x="1040099" y="2221512"/>
                </a:lnTo>
                <a:lnTo>
                  <a:pt x="981643" y="2210984"/>
                </a:lnTo>
                <a:lnTo>
                  <a:pt x="922988" y="2203575"/>
                </a:lnTo>
                <a:lnTo>
                  <a:pt x="871684" y="2198261"/>
                </a:lnTo>
                <a:lnTo>
                  <a:pt x="850817" y="2194801"/>
                </a:lnTo>
                <a:lnTo>
                  <a:pt x="851803" y="2195516"/>
                </a:lnTo>
                <a:lnTo>
                  <a:pt x="865378" y="2198261"/>
                </a:lnTo>
                <a:lnTo>
                  <a:pt x="919905" y="2205756"/>
                </a:lnTo>
                <a:lnTo>
                  <a:pt x="979273" y="2219527"/>
                </a:lnTo>
                <a:lnTo>
                  <a:pt x="1030040" y="2235872"/>
                </a:lnTo>
                <a:lnTo>
                  <a:pt x="1093358" y="2252469"/>
                </a:lnTo>
                <a:lnTo>
                  <a:pt x="1151532" y="2272601"/>
                </a:lnTo>
                <a:lnTo>
                  <a:pt x="1210943" y="2297938"/>
                </a:lnTo>
                <a:lnTo>
                  <a:pt x="1244263" y="2309148"/>
                </a:lnTo>
                <a:lnTo>
                  <a:pt x="1237116" y="2308035"/>
                </a:lnTo>
                <a:lnTo>
                  <a:pt x="1186678" y="2294590"/>
                </a:lnTo>
                <a:lnTo>
                  <a:pt x="1128112" y="2281051"/>
                </a:lnTo>
                <a:lnTo>
                  <a:pt x="1074401" y="2270609"/>
                </a:lnTo>
                <a:lnTo>
                  <a:pt x="1019622" y="2260107"/>
                </a:lnTo>
                <a:lnTo>
                  <a:pt x="964351" y="2247247"/>
                </a:lnTo>
                <a:lnTo>
                  <a:pt x="909587" y="2240374"/>
                </a:lnTo>
                <a:lnTo>
                  <a:pt x="853709" y="2233688"/>
                </a:lnTo>
                <a:lnTo>
                  <a:pt x="813035" y="2226300"/>
                </a:lnTo>
                <a:lnTo>
                  <a:pt x="813748" y="2227045"/>
                </a:lnTo>
                <a:lnTo>
                  <a:pt x="845696" y="2236643"/>
                </a:lnTo>
                <a:lnTo>
                  <a:pt x="907594" y="2244909"/>
                </a:lnTo>
                <a:lnTo>
                  <a:pt x="962760" y="2262659"/>
                </a:lnTo>
                <a:lnTo>
                  <a:pt x="1012800" y="2276338"/>
                </a:lnTo>
                <a:lnTo>
                  <a:pt x="1066469" y="2292610"/>
                </a:lnTo>
                <a:lnTo>
                  <a:pt x="1129227" y="2318281"/>
                </a:lnTo>
                <a:lnTo>
                  <a:pt x="1156490" y="2335453"/>
                </a:lnTo>
                <a:lnTo>
                  <a:pt x="1158531" y="2338417"/>
                </a:lnTo>
                <a:lnTo>
                  <a:pt x="1156381" y="2339223"/>
                </a:lnTo>
                <a:lnTo>
                  <a:pt x="1102650" y="2328000"/>
                </a:lnTo>
                <a:lnTo>
                  <a:pt x="1049859" y="2307711"/>
                </a:lnTo>
                <a:lnTo>
                  <a:pt x="994111" y="2286503"/>
                </a:lnTo>
                <a:lnTo>
                  <a:pt x="932366" y="2264328"/>
                </a:lnTo>
                <a:lnTo>
                  <a:pt x="877966" y="2238549"/>
                </a:lnTo>
                <a:lnTo>
                  <a:pt x="819628" y="2209184"/>
                </a:lnTo>
                <a:lnTo>
                  <a:pt x="792316" y="2192513"/>
                </a:lnTo>
                <a:lnTo>
                  <a:pt x="765116" y="2177045"/>
                </a:lnTo>
                <a:lnTo>
                  <a:pt x="702950" y="2130839"/>
                </a:lnTo>
                <a:lnTo>
                  <a:pt x="645282" y="2083057"/>
                </a:lnTo>
                <a:lnTo>
                  <a:pt x="584588" y="2039188"/>
                </a:lnTo>
                <a:lnTo>
                  <a:pt x="528049" y="1989895"/>
                </a:lnTo>
                <a:lnTo>
                  <a:pt x="501591" y="1965712"/>
                </a:lnTo>
                <a:lnTo>
                  <a:pt x="443254" y="1902438"/>
                </a:lnTo>
                <a:lnTo>
                  <a:pt x="385704" y="1841580"/>
                </a:lnTo>
                <a:lnTo>
                  <a:pt x="352208" y="1796744"/>
                </a:lnTo>
                <a:lnTo>
                  <a:pt x="350941" y="1797954"/>
                </a:lnTo>
                <a:lnTo>
                  <a:pt x="351267" y="1802270"/>
                </a:lnTo>
                <a:lnTo>
                  <a:pt x="362903" y="1825112"/>
                </a:lnTo>
                <a:lnTo>
                  <a:pt x="401066" y="1884622"/>
                </a:lnTo>
                <a:lnTo>
                  <a:pt x="453831" y="1944126"/>
                </a:lnTo>
                <a:lnTo>
                  <a:pt x="516867" y="2007430"/>
                </a:lnTo>
                <a:lnTo>
                  <a:pt x="576136" y="2066705"/>
                </a:lnTo>
                <a:lnTo>
                  <a:pt x="608646" y="2092976"/>
                </a:lnTo>
                <a:lnTo>
                  <a:pt x="661553" y="2122813"/>
                </a:lnTo>
                <a:lnTo>
                  <a:pt x="724299" y="2150068"/>
                </a:lnTo>
                <a:lnTo>
                  <a:pt x="779848" y="2167930"/>
                </a:lnTo>
                <a:lnTo>
                  <a:pt x="802982" y="2173132"/>
                </a:lnTo>
                <a:lnTo>
                  <a:pt x="824962" y="2171544"/>
                </a:lnTo>
                <a:lnTo>
                  <a:pt x="831057" y="2165974"/>
                </a:lnTo>
                <a:lnTo>
                  <a:pt x="833950" y="2157581"/>
                </a:lnTo>
                <a:lnTo>
                  <a:pt x="834710" y="2147306"/>
                </a:lnTo>
                <a:lnTo>
                  <a:pt x="830537" y="2136946"/>
                </a:lnTo>
                <a:lnTo>
                  <a:pt x="803477" y="2106769"/>
                </a:lnTo>
                <a:lnTo>
                  <a:pt x="746258" y="2062109"/>
                </a:lnTo>
                <a:lnTo>
                  <a:pt x="691898" y="2021180"/>
                </a:lnTo>
                <a:lnTo>
                  <a:pt x="636100" y="1979300"/>
                </a:lnTo>
                <a:lnTo>
                  <a:pt x="574429" y="1937232"/>
                </a:lnTo>
                <a:lnTo>
                  <a:pt x="513157" y="1895127"/>
                </a:lnTo>
                <a:lnTo>
                  <a:pt x="464293" y="1863543"/>
                </a:lnTo>
                <a:lnTo>
                  <a:pt x="402148" y="1821430"/>
                </a:lnTo>
                <a:lnTo>
                  <a:pt x="339483" y="1779316"/>
                </a:lnTo>
                <a:lnTo>
                  <a:pt x="276234" y="1735007"/>
                </a:lnTo>
                <a:lnTo>
                  <a:pt x="216085" y="1694654"/>
                </a:lnTo>
                <a:lnTo>
                  <a:pt x="157017" y="1646533"/>
                </a:lnTo>
                <a:lnTo>
                  <a:pt x="156474" y="1644001"/>
                </a:lnTo>
                <a:lnTo>
                  <a:pt x="168347" y="1647426"/>
                </a:lnTo>
                <a:lnTo>
                  <a:pt x="228069" y="1688566"/>
                </a:lnTo>
                <a:lnTo>
                  <a:pt x="287458" y="1723229"/>
                </a:lnTo>
                <a:lnTo>
                  <a:pt x="340181" y="1766894"/>
                </a:lnTo>
                <a:lnTo>
                  <a:pt x="402589" y="1810527"/>
                </a:lnTo>
                <a:lnTo>
                  <a:pt x="465912" y="1858531"/>
                </a:lnTo>
                <a:lnTo>
                  <a:pt x="527510" y="1905838"/>
                </a:lnTo>
                <a:lnTo>
                  <a:pt x="577601" y="1944186"/>
                </a:lnTo>
                <a:lnTo>
                  <a:pt x="628317" y="1978295"/>
                </a:lnTo>
                <a:lnTo>
                  <a:pt x="687969" y="2021262"/>
                </a:lnTo>
                <a:lnTo>
                  <a:pt x="744812" y="2063544"/>
                </a:lnTo>
                <a:lnTo>
                  <a:pt x="800577" y="2104770"/>
                </a:lnTo>
                <a:lnTo>
                  <a:pt x="819214" y="2118154"/>
                </a:lnTo>
                <a:lnTo>
                  <a:pt x="843095" y="2128003"/>
                </a:lnTo>
                <a:lnTo>
                  <a:pt x="850165" y="2126417"/>
                </a:lnTo>
                <a:lnTo>
                  <a:pt x="853708" y="2120681"/>
                </a:lnTo>
                <a:lnTo>
                  <a:pt x="854901" y="2112178"/>
                </a:lnTo>
                <a:lnTo>
                  <a:pt x="849987" y="2096490"/>
                </a:lnTo>
                <a:lnTo>
                  <a:pt x="814531" y="2041720"/>
                </a:lnTo>
                <a:lnTo>
                  <a:pt x="770417" y="1988609"/>
                </a:lnTo>
                <a:lnTo>
                  <a:pt x="719200" y="1936298"/>
                </a:lnTo>
                <a:lnTo>
                  <a:pt x="664024" y="1886494"/>
                </a:lnTo>
                <a:lnTo>
                  <a:pt x="600828" y="1835625"/>
                </a:lnTo>
                <a:lnTo>
                  <a:pt x="538953" y="1790569"/>
                </a:lnTo>
                <a:lnTo>
                  <a:pt x="476340" y="1747874"/>
                </a:lnTo>
                <a:lnTo>
                  <a:pt x="427518" y="1721776"/>
                </a:lnTo>
                <a:lnTo>
                  <a:pt x="367025" y="1691998"/>
                </a:lnTo>
                <a:lnTo>
                  <a:pt x="313135" y="1666705"/>
                </a:lnTo>
                <a:lnTo>
                  <a:pt x="257600" y="1646377"/>
                </a:lnTo>
                <a:lnTo>
                  <a:pt x="236299" y="1639124"/>
                </a:lnTo>
                <a:lnTo>
                  <a:pt x="232725" y="1640231"/>
                </a:lnTo>
                <a:lnTo>
                  <a:pt x="233851" y="1644479"/>
                </a:lnTo>
                <a:lnTo>
                  <a:pt x="238112" y="1650820"/>
                </a:lnTo>
                <a:lnTo>
                  <a:pt x="252205" y="1660985"/>
                </a:lnTo>
                <a:lnTo>
                  <a:pt x="307245" y="1689124"/>
                </a:lnTo>
                <a:lnTo>
                  <a:pt x="357652" y="1716353"/>
                </a:lnTo>
                <a:lnTo>
                  <a:pt x="417651" y="1744262"/>
                </a:lnTo>
                <a:lnTo>
                  <a:pt x="466021" y="1770879"/>
                </a:lnTo>
                <a:lnTo>
                  <a:pt x="517398" y="1800993"/>
                </a:lnTo>
                <a:lnTo>
                  <a:pt x="569665" y="1826553"/>
                </a:lnTo>
                <a:lnTo>
                  <a:pt x="627785" y="1854533"/>
                </a:lnTo>
                <a:lnTo>
                  <a:pt x="678281" y="1885051"/>
                </a:lnTo>
                <a:lnTo>
                  <a:pt x="728468" y="1910731"/>
                </a:lnTo>
                <a:lnTo>
                  <a:pt x="789423" y="1940368"/>
                </a:lnTo>
                <a:lnTo>
                  <a:pt x="843404" y="1965633"/>
                </a:lnTo>
                <a:lnTo>
                  <a:pt x="874230" y="1981530"/>
                </a:lnTo>
                <a:lnTo>
                  <a:pt x="892893" y="1993191"/>
                </a:lnTo>
                <a:lnTo>
                  <a:pt x="916784" y="2002274"/>
                </a:lnTo>
                <a:lnTo>
                  <a:pt x="923858" y="2001654"/>
                </a:lnTo>
                <a:lnTo>
                  <a:pt x="927403" y="1997731"/>
                </a:lnTo>
                <a:lnTo>
                  <a:pt x="928597" y="1991607"/>
                </a:lnTo>
                <a:lnTo>
                  <a:pt x="913510" y="1955041"/>
                </a:lnTo>
                <a:lnTo>
                  <a:pt x="875233" y="1896086"/>
                </a:lnTo>
                <a:lnTo>
                  <a:pt x="816885" y="1835377"/>
                </a:lnTo>
                <a:lnTo>
                  <a:pt x="759055" y="1787400"/>
                </a:lnTo>
                <a:lnTo>
                  <a:pt x="697242" y="1738799"/>
                </a:lnTo>
                <a:lnTo>
                  <a:pt x="642969" y="1700501"/>
                </a:lnTo>
                <a:lnTo>
                  <a:pt x="588024" y="1665106"/>
                </a:lnTo>
                <a:lnTo>
                  <a:pt x="534699" y="1637981"/>
                </a:lnTo>
                <a:lnTo>
                  <a:pt x="476265" y="1615127"/>
                </a:lnTo>
                <a:lnTo>
                  <a:pt x="420087" y="1593537"/>
                </a:lnTo>
                <a:lnTo>
                  <a:pt x="357108" y="1573687"/>
                </a:lnTo>
                <a:lnTo>
                  <a:pt x="302727" y="1558500"/>
                </a:lnTo>
                <a:lnTo>
                  <a:pt x="254106" y="1543047"/>
                </a:lnTo>
                <a:lnTo>
                  <a:pt x="310917" y="1562094"/>
                </a:lnTo>
                <a:lnTo>
                  <a:pt x="361713" y="1584243"/>
                </a:lnTo>
                <a:lnTo>
                  <a:pt x="423739" y="1611148"/>
                </a:lnTo>
                <a:lnTo>
                  <a:pt x="486987" y="1638993"/>
                </a:lnTo>
                <a:lnTo>
                  <a:pt x="538427" y="1665599"/>
                </a:lnTo>
                <a:lnTo>
                  <a:pt x="596303" y="1695709"/>
                </a:lnTo>
                <a:lnTo>
                  <a:pt x="652316" y="1726858"/>
                </a:lnTo>
                <a:lnTo>
                  <a:pt x="705957" y="1758313"/>
                </a:lnTo>
                <a:lnTo>
                  <a:pt x="758895" y="1789861"/>
                </a:lnTo>
                <a:lnTo>
                  <a:pt x="820779" y="1830792"/>
                </a:lnTo>
                <a:lnTo>
                  <a:pt x="874944" y="1865740"/>
                </a:lnTo>
                <a:lnTo>
                  <a:pt x="925375" y="1900502"/>
                </a:lnTo>
                <a:lnTo>
                  <a:pt x="931924" y="1901051"/>
                </a:lnTo>
                <a:lnTo>
                  <a:pt x="933950" y="1896738"/>
                </a:lnTo>
                <a:lnTo>
                  <a:pt x="929964" y="1880636"/>
                </a:lnTo>
                <a:lnTo>
                  <a:pt x="894014" y="1821082"/>
                </a:lnTo>
                <a:lnTo>
                  <a:pt x="840459" y="1763153"/>
                </a:lnTo>
                <a:lnTo>
                  <a:pt x="785375" y="1708706"/>
                </a:lnTo>
                <a:lnTo>
                  <a:pt x="736413" y="1666887"/>
                </a:lnTo>
                <a:lnTo>
                  <a:pt x="683691" y="1626031"/>
                </a:lnTo>
                <a:lnTo>
                  <a:pt x="625306" y="1591178"/>
                </a:lnTo>
                <a:lnTo>
                  <a:pt x="570442" y="1558625"/>
                </a:lnTo>
                <a:lnTo>
                  <a:pt x="517141" y="1526753"/>
                </a:lnTo>
                <a:lnTo>
                  <a:pt x="463134" y="1495082"/>
                </a:lnTo>
                <a:lnTo>
                  <a:pt x="404368" y="1465811"/>
                </a:lnTo>
                <a:lnTo>
                  <a:pt x="350561" y="1447520"/>
                </a:lnTo>
                <a:lnTo>
                  <a:pt x="289865" y="1424091"/>
                </a:lnTo>
                <a:lnTo>
                  <a:pt x="232816" y="1407851"/>
                </a:lnTo>
                <a:lnTo>
                  <a:pt x="170767" y="1392952"/>
                </a:lnTo>
                <a:lnTo>
                  <a:pt x="157451" y="1391889"/>
                </a:lnTo>
                <a:lnTo>
                  <a:pt x="152083" y="1395859"/>
                </a:lnTo>
                <a:lnTo>
                  <a:pt x="152014" y="1403185"/>
                </a:lnTo>
                <a:lnTo>
                  <a:pt x="155478" y="1412749"/>
                </a:lnTo>
                <a:lnTo>
                  <a:pt x="168685" y="1429614"/>
                </a:lnTo>
                <a:lnTo>
                  <a:pt x="226127" y="1476911"/>
                </a:lnTo>
                <a:lnTo>
                  <a:pt x="287866" y="1527017"/>
                </a:lnTo>
                <a:lnTo>
                  <a:pt x="350011" y="1568822"/>
                </a:lnTo>
                <a:lnTo>
                  <a:pt x="407693" y="1616464"/>
                </a:lnTo>
                <a:lnTo>
                  <a:pt x="455661" y="1651515"/>
                </a:lnTo>
                <a:lnTo>
                  <a:pt x="514697" y="1703205"/>
                </a:lnTo>
                <a:lnTo>
                  <a:pt x="561366" y="1755356"/>
                </a:lnTo>
                <a:lnTo>
                  <a:pt x="614983" y="1810519"/>
                </a:lnTo>
                <a:lnTo>
                  <a:pt x="677368" y="1873126"/>
                </a:lnTo>
                <a:lnTo>
                  <a:pt x="684698" y="1880460"/>
                </a:lnTo>
                <a:lnTo>
                  <a:pt x="688415" y="1880670"/>
                </a:lnTo>
                <a:lnTo>
                  <a:pt x="689723" y="1876131"/>
                </a:lnTo>
                <a:lnTo>
                  <a:pt x="689425" y="1868426"/>
                </a:lnTo>
                <a:lnTo>
                  <a:pt x="677828" y="1840814"/>
                </a:lnTo>
                <a:lnTo>
                  <a:pt x="634739" y="1786505"/>
                </a:lnTo>
                <a:lnTo>
                  <a:pt x="583354" y="1726450"/>
                </a:lnTo>
                <a:lnTo>
                  <a:pt x="538273" y="1673294"/>
                </a:lnTo>
                <a:lnTo>
                  <a:pt x="479066" y="1617733"/>
                </a:lnTo>
                <a:lnTo>
                  <a:pt x="419451" y="1568934"/>
                </a:lnTo>
                <a:lnTo>
                  <a:pt x="359495" y="1518567"/>
                </a:lnTo>
                <a:lnTo>
                  <a:pt x="297263" y="1474476"/>
                </a:lnTo>
                <a:lnTo>
                  <a:pt x="239910" y="1440377"/>
                </a:lnTo>
                <a:lnTo>
                  <a:pt x="186640" y="1414231"/>
                </a:lnTo>
                <a:lnTo>
                  <a:pt x="131238" y="1392551"/>
                </a:lnTo>
                <a:lnTo>
                  <a:pt x="109948" y="1380862"/>
                </a:lnTo>
                <a:lnTo>
                  <a:pt x="105207" y="1382659"/>
                </a:lnTo>
                <a:lnTo>
                  <a:pt x="104386" y="1389706"/>
                </a:lnTo>
                <a:lnTo>
                  <a:pt x="109712" y="1409624"/>
                </a:lnTo>
                <a:lnTo>
                  <a:pt x="135316" y="1444594"/>
                </a:lnTo>
                <a:lnTo>
                  <a:pt x="186052" y="1505767"/>
                </a:lnTo>
                <a:lnTo>
                  <a:pt x="237615" y="1559413"/>
                </a:lnTo>
                <a:lnTo>
                  <a:pt x="286619" y="1611789"/>
                </a:lnTo>
                <a:lnTo>
                  <a:pt x="330440" y="1667196"/>
                </a:lnTo>
                <a:lnTo>
                  <a:pt x="380328" y="1728893"/>
                </a:lnTo>
                <a:lnTo>
                  <a:pt x="418180" y="1788750"/>
                </a:lnTo>
                <a:lnTo>
                  <a:pt x="454826" y="1844731"/>
                </a:lnTo>
                <a:lnTo>
                  <a:pt x="414642" y="1788846"/>
                </a:lnTo>
                <a:lnTo>
                  <a:pt x="364602" y="1726586"/>
                </a:lnTo>
                <a:lnTo>
                  <a:pt x="312188" y="1663495"/>
                </a:lnTo>
                <a:lnTo>
                  <a:pt x="266618" y="1609689"/>
                </a:lnTo>
                <a:lnTo>
                  <a:pt x="214906" y="1554742"/>
                </a:lnTo>
                <a:lnTo>
                  <a:pt x="160929" y="1494741"/>
                </a:lnTo>
                <a:lnTo>
                  <a:pt x="104694" y="1437438"/>
                </a:lnTo>
                <a:lnTo>
                  <a:pt x="55211" y="1393451"/>
                </a:lnTo>
                <a:lnTo>
                  <a:pt x="48829" y="1393391"/>
                </a:lnTo>
                <a:lnTo>
                  <a:pt x="44573" y="1398031"/>
                </a:lnTo>
                <a:lnTo>
                  <a:pt x="41736" y="1405803"/>
                </a:lnTo>
                <a:lnTo>
                  <a:pt x="41704" y="1423797"/>
                </a:lnTo>
                <a:lnTo>
                  <a:pt x="56804" y="1475124"/>
                </a:lnTo>
                <a:lnTo>
                  <a:pt x="83487" y="1528286"/>
                </a:lnTo>
                <a:lnTo>
                  <a:pt x="111336" y="1581714"/>
                </a:lnTo>
                <a:lnTo>
                  <a:pt x="140644" y="1632770"/>
                </a:lnTo>
                <a:lnTo>
                  <a:pt x="179397" y="1688225"/>
                </a:lnTo>
                <a:lnTo>
                  <a:pt x="222018" y="1738987"/>
                </a:lnTo>
                <a:lnTo>
                  <a:pt x="229053" y="1741901"/>
                </a:lnTo>
                <a:lnTo>
                  <a:pt x="236083" y="1740335"/>
                </a:lnTo>
                <a:lnTo>
                  <a:pt x="243109" y="1735781"/>
                </a:lnTo>
                <a:lnTo>
                  <a:pt x="245453" y="1726896"/>
                </a:lnTo>
                <a:lnTo>
                  <a:pt x="237575" y="1686445"/>
                </a:lnTo>
                <a:lnTo>
                  <a:pt x="220422" y="1637415"/>
                </a:lnTo>
                <a:lnTo>
                  <a:pt x="193665" y="1574685"/>
                </a:lnTo>
                <a:lnTo>
                  <a:pt x="165850" y="1516627"/>
                </a:lnTo>
                <a:lnTo>
                  <a:pt x="144839" y="1466086"/>
                </a:lnTo>
                <a:lnTo>
                  <a:pt x="117948" y="1405011"/>
                </a:lnTo>
                <a:lnTo>
                  <a:pt x="100158" y="1351007"/>
                </a:lnTo>
                <a:lnTo>
                  <a:pt x="96340" y="1339358"/>
                </a:lnTo>
                <a:lnTo>
                  <a:pt x="93795" y="1336272"/>
                </a:lnTo>
                <a:lnTo>
                  <a:pt x="92098" y="1338894"/>
                </a:lnTo>
                <a:lnTo>
                  <a:pt x="91383" y="1355456"/>
                </a:lnTo>
                <a:lnTo>
                  <a:pt x="100456" y="1413747"/>
                </a:lnTo>
                <a:lnTo>
                  <a:pt x="113244" y="1464329"/>
                </a:lnTo>
                <a:lnTo>
                  <a:pt x="132937" y="1522644"/>
                </a:lnTo>
                <a:lnTo>
                  <a:pt x="150034" y="1557036"/>
                </a:lnTo>
                <a:lnTo>
                  <a:pt x="152988" y="1560939"/>
                </a:lnTo>
                <a:lnTo>
                  <a:pt x="153787" y="1560032"/>
                </a:lnTo>
                <a:lnTo>
                  <a:pt x="153150" y="1555917"/>
                </a:lnTo>
                <a:lnTo>
                  <a:pt x="117204" y="1496613"/>
                </a:lnTo>
                <a:lnTo>
                  <a:pt x="96891" y="1456361"/>
                </a:lnTo>
                <a:lnTo>
                  <a:pt x="63830" y="1394243"/>
                </a:lnTo>
                <a:lnTo>
                  <a:pt x="39121" y="1337311"/>
                </a:lnTo>
                <a:lnTo>
                  <a:pt x="21258" y="1282379"/>
                </a:lnTo>
                <a:lnTo>
                  <a:pt x="22854" y="1287054"/>
                </a:lnTo>
                <a:lnTo>
                  <a:pt x="30889" y="1347334"/>
                </a:lnTo>
                <a:lnTo>
                  <a:pt x="46834" y="1408582"/>
                </a:lnTo>
                <a:lnTo>
                  <a:pt x="66267" y="1452491"/>
                </a:lnTo>
                <a:lnTo>
                  <a:pt x="69067" y="1456148"/>
                </a:lnTo>
                <a:lnTo>
                  <a:pt x="69764" y="1455076"/>
                </a:lnTo>
                <a:lnTo>
                  <a:pt x="58352" y="1411621"/>
                </a:lnTo>
                <a:lnTo>
                  <a:pt x="33871" y="1352692"/>
                </a:lnTo>
                <a:lnTo>
                  <a:pt x="33594" y="1311967"/>
                </a:lnTo>
                <a:lnTo>
                  <a:pt x="37926" y="1301634"/>
                </a:lnTo>
                <a:lnTo>
                  <a:pt x="52099" y="1287033"/>
                </a:lnTo>
                <a:lnTo>
                  <a:pt x="76335" y="1282883"/>
                </a:lnTo>
                <a:lnTo>
                  <a:pt x="128376" y="1289751"/>
                </a:lnTo>
                <a:lnTo>
                  <a:pt x="184038" y="1304627"/>
                </a:lnTo>
                <a:lnTo>
                  <a:pt x="235625" y="1318263"/>
                </a:lnTo>
                <a:lnTo>
                  <a:pt x="286135" y="1329712"/>
                </a:lnTo>
                <a:lnTo>
                  <a:pt x="347199" y="1351297"/>
                </a:lnTo>
                <a:lnTo>
                  <a:pt x="404322" y="1371158"/>
                </a:lnTo>
                <a:lnTo>
                  <a:pt x="460665" y="1391676"/>
                </a:lnTo>
                <a:lnTo>
                  <a:pt x="519444" y="1410609"/>
                </a:lnTo>
                <a:lnTo>
                  <a:pt x="567893" y="1430404"/>
                </a:lnTo>
                <a:lnTo>
                  <a:pt x="573110" y="1430895"/>
                </a:lnTo>
                <a:lnTo>
                  <a:pt x="573079" y="1427712"/>
                </a:lnTo>
                <a:lnTo>
                  <a:pt x="569549" y="1422081"/>
                </a:lnTo>
                <a:lnTo>
                  <a:pt x="516959" y="1396232"/>
                </a:lnTo>
                <a:lnTo>
                  <a:pt x="466017" y="1371716"/>
                </a:lnTo>
                <a:lnTo>
                  <a:pt x="421989" y="1362188"/>
                </a:lnTo>
                <a:lnTo>
                  <a:pt x="360300" y="1353379"/>
                </a:lnTo>
                <a:lnTo>
                  <a:pt x="311638" y="1343757"/>
                </a:lnTo>
                <a:lnTo>
                  <a:pt x="248858" y="1337260"/>
                </a:lnTo>
                <a:lnTo>
                  <a:pt x="193870" y="1331442"/>
                </a:lnTo>
                <a:lnTo>
                  <a:pt x="161961" y="1333816"/>
                </a:lnTo>
                <a:lnTo>
                  <a:pt x="155090" y="1337257"/>
                </a:lnTo>
                <a:lnTo>
                  <a:pt x="154019" y="1341890"/>
                </a:lnTo>
                <a:lnTo>
                  <a:pt x="156814" y="1347319"/>
                </a:lnTo>
                <a:lnTo>
                  <a:pt x="178638" y="1356470"/>
                </a:lnTo>
                <a:lnTo>
                  <a:pt x="238661" y="1371877"/>
                </a:lnTo>
                <a:lnTo>
                  <a:pt x="287035" y="1382643"/>
                </a:lnTo>
                <a:lnTo>
                  <a:pt x="338412" y="1393241"/>
                </a:lnTo>
                <a:lnTo>
                  <a:pt x="390680" y="1403791"/>
                </a:lnTo>
                <a:lnTo>
                  <a:pt x="453508" y="1425072"/>
                </a:lnTo>
                <a:lnTo>
                  <a:pt x="502641" y="1439088"/>
                </a:lnTo>
                <a:lnTo>
                  <a:pt x="561758" y="1461073"/>
                </a:lnTo>
                <a:lnTo>
                  <a:pt x="624085" y="1482617"/>
                </a:lnTo>
                <a:lnTo>
                  <a:pt x="630459" y="1483250"/>
                </a:lnTo>
                <a:lnTo>
                  <a:pt x="630028" y="1480163"/>
                </a:lnTo>
                <a:lnTo>
                  <a:pt x="618242" y="1469714"/>
                </a:lnTo>
                <a:lnTo>
                  <a:pt x="566450" y="1449784"/>
                </a:lnTo>
                <a:lnTo>
                  <a:pt x="504346" y="1428221"/>
                </a:lnTo>
                <a:lnTo>
                  <a:pt x="453103" y="1415325"/>
                </a:lnTo>
                <a:lnTo>
                  <a:pt x="400876" y="1404095"/>
                </a:lnTo>
                <a:lnTo>
                  <a:pt x="349526" y="1393359"/>
                </a:lnTo>
                <a:lnTo>
                  <a:pt x="289661" y="1379251"/>
                </a:lnTo>
                <a:lnTo>
                  <a:pt x="240665" y="1368710"/>
                </a:lnTo>
                <a:lnTo>
                  <a:pt x="187932" y="1361297"/>
                </a:lnTo>
                <a:lnTo>
                  <a:pt x="166731" y="1360733"/>
                </a:lnTo>
                <a:lnTo>
                  <a:pt x="167629" y="1362220"/>
                </a:lnTo>
                <a:lnTo>
                  <a:pt x="221065" y="1383492"/>
                </a:lnTo>
                <a:lnTo>
                  <a:pt x="283213" y="1403436"/>
                </a:lnTo>
                <a:lnTo>
                  <a:pt x="343780" y="1421299"/>
                </a:lnTo>
                <a:lnTo>
                  <a:pt x="403489" y="1438888"/>
                </a:lnTo>
                <a:lnTo>
                  <a:pt x="462651" y="1456441"/>
                </a:lnTo>
                <a:lnTo>
                  <a:pt x="469023" y="1456441"/>
                </a:lnTo>
                <a:lnTo>
                  <a:pt x="470933" y="1454102"/>
                </a:lnTo>
                <a:lnTo>
                  <a:pt x="469865" y="1450202"/>
                </a:lnTo>
                <a:lnTo>
                  <a:pt x="451596" y="1433536"/>
                </a:lnTo>
                <a:lnTo>
                  <a:pt x="392369" y="1411499"/>
                </a:lnTo>
                <a:lnTo>
                  <a:pt x="337551" y="1391326"/>
                </a:lnTo>
                <a:lnTo>
                  <a:pt x="281663" y="1373216"/>
                </a:lnTo>
                <a:lnTo>
                  <a:pt x="228683" y="1358374"/>
                </a:lnTo>
                <a:lnTo>
                  <a:pt x="178487" y="1344177"/>
                </a:lnTo>
                <a:lnTo>
                  <a:pt x="137404" y="1339210"/>
                </a:lnTo>
                <a:lnTo>
                  <a:pt x="129360" y="1335004"/>
                </a:lnTo>
                <a:lnTo>
                  <a:pt x="125167" y="1328690"/>
                </a:lnTo>
                <a:lnTo>
                  <a:pt x="123542" y="1320971"/>
                </a:lnTo>
                <a:lnTo>
                  <a:pt x="128307" y="1314655"/>
                </a:lnTo>
                <a:lnTo>
                  <a:pt x="182669" y="1292235"/>
                </a:lnTo>
                <a:lnTo>
                  <a:pt x="234995" y="1286009"/>
                </a:lnTo>
                <a:lnTo>
                  <a:pt x="283479" y="1283761"/>
                </a:lnTo>
                <a:lnTo>
                  <a:pt x="334889" y="1277376"/>
                </a:lnTo>
                <a:lnTo>
                  <a:pt x="388337" y="1274964"/>
                </a:lnTo>
                <a:lnTo>
                  <a:pt x="448107" y="1274249"/>
                </a:lnTo>
                <a:lnTo>
                  <a:pt x="510269" y="1275207"/>
                </a:lnTo>
                <a:lnTo>
                  <a:pt x="552148" y="1279577"/>
                </a:lnTo>
                <a:lnTo>
                  <a:pt x="597276" y="1282299"/>
                </a:lnTo>
                <a:lnTo>
                  <a:pt x="643460" y="1284679"/>
                </a:lnTo>
                <a:lnTo>
                  <a:pt x="687383" y="1289636"/>
                </a:lnTo>
                <a:lnTo>
                  <a:pt x="730301" y="1295738"/>
                </a:lnTo>
                <a:lnTo>
                  <a:pt x="772772" y="1302350"/>
                </a:lnTo>
                <a:lnTo>
                  <a:pt x="836144" y="1312649"/>
                </a:lnTo>
                <a:lnTo>
                  <a:pt x="899375" y="1323110"/>
                </a:lnTo>
                <a:lnTo>
                  <a:pt x="961393" y="1333618"/>
                </a:lnTo>
                <a:lnTo>
                  <a:pt x="1017334" y="1344141"/>
                </a:lnTo>
                <a:lnTo>
                  <a:pt x="1069784" y="1354667"/>
                </a:lnTo>
                <a:lnTo>
                  <a:pt x="1126902" y="1368705"/>
                </a:lnTo>
                <a:lnTo>
                  <a:pt x="1177915" y="1377154"/>
                </a:lnTo>
                <a:lnTo>
                  <a:pt x="1181003" y="1375507"/>
                </a:lnTo>
                <a:lnTo>
                  <a:pt x="1177212" y="1372070"/>
                </a:lnTo>
                <a:lnTo>
                  <a:pt x="1116811" y="1347943"/>
                </a:lnTo>
                <a:lnTo>
                  <a:pt x="1058029" y="1333668"/>
                </a:lnTo>
                <a:lnTo>
                  <a:pt x="1007362" y="1328687"/>
                </a:lnTo>
                <a:lnTo>
                  <a:pt x="955305" y="1321623"/>
                </a:lnTo>
                <a:lnTo>
                  <a:pt x="897247" y="1317710"/>
                </a:lnTo>
                <a:lnTo>
                  <a:pt x="841180" y="1310961"/>
                </a:lnTo>
                <a:lnTo>
                  <a:pt x="787523" y="1307142"/>
                </a:lnTo>
                <a:lnTo>
                  <a:pt x="734580" y="1306010"/>
                </a:lnTo>
                <a:lnTo>
                  <a:pt x="681848" y="1311264"/>
                </a:lnTo>
                <a:lnTo>
                  <a:pt x="629179" y="1314641"/>
                </a:lnTo>
                <a:lnTo>
                  <a:pt x="567386" y="1323017"/>
                </a:lnTo>
                <a:lnTo>
                  <a:pt x="521955" y="1326701"/>
                </a:lnTo>
                <a:lnTo>
                  <a:pt x="466250" y="1333512"/>
                </a:lnTo>
                <a:lnTo>
                  <a:pt x="423879" y="1336050"/>
                </a:lnTo>
                <a:lnTo>
                  <a:pt x="432643" y="1336644"/>
                </a:lnTo>
                <a:lnTo>
                  <a:pt x="491996" y="1329789"/>
                </a:lnTo>
                <a:lnTo>
                  <a:pt x="551207" y="1327222"/>
                </a:lnTo>
                <a:lnTo>
                  <a:pt x="607963" y="1321126"/>
                </a:lnTo>
                <a:lnTo>
                  <a:pt x="655770" y="1317563"/>
                </a:lnTo>
                <a:lnTo>
                  <a:pt x="706981" y="1316507"/>
                </a:lnTo>
                <a:lnTo>
                  <a:pt x="759199" y="1316194"/>
                </a:lnTo>
                <a:lnTo>
                  <a:pt x="822009" y="1316088"/>
                </a:lnTo>
                <a:lnTo>
                  <a:pt x="872309" y="1316070"/>
                </a:lnTo>
                <a:lnTo>
                  <a:pt x="924258" y="1316064"/>
                </a:lnTo>
                <a:lnTo>
                  <a:pt x="976695" y="1317233"/>
                </a:lnTo>
                <a:lnTo>
                  <a:pt x="1029277" y="1323298"/>
                </a:lnTo>
                <a:lnTo>
                  <a:pt x="1080731" y="1326785"/>
                </a:lnTo>
                <a:lnTo>
                  <a:pt x="1143752" y="1334731"/>
                </a:lnTo>
                <a:lnTo>
                  <a:pt x="1194849" y="1339531"/>
                </a:lnTo>
                <a:lnTo>
                  <a:pt x="1243914" y="1348362"/>
                </a:lnTo>
                <a:lnTo>
                  <a:pt x="1302414" y="1361827"/>
                </a:lnTo>
                <a:lnTo>
                  <a:pt x="1350524" y="1372256"/>
                </a:lnTo>
                <a:lnTo>
                  <a:pt x="1402588" y="1376685"/>
                </a:lnTo>
                <a:lnTo>
                  <a:pt x="1403315" y="1375195"/>
                </a:lnTo>
                <a:lnTo>
                  <a:pt x="1400289" y="1373031"/>
                </a:lnTo>
                <a:lnTo>
                  <a:pt x="1340892" y="1357822"/>
                </a:lnTo>
                <a:lnTo>
                  <a:pt x="1285305" y="1349657"/>
                </a:lnTo>
                <a:lnTo>
                  <a:pt x="1228095" y="1340809"/>
                </a:lnTo>
                <a:lnTo>
                  <a:pt x="1178766" y="1338212"/>
                </a:lnTo>
                <a:lnTo>
                  <a:pt x="1127104" y="1337443"/>
                </a:lnTo>
                <a:lnTo>
                  <a:pt x="1074752" y="1337215"/>
                </a:lnTo>
                <a:lnTo>
                  <a:pt x="1022195" y="1337147"/>
                </a:lnTo>
                <a:lnTo>
                  <a:pt x="970749" y="1337128"/>
                </a:lnTo>
                <a:lnTo>
                  <a:pt x="910850" y="1337121"/>
                </a:lnTo>
                <a:lnTo>
                  <a:pt x="853958" y="1342709"/>
                </a:lnTo>
                <a:lnTo>
                  <a:pt x="811716" y="1346184"/>
                </a:lnTo>
                <a:lnTo>
                  <a:pt x="804679" y="1349011"/>
                </a:lnTo>
                <a:lnTo>
                  <a:pt x="802328" y="1353236"/>
                </a:lnTo>
                <a:lnTo>
                  <a:pt x="803100" y="1358392"/>
                </a:lnTo>
                <a:lnTo>
                  <a:pt x="810633" y="1361830"/>
                </a:lnTo>
                <a:lnTo>
                  <a:pt x="866918" y="1367346"/>
                </a:lnTo>
                <a:lnTo>
                  <a:pt x="929379" y="1368436"/>
                </a:lnTo>
                <a:lnTo>
                  <a:pt x="980682" y="1374214"/>
                </a:lnTo>
                <a:lnTo>
                  <a:pt x="1032927" y="1383335"/>
                </a:lnTo>
                <a:lnTo>
                  <a:pt x="1091042" y="1393447"/>
                </a:lnTo>
                <a:lnTo>
                  <a:pt x="1152714" y="1409441"/>
                </a:lnTo>
                <a:lnTo>
                  <a:pt x="1215441" y="1423409"/>
                </a:lnTo>
                <a:lnTo>
                  <a:pt x="1272892" y="1440545"/>
                </a:lnTo>
                <a:lnTo>
                  <a:pt x="1326959" y="1460441"/>
                </a:lnTo>
                <a:lnTo>
                  <a:pt x="1388055" y="1486954"/>
                </a:lnTo>
                <a:lnTo>
                  <a:pt x="1446067" y="1508481"/>
                </a:lnTo>
                <a:lnTo>
                  <a:pt x="1472637" y="1525024"/>
                </a:lnTo>
                <a:lnTo>
                  <a:pt x="1474580" y="1527899"/>
                </a:lnTo>
                <a:lnTo>
                  <a:pt x="1472366" y="1528647"/>
                </a:lnTo>
                <a:lnTo>
                  <a:pt x="1414323" y="1512096"/>
                </a:lnTo>
                <a:lnTo>
                  <a:pt x="1356179" y="1498457"/>
                </a:lnTo>
                <a:lnTo>
                  <a:pt x="1305623" y="1487998"/>
                </a:lnTo>
                <a:lnTo>
                  <a:pt x="1252429" y="1477490"/>
                </a:lnTo>
                <a:lnTo>
                  <a:pt x="1192734" y="1466968"/>
                </a:lnTo>
                <a:lnTo>
                  <a:pt x="1131763" y="1456441"/>
                </a:lnTo>
                <a:lnTo>
                  <a:pt x="1074963" y="1447083"/>
                </a:lnTo>
                <a:lnTo>
                  <a:pt x="1016539" y="1443790"/>
                </a:lnTo>
                <a:lnTo>
                  <a:pt x="966213" y="1442815"/>
                </a:lnTo>
                <a:lnTo>
                  <a:pt x="917246" y="1444865"/>
                </a:lnTo>
                <a:lnTo>
                  <a:pt x="912468" y="1448724"/>
                </a:lnTo>
                <a:lnTo>
                  <a:pt x="911621" y="1453637"/>
                </a:lnTo>
                <a:lnTo>
                  <a:pt x="914566" y="1458081"/>
                </a:lnTo>
                <a:lnTo>
                  <a:pt x="927197" y="1466139"/>
                </a:lnTo>
                <a:lnTo>
                  <a:pt x="988559" y="1487528"/>
                </a:lnTo>
                <a:lnTo>
                  <a:pt x="1040851" y="1506467"/>
                </a:lnTo>
                <a:lnTo>
                  <a:pt x="1097679" y="1526896"/>
                </a:lnTo>
                <a:lnTo>
                  <a:pt x="1154681" y="1547767"/>
                </a:lnTo>
                <a:lnTo>
                  <a:pt x="1212905" y="1571889"/>
                </a:lnTo>
                <a:lnTo>
                  <a:pt x="1270320" y="1601263"/>
                </a:lnTo>
                <a:lnTo>
                  <a:pt x="1325547" y="1629073"/>
                </a:lnTo>
                <a:lnTo>
                  <a:pt x="1380540" y="1659431"/>
                </a:lnTo>
                <a:lnTo>
                  <a:pt x="1408767" y="1680883"/>
                </a:lnTo>
                <a:lnTo>
                  <a:pt x="1409773" y="1685618"/>
                </a:lnTo>
                <a:lnTo>
                  <a:pt x="1405765" y="1688775"/>
                </a:lnTo>
                <a:lnTo>
                  <a:pt x="1398414" y="1690879"/>
                </a:lnTo>
                <a:lnTo>
                  <a:pt x="1380887" y="1686978"/>
                </a:lnTo>
                <a:lnTo>
                  <a:pt x="1319951" y="1666161"/>
                </a:lnTo>
                <a:lnTo>
                  <a:pt x="1265773" y="1648172"/>
                </a:lnTo>
                <a:lnTo>
                  <a:pt x="1210986" y="1629194"/>
                </a:lnTo>
                <a:lnTo>
                  <a:pt x="1150819" y="1615643"/>
                </a:lnTo>
                <a:lnTo>
                  <a:pt x="1088538" y="1604218"/>
                </a:lnTo>
                <a:lnTo>
                  <a:pt x="1025631" y="1594594"/>
                </a:lnTo>
                <a:lnTo>
                  <a:pt x="962538" y="1590053"/>
                </a:lnTo>
                <a:lnTo>
                  <a:pt x="901729" y="1582988"/>
                </a:lnTo>
                <a:lnTo>
                  <a:pt x="853036" y="1581545"/>
                </a:lnTo>
                <a:lnTo>
                  <a:pt x="794662" y="1590945"/>
                </a:lnTo>
                <a:lnTo>
                  <a:pt x="780442" y="1594074"/>
                </a:lnTo>
                <a:lnTo>
                  <a:pt x="774471" y="1598499"/>
                </a:lnTo>
                <a:lnTo>
                  <a:pt x="774000" y="1603789"/>
                </a:lnTo>
                <a:lnTo>
                  <a:pt x="777195" y="1609656"/>
                </a:lnTo>
                <a:lnTo>
                  <a:pt x="790105" y="1619294"/>
                </a:lnTo>
                <a:lnTo>
                  <a:pt x="853569" y="1645381"/>
                </a:lnTo>
                <a:lnTo>
                  <a:pt x="901418" y="1661253"/>
                </a:lnTo>
                <a:lnTo>
                  <a:pt x="955760" y="1679603"/>
                </a:lnTo>
                <a:lnTo>
                  <a:pt x="1016315" y="1704148"/>
                </a:lnTo>
                <a:lnTo>
                  <a:pt x="1078711" y="1729358"/>
                </a:lnTo>
                <a:lnTo>
                  <a:pt x="1138532" y="1755935"/>
                </a:lnTo>
                <a:lnTo>
                  <a:pt x="1190182" y="1781747"/>
                </a:lnTo>
                <a:lnTo>
                  <a:pt x="1243967" y="1816321"/>
                </a:lnTo>
                <a:lnTo>
                  <a:pt x="1280198" y="1833765"/>
                </a:lnTo>
                <a:lnTo>
                  <a:pt x="1221638" y="1799452"/>
                </a:lnTo>
                <a:lnTo>
                  <a:pt x="1163223" y="1772115"/>
                </a:lnTo>
                <a:lnTo>
                  <a:pt x="1107031" y="1745597"/>
                </a:lnTo>
                <a:lnTo>
                  <a:pt x="1045928" y="1721102"/>
                </a:lnTo>
                <a:lnTo>
                  <a:pt x="1001178" y="1703140"/>
                </a:lnTo>
                <a:lnTo>
                  <a:pt x="953993" y="1684629"/>
                </a:lnTo>
                <a:lnTo>
                  <a:pt x="905726" y="1668602"/>
                </a:lnTo>
                <a:lnTo>
                  <a:pt x="860097" y="1656800"/>
                </a:lnTo>
                <a:lnTo>
                  <a:pt x="815252" y="1646486"/>
                </a:lnTo>
                <a:lnTo>
                  <a:pt x="768024" y="1634103"/>
                </a:lnTo>
                <a:lnTo>
                  <a:pt x="719738" y="1627039"/>
                </a:lnTo>
                <a:lnTo>
                  <a:pt x="672151" y="1622730"/>
                </a:lnTo>
                <a:lnTo>
                  <a:pt x="627604" y="1616915"/>
                </a:lnTo>
                <a:lnTo>
                  <a:pt x="584409" y="1613551"/>
                </a:lnTo>
                <a:lnTo>
                  <a:pt x="526869" y="1611657"/>
                </a:lnTo>
                <a:lnTo>
                  <a:pt x="465505" y="1611017"/>
                </a:lnTo>
                <a:lnTo>
                  <a:pt x="456888" y="1614474"/>
                </a:lnTo>
                <a:lnTo>
                  <a:pt x="452314" y="1620289"/>
                </a:lnTo>
                <a:lnTo>
                  <a:pt x="450434" y="1627674"/>
                </a:lnTo>
                <a:lnTo>
                  <a:pt x="455030" y="1636108"/>
                </a:lnTo>
                <a:lnTo>
                  <a:pt x="488275" y="1663574"/>
                </a:lnTo>
                <a:lnTo>
                  <a:pt x="545142" y="1694409"/>
                </a:lnTo>
                <a:lnTo>
                  <a:pt x="595173" y="1715944"/>
                </a:lnTo>
                <a:lnTo>
                  <a:pt x="647042" y="1740262"/>
                </a:lnTo>
                <a:lnTo>
                  <a:pt x="699455" y="1769694"/>
                </a:lnTo>
                <a:lnTo>
                  <a:pt x="755149" y="1800642"/>
                </a:lnTo>
                <a:lnTo>
                  <a:pt x="812985" y="1832038"/>
                </a:lnTo>
                <a:lnTo>
                  <a:pt x="864047" y="1866687"/>
                </a:lnTo>
                <a:lnTo>
                  <a:pt x="923222" y="1909138"/>
                </a:lnTo>
                <a:lnTo>
                  <a:pt x="982606" y="1947306"/>
                </a:lnTo>
                <a:lnTo>
                  <a:pt x="997212" y="1958094"/>
                </a:lnTo>
                <a:lnTo>
                  <a:pt x="996193" y="1959332"/>
                </a:lnTo>
                <a:lnTo>
                  <a:pt x="992005" y="1958988"/>
                </a:lnTo>
                <a:lnTo>
                  <a:pt x="940401" y="1929053"/>
                </a:lnTo>
                <a:lnTo>
                  <a:pt x="882369" y="1894681"/>
                </a:lnTo>
                <a:lnTo>
                  <a:pt x="830663" y="1871470"/>
                </a:lnTo>
                <a:lnTo>
                  <a:pt x="771408" y="1849775"/>
                </a:lnTo>
                <a:lnTo>
                  <a:pt x="710568" y="1828529"/>
                </a:lnTo>
                <a:lnTo>
                  <a:pt x="653807" y="1807416"/>
                </a:lnTo>
                <a:lnTo>
                  <a:pt x="595394" y="1787512"/>
                </a:lnTo>
                <a:lnTo>
                  <a:pt x="532549" y="1772833"/>
                </a:lnTo>
                <a:lnTo>
                  <a:pt x="475075" y="1763998"/>
                </a:lnTo>
                <a:lnTo>
                  <a:pt x="432733" y="1759959"/>
                </a:lnTo>
                <a:lnTo>
                  <a:pt x="425682" y="1762902"/>
                </a:lnTo>
                <a:lnTo>
                  <a:pt x="423320" y="1768373"/>
                </a:lnTo>
                <a:lnTo>
                  <a:pt x="424086" y="1775530"/>
                </a:lnTo>
                <a:lnTo>
                  <a:pt x="440534" y="1792841"/>
                </a:lnTo>
                <a:lnTo>
                  <a:pt x="493164" y="1826961"/>
                </a:lnTo>
                <a:lnTo>
                  <a:pt x="540258" y="1849065"/>
                </a:lnTo>
                <a:lnTo>
                  <a:pt x="591256" y="1876022"/>
                </a:lnTo>
                <a:lnTo>
                  <a:pt x="643411" y="1906235"/>
                </a:lnTo>
                <a:lnTo>
                  <a:pt x="695910" y="1937415"/>
                </a:lnTo>
                <a:lnTo>
                  <a:pt x="748509" y="1968880"/>
                </a:lnTo>
                <a:lnTo>
                  <a:pt x="809110" y="2009783"/>
                </a:lnTo>
                <a:lnTo>
                  <a:pt x="869621" y="2051477"/>
                </a:lnTo>
                <a:lnTo>
                  <a:pt x="860039" y="2048066"/>
                </a:lnTo>
                <a:lnTo>
                  <a:pt x="807437" y="2013706"/>
                </a:lnTo>
                <a:lnTo>
                  <a:pt x="753506" y="1986229"/>
                </a:lnTo>
                <a:lnTo>
                  <a:pt x="704744" y="1965276"/>
                </a:lnTo>
                <a:lnTo>
                  <a:pt x="653251" y="1944249"/>
                </a:lnTo>
                <a:lnTo>
                  <a:pt x="602118" y="1924372"/>
                </a:lnTo>
                <a:lnTo>
                  <a:pt x="545446" y="1906581"/>
                </a:lnTo>
                <a:lnTo>
                  <a:pt x="500110" y="1891802"/>
                </a:lnTo>
                <a:lnTo>
                  <a:pt x="496336" y="1894081"/>
                </a:lnTo>
                <a:lnTo>
                  <a:pt x="497329" y="1900280"/>
                </a:lnTo>
                <a:lnTo>
                  <a:pt x="501502" y="1909092"/>
                </a:lnTo>
                <a:lnTo>
                  <a:pt x="515495" y="1922002"/>
                </a:lnTo>
                <a:lnTo>
                  <a:pt x="573512" y="1961930"/>
                </a:lnTo>
                <a:lnTo>
                  <a:pt x="632960" y="2004185"/>
                </a:lnTo>
                <a:lnTo>
                  <a:pt x="693994" y="2047964"/>
                </a:lnTo>
                <a:lnTo>
                  <a:pt x="756469" y="2091523"/>
                </a:lnTo>
                <a:lnTo>
                  <a:pt x="779321" y="2112677"/>
                </a:lnTo>
                <a:lnTo>
                  <a:pt x="780743" y="2116200"/>
                </a:lnTo>
                <a:lnTo>
                  <a:pt x="778181" y="2117379"/>
                </a:lnTo>
                <a:lnTo>
                  <a:pt x="763636" y="2114400"/>
                </a:lnTo>
                <a:lnTo>
                  <a:pt x="701352" y="2092576"/>
                </a:lnTo>
                <a:lnTo>
                  <a:pt x="646978" y="2065901"/>
                </a:lnTo>
                <a:lnTo>
                  <a:pt x="588042" y="2045173"/>
                </a:lnTo>
                <a:lnTo>
                  <a:pt x="534816" y="2019466"/>
                </a:lnTo>
                <a:lnTo>
                  <a:pt x="528833" y="2018964"/>
                </a:lnTo>
                <a:lnTo>
                  <a:pt x="527183" y="2020970"/>
                </a:lnTo>
                <a:lnTo>
                  <a:pt x="528423" y="2024647"/>
                </a:lnTo>
                <a:lnTo>
                  <a:pt x="539158" y="2031852"/>
                </a:lnTo>
                <a:lnTo>
                  <a:pt x="594798" y="2056163"/>
                </a:lnTo>
                <a:lnTo>
                  <a:pt x="647981" y="2088561"/>
                </a:lnTo>
                <a:lnTo>
                  <a:pt x="708436" y="2117712"/>
                </a:lnTo>
                <a:lnTo>
                  <a:pt x="765760" y="2150229"/>
                </a:lnTo>
                <a:lnTo>
                  <a:pt x="705703" y="2121918"/>
                </a:lnTo>
                <a:lnTo>
                  <a:pt x="647364" y="2088252"/>
                </a:lnTo>
                <a:lnTo>
                  <a:pt x="591882" y="2055314"/>
                </a:lnTo>
                <a:lnTo>
                  <a:pt x="540304" y="2022957"/>
                </a:lnTo>
                <a:lnTo>
                  <a:pt x="485057" y="1988099"/>
                </a:lnTo>
                <a:lnTo>
                  <a:pt x="430253" y="1954655"/>
                </a:lnTo>
                <a:lnTo>
                  <a:pt x="371258" y="1902045"/>
                </a:lnTo>
                <a:lnTo>
                  <a:pt x="323557" y="1840081"/>
                </a:lnTo>
                <a:lnTo>
                  <a:pt x="294804" y="1790698"/>
                </a:lnTo>
                <a:lnTo>
                  <a:pt x="246577" y="1729124"/>
                </a:lnTo>
                <a:lnTo>
                  <a:pt x="239576" y="1721288"/>
                </a:lnTo>
                <a:lnTo>
                  <a:pt x="234909" y="1720743"/>
                </a:lnTo>
                <a:lnTo>
                  <a:pt x="231798" y="1725060"/>
                </a:lnTo>
                <a:lnTo>
                  <a:pt x="229724" y="1732617"/>
                </a:lnTo>
                <a:lnTo>
                  <a:pt x="232394" y="1760020"/>
                </a:lnTo>
                <a:lnTo>
                  <a:pt x="265087" y="1821585"/>
                </a:lnTo>
                <a:lnTo>
                  <a:pt x="302514" y="1882426"/>
                </a:lnTo>
                <a:lnTo>
                  <a:pt x="362731" y="1944462"/>
                </a:lnTo>
                <a:lnTo>
                  <a:pt x="416296" y="1982431"/>
                </a:lnTo>
                <a:lnTo>
                  <a:pt x="468663" y="2007737"/>
                </a:lnTo>
                <a:lnTo>
                  <a:pt x="530808" y="2034134"/>
                </a:lnTo>
                <a:lnTo>
                  <a:pt x="556987" y="2038798"/>
                </a:lnTo>
                <a:lnTo>
                  <a:pt x="564670" y="2036532"/>
                </a:lnTo>
                <a:lnTo>
                  <a:pt x="568622" y="2031512"/>
                </a:lnTo>
                <a:lnTo>
                  <a:pt x="570087" y="2024655"/>
                </a:lnTo>
                <a:lnTo>
                  <a:pt x="562356" y="2004559"/>
                </a:lnTo>
                <a:lnTo>
                  <a:pt x="528797" y="1947941"/>
                </a:lnTo>
                <a:lnTo>
                  <a:pt x="489435" y="1894343"/>
                </a:lnTo>
                <a:lnTo>
                  <a:pt x="446731" y="1840223"/>
                </a:lnTo>
                <a:lnTo>
                  <a:pt x="397544" y="1777720"/>
                </a:lnTo>
                <a:lnTo>
                  <a:pt x="355428" y="1716005"/>
                </a:lnTo>
                <a:lnTo>
                  <a:pt x="318903" y="1662026"/>
                </a:lnTo>
                <a:lnTo>
                  <a:pt x="281294" y="1605791"/>
                </a:lnTo>
                <a:lnTo>
                  <a:pt x="241362" y="1549217"/>
                </a:lnTo>
                <a:lnTo>
                  <a:pt x="236100" y="1538179"/>
                </a:lnTo>
                <a:lnTo>
                  <a:pt x="237271" y="1531990"/>
                </a:lnTo>
                <a:lnTo>
                  <a:pt x="242731" y="1529034"/>
                </a:lnTo>
                <a:lnTo>
                  <a:pt x="251051" y="1528234"/>
                </a:lnTo>
                <a:lnTo>
                  <a:pt x="285116" y="1538285"/>
                </a:lnTo>
                <a:lnTo>
                  <a:pt x="321738" y="1562643"/>
                </a:lnTo>
                <a:lnTo>
                  <a:pt x="381185" y="1614033"/>
                </a:lnTo>
                <a:lnTo>
                  <a:pt x="433748" y="1671190"/>
                </a:lnTo>
                <a:lnTo>
                  <a:pt x="486382" y="1727348"/>
                </a:lnTo>
                <a:lnTo>
                  <a:pt x="539025" y="1786784"/>
                </a:lnTo>
                <a:lnTo>
                  <a:pt x="597489" y="1845877"/>
                </a:lnTo>
                <a:lnTo>
                  <a:pt x="611579" y="1859982"/>
                </a:lnTo>
                <a:lnTo>
                  <a:pt x="613932" y="1861169"/>
                </a:lnTo>
                <a:lnTo>
                  <a:pt x="610309" y="1853130"/>
                </a:lnTo>
                <a:lnTo>
                  <a:pt x="587748" y="1827778"/>
                </a:lnTo>
                <a:lnTo>
                  <a:pt x="530347" y="1785106"/>
                </a:lnTo>
                <a:lnTo>
                  <a:pt x="467683" y="1734663"/>
                </a:lnTo>
                <a:lnTo>
                  <a:pt x="404556" y="1690494"/>
                </a:lnTo>
                <a:lnTo>
                  <a:pt x="342559" y="1639919"/>
                </a:lnTo>
                <a:lnTo>
                  <a:pt x="307608" y="1614174"/>
                </a:lnTo>
                <a:lnTo>
                  <a:pt x="280687" y="1598194"/>
                </a:lnTo>
                <a:lnTo>
                  <a:pt x="229230" y="1551073"/>
                </a:lnTo>
                <a:lnTo>
                  <a:pt x="229182" y="1548775"/>
                </a:lnTo>
                <a:lnTo>
                  <a:pt x="241606" y="1552461"/>
                </a:lnTo>
                <a:lnTo>
                  <a:pt x="292591" y="1591818"/>
                </a:lnTo>
                <a:lnTo>
                  <a:pt x="353526" y="1650031"/>
                </a:lnTo>
                <a:lnTo>
                  <a:pt x="411057" y="1701935"/>
                </a:lnTo>
                <a:lnTo>
                  <a:pt x="472574" y="1760806"/>
                </a:lnTo>
                <a:lnTo>
                  <a:pt x="535512" y="1820148"/>
                </a:lnTo>
                <a:lnTo>
                  <a:pt x="593294" y="1870784"/>
                </a:lnTo>
                <a:lnTo>
                  <a:pt x="646613" y="1915970"/>
                </a:lnTo>
                <a:lnTo>
                  <a:pt x="709878" y="1961483"/>
                </a:lnTo>
                <a:lnTo>
                  <a:pt x="773057" y="1996659"/>
                </a:lnTo>
                <a:lnTo>
                  <a:pt x="835059" y="2035796"/>
                </a:lnTo>
                <a:lnTo>
                  <a:pt x="882828" y="2074139"/>
                </a:lnTo>
                <a:lnTo>
                  <a:pt x="881333" y="2075300"/>
                </a:lnTo>
                <a:lnTo>
                  <a:pt x="819054" y="2059529"/>
                </a:lnTo>
                <a:lnTo>
                  <a:pt x="764249" y="2039864"/>
                </a:lnTo>
                <a:lnTo>
                  <a:pt x="701431" y="2030434"/>
                </a:lnTo>
                <a:lnTo>
                  <a:pt x="673373" y="2026624"/>
                </a:lnTo>
                <a:lnTo>
                  <a:pt x="649205" y="2028831"/>
                </a:lnTo>
                <a:lnTo>
                  <a:pt x="642526" y="2034566"/>
                </a:lnTo>
                <a:lnTo>
                  <a:pt x="639243" y="2043070"/>
                </a:lnTo>
                <a:lnTo>
                  <a:pt x="638225" y="2053418"/>
                </a:lnTo>
                <a:lnTo>
                  <a:pt x="643332" y="2071155"/>
                </a:lnTo>
                <a:lnTo>
                  <a:pt x="678929" y="2132635"/>
                </a:lnTo>
                <a:lnTo>
                  <a:pt x="733060" y="2195211"/>
                </a:lnTo>
                <a:lnTo>
                  <a:pt x="793923" y="2253031"/>
                </a:lnTo>
                <a:lnTo>
                  <a:pt x="809238" y="2265937"/>
                </a:lnTo>
                <a:lnTo>
                  <a:pt x="863480" y="2293162"/>
                </a:lnTo>
                <a:lnTo>
                  <a:pt x="916307" y="2311662"/>
                </a:lnTo>
                <a:lnTo>
                  <a:pt x="972553" y="2330162"/>
                </a:lnTo>
                <a:lnTo>
                  <a:pt x="1010112" y="2340793"/>
                </a:lnTo>
                <a:lnTo>
                  <a:pt x="1015322" y="2340807"/>
                </a:lnTo>
                <a:lnTo>
                  <a:pt x="1015286" y="2338477"/>
                </a:lnTo>
                <a:lnTo>
                  <a:pt x="1011752" y="2334584"/>
                </a:lnTo>
                <a:lnTo>
                  <a:pt x="971257" y="2316371"/>
                </a:lnTo>
                <a:lnTo>
                  <a:pt x="921384" y="2297565"/>
                </a:lnTo>
                <a:lnTo>
                  <a:pt x="866817" y="2266944"/>
                </a:lnTo>
                <a:lnTo>
                  <a:pt x="804556" y="2229377"/>
                </a:lnTo>
                <a:lnTo>
                  <a:pt x="741465" y="2195942"/>
                </a:lnTo>
                <a:lnTo>
                  <a:pt x="679471" y="2154744"/>
                </a:lnTo>
                <a:lnTo>
                  <a:pt x="644520" y="2129858"/>
                </a:lnTo>
                <a:lnTo>
                  <a:pt x="594954" y="2101212"/>
                </a:lnTo>
                <a:lnTo>
                  <a:pt x="534583" y="2046000"/>
                </a:lnTo>
                <a:lnTo>
                  <a:pt x="531017" y="2044842"/>
                </a:lnTo>
                <a:lnTo>
                  <a:pt x="529808" y="2047581"/>
                </a:lnTo>
                <a:lnTo>
                  <a:pt x="530173" y="2052916"/>
                </a:lnTo>
                <a:lnTo>
                  <a:pt x="536817" y="2065082"/>
                </a:lnTo>
                <a:lnTo>
                  <a:pt x="565736" y="2097546"/>
                </a:lnTo>
                <a:lnTo>
                  <a:pt x="623891" y="2136673"/>
                </a:lnTo>
                <a:lnTo>
                  <a:pt x="678068" y="2171129"/>
                </a:lnTo>
                <a:lnTo>
                  <a:pt x="730913" y="2198399"/>
                </a:lnTo>
                <a:lnTo>
                  <a:pt x="791915" y="2223899"/>
                </a:lnTo>
                <a:lnTo>
                  <a:pt x="854873" y="2248517"/>
                </a:lnTo>
                <a:lnTo>
                  <a:pt x="910145" y="2263415"/>
                </a:lnTo>
                <a:lnTo>
                  <a:pt x="966123" y="2277623"/>
                </a:lnTo>
                <a:lnTo>
                  <a:pt x="1029476" y="2290524"/>
                </a:lnTo>
                <a:lnTo>
                  <a:pt x="1076241" y="2293823"/>
                </a:lnTo>
                <a:lnTo>
                  <a:pt x="1132341" y="2294801"/>
                </a:lnTo>
                <a:lnTo>
                  <a:pt x="1186528" y="2293920"/>
                </a:lnTo>
                <a:lnTo>
                  <a:pt x="1239629" y="2287941"/>
                </a:lnTo>
                <a:lnTo>
                  <a:pt x="1290067" y="2284479"/>
                </a:lnTo>
                <a:lnTo>
                  <a:pt x="1345977" y="2273422"/>
                </a:lnTo>
                <a:lnTo>
                  <a:pt x="1395537" y="2263410"/>
                </a:lnTo>
                <a:lnTo>
                  <a:pt x="1447266" y="2253034"/>
                </a:lnTo>
                <a:lnTo>
                  <a:pt x="1505969" y="2239048"/>
                </a:lnTo>
                <a:lnTo>
                  <a:pt x="1567001" y="2216614"/>
                </a:lnTo>
                <a:lnTo>
                  <a:pt x="1622210" y="2192772"/>
                </a:lnTo>
                <a:lnTo>
                  <a:pt x="1678436" y="2170862"/>
                </a:lnTo>
                <a:lnTo>
                  <a:pt x="1737164" y="2145419"/>
                </a:lnTo>
                <a:lnTo>
                  <a:pt x="1774453" y="2124853"/>
                </a:lnTo>
                <a:lnTo>
                  <a:pt x="1834397" y="2102792"/>
                </a:lnTo>
                <a:lnTo>
                  <a:pt x="1845605" y="2096742"/>
                </a:lnTo>
                <a:lnTo>
                  <a:pt x="1851908" y="2089199"/>
                </a:lnTo>
                <a:lnTo>
                  <a:pt x="1854939" y="2080661"/>
                </a:lnTo>
                <a:lnTo>
                  <a:pt x="1855790" y="2071459"/>
                </a:lnTo>
                <a:lnTo>
                  <a:pt x="1850508" y="2064155"/>
                </a:lnTo>
                <a:lnTo>
                  <a:pt x="1829042" y="2052920"/>
                </a:lnTo>
                <a:lnTo>
                  <a:pt x="1778483" y="2045608"/>
                </a:lnTo>
                <a:lnTo>
                  <a:pt x="1715328" y="2050372"/>
                </a:lnTo>
                <a:lnTo>
                  <a:pt x="1654672" y="2055646"/>
                </a:lnTo>
                <a:lnTo>
                  <a:pt x="1603985" y="2067472"/>
                </a:lnTo>
                <a:lnTo>
                  <a:pt x="1551922" y="2082674"/>
                </a:lnTo>
                <a:lnTo>
                  <a:pt x="1502571" y="2094588"/>
                </a:lnTo>
                <a:lnTo>
                  <a:pt x="1455194" y="2105526"/>
                </a:lnTo>
                <a:lnTo>
                  <a:pt x="1392372" y="2125293"/>
                </a:lnTo>
                <a:lnTo>
                  <a:pt x="1329089" y="2147159"/>
                </a:lnTo>
                <a:lnTo>
                  <a:pt x="1269023" y="2165275"/>
                </a:lnTo>
                <a:lnTo>
                  <a:pt x="1209813" y="2182897"/>
                </a:lnTo>
                <a:lnTo>
                  <a:pt x="1203439" y="2182901"/>
                </a:lnTo>
                <a:lnTo>
                  <a:pt x="1201528" y="2180564"/>
                </a:lnTo>
                <a:lnTo>
                  <a:pt x="1202594" y="2176666"/>
                </a:lnTo>
                <a:lnTo>
                  <a:pt x="1232040" y="2160001"/>
                </a:lnTo>
                <a:lnTo>
                  <a:pt x="1285987" y="2141816"/>
                </a:lnTo>
                <a:lnTo>
                  <a:pt x="1341704" y="2126958"/>
                </a:lnTo>
                <a:lnTo>
                  <a:pt x="1403359" y="2112758"/>
                </a:lnTo>
                <a:lnTo>
                  <a:pt x="1454523" y="2102202"/>
                </a:lnTo>
                <a:lnTo>
                  <a:pt x="1506727" y="2091665"/>
                </a:lnTo>
                <a:lnTo>
                  <a:pt x="1559240" y="2081134"/>
                </a:lnTo>
                <a:lnTo>
                  <a:pt x="1620981" y="2067095"/>
                </a:lnTo>
                <a:lnTo>
                  <a:pt x="1684476" y="2056176"/>
                </a:lnTo>
                <a:lnTo>
                  <a:pt x="1747148" y="2048084"/>
                </a:lnTo>
                <a:lnTo>
                  <a:pt x="1782295" y="2038585"/>
                </a:lnTo>
                <a:lnTo>
                  <a:pt x="1785134" y="2035221"/>
                </a:lnTo>
                <a:lnTo>
                  <a:pt x="1782348" y="2031808"/>
                </a:lnTo>
                <a:lnTo>
                  <a:pt x="1775811" y="2028362"/>
                </a:lnTo>
                <a:lnTo>
                  <a:pt x="1717226" y="2030068"/>
                </a:lnTo>
                <a:lnTo>
                  <a:pt x="1658167" y="2031618"/>
                </a:lnTo>
                <a:lnTo>
                  <a:pt x="1601441" y="2037513"/>
                </a:lnTo>
                <a:lnTo>
                  <a:pt x="1553639" y="2041043"/>
                </a:lnTo>
                <a:lnTo>
                  <a:pt x="1493489" y="2049470"/>
                </a:lnTo>
                <a:lnTo>
                  <a:pt x="1433428" y="2052348"/>
                </a:lnTo>
                <a:lnTo>
                  <a:pt x="1402298" y="2050403"/>
                </a:lnTo>
                <a:lnTo>
                  <a:pt x="1376764" y="2041739"/>
                </a:lnTo>
                <a:lnTo>
                  <a:pt x="1372060" y="2034983"/>
                </a:lnTo>
                <a:lnTo>
                  <a:pt x="1372434" y="2026969"/>
                </a:lnTo>
                <a:lnTo>
                  <a:pt x="1386609" y="2002044"/>
                </a:lnTo>
                <a:lnTo>
                  <a:pt x="1423538" y="1967071"/>
                </a:lnTo>
                <a:lnTo>
                  <a:pt x="1477062" y="1933604"/>
                </a:lnTo>
                <a:lnTo>
                  <a:pt x="1525754" y="1905749"/>
                </a:lnTo>
                <a:lnTo>
                  <a:pt x="1578396" y="1882159"/>
                </a:lnTo>
                <a:lnTo>
                  <a:pt x="1637927" y="1860351"/>
                </a:lnTo>
                <a:lnTo>
                  <a:pt x="1698850" y="1840241"/>
                </a:lnTo>
                <a:lnTo>
                  <a:pt x="1756806" y="1825184"/>
                </a:lnTo>
                <a:lnTo>
                  <a:pt x="1801435" y="1812960"/>
                </a:lnTo>
                <a:lnTo>
                  <a:pt x="1845446" y="1802848"/>
                </a:lnTo>
                <a:lnTo>
                  <a:pt x="1906566" y="1790577"/>
                </a:lnTo>
                <a:lnTo>
                  <a:pt x="1961720" y="1782653"/>
                </a:lnTo>
                <a:lnTo>
                  <a:pt x="2011987" y="1777185"/>
                </a:lnTo>
                <a:lnTo>
                  <a:pt x="2059637" y="1768156"/>
                </a:lnTo>
                <a:lnTo>
                  <a:pt x="2076484" y="1764857"/>
                </a:lnTo>
                <a:lnTo>
                  <a:pt x="2083035" y="1759148"/>
                </a:lnTo>
                <a:lnTo>
                  <a:pt x="2082724" y="1751832"/>
                </a:lnTo>
                <a:lnTo>
                  <a:pt x="2077837" y="1743446"/>
                </a:lnTo>
                <a:lnTo>
                  <a:pt x="2063048" y="1731008"/>
                </a:lnTo>
                <a:lnTo>
                  <a:pt x="2043608" y="1722751"/>
                </a:lnTo>
                <a:lnTo>
                  <a:pt x="1989879" y="1714330"/>
                </a:lnTo>
                <a:lnTo>
                  <a:pt x="1940392" y="1708198"/>
                </a:lnTo>
                <a:lnTo>
                  <a:pt x="1885565" y="1703262"/>
                </a:lnTo>
                <a:lnTo>
                  <a:pt x="1824867" y="1697510"/>
                </a:lnTo>
                <a:lnTo>
                  <a:pt x="1765548" y="1698925"/>
                </a:lnTo>
                <a:lnTo>
                  <a:pt x="1707807" y="1703634"/>
                </a:lnTo>
                <a:lnTo>
                  <a:pt x="1649365" y="1705029"/>
                </a:lnTo>
                <a:lnTo>
                  <a:pt x="1598124" y="1708562"/>
                </a:lnTo>
                <a:lnTo>
                  <a:pt x="1547066" y="1713898"/>
                </a:lnTo>
                <a:lnTo>
                  <a:pt x="1527709" y="1714647"/>
                </a:lnTo>
                <a:lnTo>
                  <a:pt x="1514804" y="1710467"/>
                </a:lnTo>
                <a:lnTo>
                  <a:pt x="1506202" y="1703001"/>
                </a:lnTo>
                <a:lnTo>
                  <a:pt x="1500466" y="1693344"/>
                </a:lnTo>
                <a:lnTo>
                  <a:pt x="1498983" y="1684567"/>
                </a:lnTo>
                <a:lnTo>
                  <a:pt x="1500332" y="1676376"/>
                </a:lnTo>
                <a:lnTo>
                  <a:pt x="1503572" y="1668575"/>
                </a:lnTo>
                <a:lnTo>
                  <a:pt x="1524900" y="1646418"/>
                </a:lnTo>
                <a:lnTo>
                  <a:pt x="1588365" y="1610921"/>
                </a:lnTo>
                <a:lnTo>
                  <a:pt x="1637762" y="1589821"/>
                </a:lnTo>
                <a:lnTo>
                  <a:pt x="1692562" y="1568752"/>
                </a:lnTo>
                <a:lnTo>
                  <a:pt x="1733888" y="1555880"/>
                </a:lnTo>
                <a:lnTo>
                  <a:pt x="1779551" y="1546260"/>
                </a:lnTo>
                <a:lnTo>
                  <a:pt x="1824022" y="1534966"/>
                </a:lnTo>
                <a:lnTo>
                  <a:pt x="1868353" y="1524487"/>
                </a:lnTo>
                <a:lnTo>
                  <a:pt x="1915352" y="1519829"/>
                </a:lnTo>
                <a:lnTo>
                  <a:pt x="1960417" y="1514640"/>
                </a:lnTo>
                <a:lnTo>
                  <a:pt x="2003843" y="1509604"/>
                </a:lnTo>
                <a:lnTo>
                  <a:pt x="2066582" y="1506769"/>
                </a:lnTo>
                <a:lnTo>
                  <a:pt x="2121566" y="1505929"/>
                </a:lnTo>
                <a:lnTo>
                  <a:pt x="2179540" y="1502525"/>
                </a:lnTo>
                <a:lnTo>
                  <a:pt x="2191515" y="1500032"/>
                </a:lnTo>
                <a:lnTo>
                  <a:pt x="2194818" y="1496031"/>
                </a:lnTo>
                <a:lnTo>
                  <a:pt x="2192340" y="1491023"/>
                </a:lnTo>
                <a:lnTo>
                  <a:pt x="2178279" y="1480390"/>
                </a:lnTo>
                <a:lnTo>
                  <a:pt x="2147123" y="1467827"/>
                </a:lnTo>
                <a:lnTo>
                  <a:pt x="2094997" y="1456696"/>
                </a:lnTo>
                <a:lnTo>
                  <a:pt x="2035100" y="1447158"/>
                </a:lnTo>
                <a:lnTo>
                  <a:pt x="1993751" y="1444517"/>
                </a:lnTo>
                <a:lnTo>
                  <a:pt x="1945738" y="1443343"/>
                </a:lnTo>
                <a:lnTo>
                  <a:pt x="1894373" y="1442821"/>
                </a:lnTo>
                <a:lnTo>
                  <a:pt x="1844248" y="1442590"/>
                </a:lnTo>
                <a:lnTo>
                  <a:pt x="1794675" y="1445606"/>
                </a:lnTo>
                <a:lnTo>
                  <a:pt x="1745346" y="1449676"/>
                </a:lnTo>
                <a:lnTo>
                  <a:pt x="1696126" y="1451485"/>
                </a:lnTo>
                <a:lnTo>
                  <a:pt x="1650073" y="1455409"/>
                </a:lnTo>
                <a:lnTo>
                  <a:pt x="1587805" y="1461075"/>
                </a:lnTo>
                <a:lnTo>
                  <a:pt x="1535430" y="1462754"/>
                </a:lnTo>
                <a:lnTo>
                  <a:pt x="1481400" y="1457732"/>
                </a:lnTo>
                <a:lnTo>
                  <a:pt x="1475743" y="1452623"/>
                </a:lnTo>
                <a:lnTo>
                  <a:pt x="1474311" y="1445707"/>
                </a:lnTo>
                <a:lnTo>
                  <a:pt x="1475696" y="1437587"/>
                </a:lnTo>
                <a:lnTo>
                  <a:pt x="1494414" y="1409391"/>
                </a:lnTo>
                <a:lnTo>
                  <a:pt x="1548990" y="1375658"/>
                </a:lnTo>
                <a:lnTo>
                  <a:pt x="1601269" y="1347758"/>
                </a:lnTo>
                <a:lnTo>
                  <a:pt x="1644569" y="1331709"/>
                </a:lnTo>
                <a:lnTo>
                  <a:pt x="1691110" y="1316777"/>
                </a:lnTo>
                <a:lnTo>
                  <a:pt x="1740261" y="1302342"/>
                </a:lnTo>
                <a:lnTo>
                  <a:pt x="1793302" y="1288127"/>
                </a:lnTo>
                <a:lnTo>
                  <a:pt x="1844951" y="1277130"/>
                </a:lnTo>
                <a:lnTo>
                  <a:pt x="1896372" y="1268343"/>
                </a:lnTo>
                <a:lnTo>
                  <a:pt x="1950422" y="1260539"/>
                </a:lnTo>
                <a:lnTo>
                  <a:pt x="2005640" y="1256290"/>
                </a:lnTo>
                <a:lnTo>
                  <a:pt x="2059037" y="1254402"/>
                </a:lnTo>
                <a:lnTo>
                  <a:pt x="2106165" y="1253562"/>
                </a:lnTo>
                <a:lnTo>
                  <a:pt x="2166570" y="1247501"/>
                </a:lnTo>
                <a:lnTo>
                  <a:pt x="2221512" y="1243885"/>
                </a:lnTo>
                <a:lnTo>
                  <a:pt x="2230024" y="1239868"/>
                </a:lnTo>
                <a:lnTo>
                  <a:pt x="2232188" y="1233681"/>
                </a:lnTo>
                <a:lnTo>
                  <a:pt x="2230123" y="1226046"/>
                </a:lnTo>
                <a:lnTo>
                  <a:pt x="2215349" y="1211324"/>
                </a:lnTo>
                <a:lnTo>
                  <a:pt x="2192016" y="1198152"/>
                </a:lnTo>
                <a:lnTo>
                  <a:pt x="2144824" y="1184160"/>
                </a:lnTo>
                <a:lnTo>
                  <a:pt x="2086907" y="1172605"/>
                </a:lnTo>
                <a:lnTo>
                  <a:pt x="2024124" y="1161772"/>
                </a:lnTo>
                <a:lnTo>
                  <a:pt x="1977955" y="1154682"/>
                </a:lnTo>
                <a:lnTo>
                  <a:pt x="1930139" y="1147631"/>
                </a:lnTo>
                <a:lnTo>
                  <a:pt x="1881591" y="1141768"/>
                </a:lnTo>
                <a:lnTo>
                  <a:pt x="1832718" y="1139162"/>
                </a:lnTo>
                <a:lnTo>
                  <a:pt x="1786820" y="1138004"/>
                </a:lnTo>
                <a:lnTo>
                  <a:pt x="1743025" y="1137489"/>
                </a:lnTo>
                <a:lnTo>
                  <a:pt x="1681247" y="1137200"/>
                </a:lnTo>
                <a:lnTo>
                  <a:pt x="1620385" y="1133982"/>
                </a:lnTo>
                <a:lnTo>
                  <a:pt x="1608174" y="1131504"/>
                </a:lnTo>
                <a:lnTo>
                  <a:pt x="1603543" y="1124004"/>
                </a:lnTo>
                <a:lnTo>
                  <a:pt x="1603965" y="1113154"/>
                </a:lnTo>
                <a:lnTo>
                  <a:pt x="1607755" y="1100071"/>
                </a:lnTo>
                <a:lnTo>
                  <a:pt x="1616132" y="1090180"/>
                </a:lnTo>
                <a:lnTo>
                  <a:pt x="1671603" y="1062780"/>
                </a:lnTo>
                <a:lnTo>
                  <a:pt x="1727935" y="1045263"/>
                </a:lnTo>
                <a:lnTo>
                  <a:pt x="1774175" y="1037780"/>
                </a:lnTo>
                <a:lnTo>
                  <a:pt x="1825922" y="1034454"/>
                </a:lnTo>
                <a:lnTo>
                  <a:pt x="1880117" y="1029856"/>
                </a:lnTo>
                <a:lnTo>
                  <a:pt x="1935398" y="1025082"/>
                </a:lnTo>
                <a:lnTo>
                  <a:pt x="1991163" y="1022961"/>
                </a:lnTo>
                <a:lnTo>
                  <a:pt x="2044024" y="1025138"/>
                </a:lnTo>
                <a:lnTo>
                  <a:pt x="2094814" y="1030005"/>
                </a:lnTo>
                <a:lnTo>
                  <a:pt x="2144683" y="1036067"/>
                </a:lnTo>
                <a:lnTo>
                  <a:pt x="2207618" y="1040468"/>
                </a:lnTo>
                <a:lnTo>
                  <a:pt x="2258626" y="1046851"/>
                </a:lnTo>
                <a:lnTo>
                  <a:pt x="2260615" y="1044171"/>
                </a:lnTo>
                <a:lnTo>
                  <a:pt x="2259602" y="1040045"/>
                </a:lnTo>
                <a:lnTo>
                  <a:pt x="2235819" y="1023059"/>
                </a:lnTo>
                <a:lnTo>
                  <a:pt x="2187958" y="1008798"/>
                </a:lnTo>
                <a:lnTo>
                  <a:pt x="2129324" y="997163"/>
                </a:lnTo>
                <a:lnTo>
                  <a:pt x="2085152" y="989886"/>
                </a:lnTo>
                <a:lnTo>
                  <a:pt x="2037053" y="983922"/>
                </a:lnTo>
                <a:lnTo>
                  <a:pt x="1984481" y="981271"/>
                </a:lnTo>
                <a:lnTo>
                  <a:pt x="1929920" y="976973"/>
                </a:lnTo>
                <a:lnTo>
                  <a:pt x="1874475" y="972333"/>
                </a:lnTo>
                <a:lnTo>
                  <a:pt x="1818637" y="970271"/>
                </a:lnTo>
                <a:lnTo>
                  <a:pt x="1765744" y="972474"/>
                </a:lnTo>
                <a:lnTo>
                  <a:pt x="1716110" y="976183"/>
                </a:lnTo>
                <a:lnTo>
                  <a:pt x="1670654" y="977831"/>
                </a:lnTo>
                <a:lnTo>
                  <a:pt x="1616780" y="978759"/>
                </a:lnTo>
                <a:lnTo>
                  <a:pt x="1576770" y="973445"/>
                </a:lnTo>
                <a:lnTo>
                  <a:pt x="1574418" y="969498"/>
                </a:lnTo>
                <a:lnTo>
                  <a:pt x="1578699" y="964526"/>
                </a:lnTo>
                <a:lnTo>
                  <a:pt x="1599053" y="953933"/>
                </a:lnTo>
                <a:lnTo>
                  <a:pt x="1659781" y="937601"/>
                </a:lnTo>
                <a:lnTo>
                  <a:pt x="1717023" y="926675"/>
                </a:lnTo>
                <a:lnTo>
                  <a:pt x="1762306" y="920733"/>
                </a:lnTo>
                <a:lnTo>
                  <a:pt x="1809729" y="918092"/>
                </a:lnTo>
                <a:lnTo>
                  <a:pt x="1861221" y="916918"/>
                </a:lnTo>
                <a:lnTo>
                  <a:pt x="1915301" y="917566"/>
                </a:lnTo>
                <a:lnTo>
                  <a:pt x="1970533" y="921754"/>
                </a:lnTo>
                <a:lnTo>
                  <a:pt x="2023157" y="924395"/>
                </a:lnTo>
                <a:lnTo>
                  <a:pt x="2073841" y="927908"/>
                </a:lnTo>
                <a:lnTo>
                  <a:pt x="2123663" y="937269"/>
                </a:lnTo>
                <a:lnTo>
                  <a:pt x="2173103" y="942989"/>
                </a:lnTo>
                <a:lnTo>
                  <a:pt x="2218862" y="946701"/>
                </a:lnTo>
                <a:lnTo>
                  <a:pt x="2272101" y="954198"/>
                </a:lnTo>
                <a:lnTo>
                  <a:pt x="2306926" y="956362"/>
                </a:lnTo>
                <a:lnTo>
                  <a:pt x="2313872" y="952260"/>
                </a:lnTo>
                <a:lnTo>
                  <a:pt x="2313824" y="944845"/>
                </a:lnTo>
                <a:lnTo>
                  <a:pt x="2301293" y="925299"/>
                </a:lnTo>
                <a:lnTo>
                  <a:pt x="2265589" y="894564"/>
                </a:lnTo>
                <a:lnTo>
                  <a:pt x="2211597" y="863230"/>
                </a:lnTo>
                <a:lnTo>
                  <a:pt x="2148807" y="832890"/>
                </a:lnTo>
                <a:lnTo>
                  <a:pt x="2098489" y="816269"/>
                </a:lnTo>
                <a:lnTo>
                  <a:pt x="2044932" y="801084"/>
                </a:lnTo>
                <a:lnTo>
                  <a:pt x="1989932" y="786536"/>
                </a:lnTo>
                <a:lnTo>
                  <a:pt x="1934292" y="772271"/>
                </a:lnTo>
                <a:lnTo>
                  <a:pt x="1878368" y="761252"/>
                </a:lnTo>
                <a:lnTo>
                  <a:pt x="1824657" y="752455"/>
                </a:lnTo>
                <a:lnTo>
                  <a:pt x="1777388" y="744646"/>
                </a:lnTo>
                <a:lnTo>
                  <a:pt x="1716905" y="733673"/>
                </a:lnTo>
                <a:lnTo>
                  <a:pt x="1673118" y="723012"/>
                </a:lnTo>
                <a:lnTo>
                  <a:pt x="1665556" y="717144"/>
                </a:lnTo>
                <a:lnTo>
                  <a:pt x="1661685" y="709723"/>
                </a:lnTo>
                <a:lnTo>
                  <a:pt x="1660274" y="701266"/>
                </a:lnTo>
                <a:lnTo>
                  <a:pt x="1667521" y="694458"/>
                </a:lnTo>
                <a:lnTo>
                  <a:pt x="1715677" y="679288"/>
                </a:lnTo>
                <a:lnTo>
                  <a:pt x="1776089" y="668554"/>
                </a:lnTo>
                <a:lnTo>
                  <a:pt x="1821703" y="665632"/>
                </a:lnTo>
                <a:lnTo>
                  <a:pt x="1869272" y="664334"/>
                </a:lnTo>
                <a:lnTo>
                  <a:pt x="1917711" y="664927"/>
                </a:lnTo>
                <a:lnTo>
                  <a:pt x="1966534" y="669090"/>
                </a:lnTo>
                <a:lnTo>
                  <a:pt x="2012411" y="674839"/>
                </a:lnTo>
                <a:lnTo>
                  <a:pt x="2074580" y="681534"/>
                </a:lnTo>
                <a:lnTo>
                  <a:pt x="2136811" y="689385"/>
                </a:lnTo>
                <a:lnTo>
                  <a:pt x="2171881" y="687663"/>
                </a:lnTo>
                <a:lnTo>
                  <a:pt x="2177049" y="683050"/>
                </a:lnTo>
                <a:lnTo>
                  <a:pt x="2178155" y="676465"/>
                </a:lnTo>
                <a:lnTo>
                  <a:pt x="2176553" y="668566"/>
                </a:lnTo>
                <a:lnTo>
                  <a:pt x="2165414" y="653549"/>
                </a:lnTo>
                <a:lnTo>
                  <a:pt x="2118488" y="619256"/>
                </a:lnTo>
                <a:lnTo>
                  <a:pt x="2064286" y="594615"/>
                </a:lnTo>
                <a:lnTo>
                  <a:pt x="2021151" y="579738"/>
                </a:lnTo>
                <a:lnTo>
                  <a:pt x="1974684" y="565327"/>
                </a:lnTo>
                <a:lnTo>
                  <a:pt x="1926736" y="551124"/>
                </a:lnTo>
                <a:lnTo>
                  <a:pt x="1875009" y="537012"/>
                </a:lnTo>
                <a:lnTo>
                  <a:pt x="1823164" y="524111"/>
                </a:lnTo>
                <a:lnTo>
                  <a:pt x="1776725" y="514478"/>
                </a:lnTo>
                <a:lnTo>
                  <a:pt x="1732689" y="506297"/>
                </a:lnTo>
                <a:lnTo>
                  <a:pt x="1674674" y="495115"/>
                </a:lnTo>
                <a:lnTo>
                  <a:pt x="1618740" y="480856"/>
                </a:lnTo>
                <a:lnTo>
                  <a:pt x="1616436" y="477328"/>
                </a:lnTo>
                <a:lnTo>
                  <a:pt x="1620750" y="473806"/>
                </a:lnTo>
                <a:lnTo>
                  <a:pt x="1639970" y="467944"/>
                </a:lnTo>
                <a:lnTo>
                  <a:pt x="1696676" y="464180"/>
                </a:lnTo>
                <a:lnTo>
                  <a:pt x="1751352" y="463528"/>
                </a:lnTo>
                <a:lnTo>
                  <a:pt x="1807717" y="466455"/>
                </a:lnTo>
                <a:lnTo>
                  <a:pt x="1868871" y="474731"/>
                </a:lnTo>
                <a:lnTo>
                  <a:pt x="1928325" y="484592"/>
                </a:lnTo>
                <a:lnTo>
                  <a:pt x="1982986" y="491803"/>
                </a:lnTo>
                <a:lnTo>
                  <a:pt x="2036226" y="493939"/>
                </a:lnTo>
                <a:lnTo>
                  <a:pt x="2053857" y="494239"/>
                </a:lnTo>
                <a:lnTo>
                  <a:pt x="2063272" y="489760"/>
                </a:lnTo>
                <a:lnTo>
                  <a:pt x="2067208" y="482094"/>
                </a:lnTo>
                <a:lnTo>
                  <a:pt x="2067494" y="472305"/>
                </a:lnTo>
                <a:lnTo>
                  <a:pt x="2064174" y="463439"/>
                </a:lnTo>
                <a:lnTo>
                  <a:pt x="2041564" y="438612"/>
                </a:lnTo>
                <a:lnTo>
                  <a:pt x="1986356" y="399375"/>
                </a:lnTo>
                <a:lnTo>
                  <a:pt x="1928820" y="371407"/>
                </a:lnTo>
                <a:lnTo>
                  <a:pt x="1886854" y="354583"/>
                </a:lnTo>
                <a:lnTo>
                  <a:pt x="1840907" y="335407"/>
                </a:lnTo>
                <a:lnTo>
                  <a:pt x="1796309" y="321425"/>
                </a:lnTo>
                <a:lnTo>
                  <a:pt x="1753091" y="310142"/>
                </a:lnTo>
                <a:lnTo>
                  <a:pt x="1690469" y="291805"/>
                </a:lnTo>
                <a:lnTo>
                  <a:pt x="1634349" y="277273"/>
                </a:lnTo>
                <a:lnTo>
                  <a:pt x="1583016" y="259840"/>
                </a:lnTo>
                <a:lnTo>
                  <a:pt x="1556519" y="250795"/>
                </a:lnTo>
                <a:lnTo>
                  <a:pt x="1552728" y="245575"/>
                </a:lnTo>
                <a:lnTo>
                  <a:pt x="1554881" y="239756"/>
                </a:lnTo>
                <a:lnTo>
                  <a:pt x="1560995" y="233537"/>
                </a:lnTo>
                <a:lnTo>
                  <a:pt x="1580267" y="226627"/>
                </a:lnTo>
                <a:lnTo>
                  <a:pt x="1636356" y="222190"/>
                </a:lnTo>
                <a:lnTo>
                  <a:pt x="1686556" y="215833"/>
                </a:lnTo>
                <a:lnTo>
                  <a:pt x="1744064" y="212129"/>
                </a:lnTo>
                <a:lnTo>
                  <a:pt x="1799967" y="211032"/>
                </a:lnTo>
                <a:lnTo>
                  <a:pt x="1862854" y="210661"/>
                </a:lnTo>
                <a:lnTo>
                  <a:pt x="1904965" y="208257"/>
                </a:lnTo>
                <a:lnTo>
                  <a:pt x="1928895" y="199403"/>
                </a:lnTo>
                <a:lnTo>
                  <a:pt x="1933170" y="191427"/>
                </a:lnTo>
                <a:lnTo>
                  <a:pt x="1932510" y="181430"/>
                </a:lnTo>
                <a:lnTo>
                  <a:pt x="1928562" y="170087"/>
                </a:lnTo>
                <a:lnTo>
                  <a:pt x="1900647" y="137353"/>
                </a:lnTo>
                <a:lnTo>
                  <a:pt x="1846954" y="102087"/>
                </a:lnTo>
                <a:lnTo>
                  <a:pt x="1791199" y="73922"/>
                </a:lnTo>
                <a:lnTo>
                  <a:pt x="1730226" y="50239"/>
                </a:lnTo>
                <a:lnTo>
                  <a:pt x="1688626" y="35586"/>
                </a:lnTo>
                <a:lnTo>
                  <a:pt x="1643621" y="24395"/>
                </a:lnTo>
                <a:lnTo>
                  <a:pt x="1598663" y="15521"/>
                </a:lnTo>
                <a:lnTo>
                  <a:pt x="1540467" y="5119"/>
                </a:lnTo>
                <a:lnTo>
                  <a:pt x="1487349" y="1517"/>
                </a:lnTo>
                <a:lnTo>
                  <a:pt x="142582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4886530" y="2744242"/>
            <a:ext cx="1669895" cy="1381614"/>
            <a:chOff x="4886530" y="2744242"/>
            <a:chExt cx="1669895" cy="1381614"/>
          </a:xfrm>
        </p:grpSpPr>
        <p:sp>
          <p:nvSpPr>
            <p:cNvPr id="55" name="Freeform 54"/>
            <p:cNvSpPr/>
            <p:nvPr/>
          </p:nvSpPr>
          <p:spPr>
            <a:xfrm>
              <a:off x="4886530" y="2876339"/>
              <a:ext cx="1669895" cy="1249517"/>
            </a:xfrm>
            <a:custGeom>
              <a:avLst/>
              <a:gdLst/>
              <a:ahLst/>
              <a:cxnLst/>
              <a:rect l="0" t="0" r="0" b="0"/>
              <a:pathLst>
                <a:path w="1669895" h="1249517">
                  <a:moveTo>
                    <a:pt x="1669894" y="1249516"/>
                  </a:moveTo>
                  <a:lnTo>
                    <a:pt x="1611277" y="1249516"/>
                  </a:lnTo>
                  <a:lnTo>
                    <a:pt x="1557103" y="1249516"/>
                  </a:lnTo>
                  <a:lnTo>
                    <a:pt x="1504462" y="1246396"/>
                  </a:lnTo>
                  <a:lnTo>
                    <a:pt x="1441958" y="1238793"/>
                  </a:lnTo>
                  <a:lnTo>
                    <a:pt x="1380522" y="1230051"/>
                  </a:lnTo>
                  <a:lnTo>
                    <a:pt x="1323168" y="1217215"/>
                  </a:lnTo>
                  <a:lnTo>
                    <a:pt x="1262670" y="1207524"/>
                  </a:lnTo>
                  <a:lnTo>
                    <a:pt x="1207086" y="1192918"/>
                  </a:lnTo>
                  <a:lnTo>
                    <a:pt x="1156209" y="1179237"/>
                  </a:lnTo>
                  <a:lnTo>
                    <a:pt x="1101099" y="1165270"/>
                  </a:lnTo>
                  <a:lnTo>
                    <a:pt x="1045153" y="1151246"/>
                  </a:lnTo>
                  <a:lnTo>
                    <a:pt x="986459" y="1133702"/>
                  </a:lnTo>
                  <a:lnTo>
                    <a:pt x="933020" y="1116155"/>
                  </a:lnTo>
                  <a:lnTo>
                    <a:pt x="869739" y="1095098"/>
                  </a:lnTo>
                  <a:lnTo>
                    <a:pt x="806558" y="1066805"/>
                  </a:lnTo>
                  <a:lnTo>
                    <a:pt x="743386" y="1041574"/>
                  </a:lnTo>
                  <a:lnTo>
                    <a:pt x="680215" y="1011871"/>
                  </a:lnTo>
                  <a:lnTo>
                    <a:pt x="617044" y="988731"/>
                  </a:lnTo>
                  <a:lnTo>
                    <a:pt x="553873" y="958041"/>
                  </a:lnTo>
                  <a:lnTo>
                    <a:pt x="491872" y="926534"/>
                  </a:lnTo>
                  <a:lnTo>
                    <a:pt x="430000" y="880806"/>
                  </a:lnTo>
                  <a:lnTo>
                    <a:pt x="369478" y="831873"/>
                  </a:lnTo>
                  <a:lnTo>
                    <a:pt x="318831" y="772029"/>
                  </a:lnTo>
                  <a:lnTo>
                    <a:pt x="272729" y="710150"/>
                  </a:lnTo>
                  <a:lnTo>
                    <a:pt x="237369" y="649179"/>
                  </a:lnTo>
                  <a:lnTo>
                    <a:pt x="204180" y="586201"/>
                  </a:lnTo>
                  <a:lnTo>
                    <a:pt x="175574" y="523048"/>
                  </a:lnTo>
                  <a:lnTo>
                    <a:pt x="153854" y="459878"/>
                  </a:lnTo>
                  <a:lnTo>
                    <a:pt x="132739" y="396707"/>
                  </a:lnTo>
                  <a:lnTo>
                    <a:pt x="111677" y="333536"/>
                  </a:lnTo>
                  <a:lnTo>
                    <a:pt x="95299" y="279724"/>
                  </a:lnTo>
                  <a:lnTo>
                    <a:pt x="85647" y="219186"/>
                  </a:lnTo>
                  <a:lnTo>
                    <a:pt x="81188" y="167493"/>
                  </a:lnTo>
                  <a:lnTo>
                    <a:pt x="80307" y="112221"/>
                  </a:lnTo>
                  <a:lnTo>
                    <a:pt x="80133" y="56243"/>
                  </a:lnTo>
                  <a:lnTo>
                    <a:pt x="85693" y="14159"/>
                  </a:lnTo>
                  <a:lnTo>
                    <a:pt x="83826" y="5975"/>
                  </a:lnTo>
                  <a:lnTo>
                    <a:pt x="79071" y="1688"/>
                  </a:lnTo>
                  <a:lnTo>
                    <a:pt x="72392" y="0"/>
                  </a:lnTo>
                  <a:lnTo>
                    <a:pt x="65600" y="1215"/>
                  </a:lnTo>
                  <a:lnTo>
                    <a:pt x="44862" y="14102"/>
                  </a:lnTo>
                  <a:lnTo>
                    <a:pt x="13773" y="36298"/>
                  </a:lnTo>
                  <a:lnTo>
                    <a:pt x="4294" y="40621"/>
                  </a:lnTo>
                  <a:lnTo>
                    <a:pt x="314" y="41163"/>
                  </a:lnTo>
                  <a:lnTo>
                    <a:pt x="0" y="39185"/>
                  </a:lnTo>
                  <a:lnTo>
                    <a:pt x="2130" y="35527"/>
                  </a:lnTo>
                  <a:lnTo>
                    <a:pt x="44391" y="8609"/>
                  </a:lnTo>
                  <a:lnTo>
                    <a:pt x="52782" y="5784"/>
                  </a:lnTo>
                  <a:lnTo>
                    <a:pt x="71463" y="5764"/>
                  </a:lnTo>
                  <a:lnTo>
                    <a:pt x="88345" y="12775"/>
                  </a:lnTo>
                  <a:lnTo>
                    <a:pt x="145208" y="56615"/>
                  </a:lnTo>
                  <a:lnTo>
                    <a:pt x="175015" y="83257"/>
                  </a:lnTo>
                  <a:lnTo>
                    <a:pt x="185376" y="101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60938" y="2744242"/>
              <a:ext cx="101754" cy="87015"/>
            </a:xfrm>
            <a:custGeom>
              <a:avLst/>
              <a:gdLst/>
              <a:ahLst/>
              <a:cxnLst/>
              <a:rect l="0" t="0" r="0" b="0"/>
              <a:pathLst>
                <a:path w="101754" h="87015">
                  <a:moveTo>
                    <a:pt x="26740" y="23437"/>
                  </a:moveTo>
                  <a:lnTo>
                    <a:pt x="11099" y="41417"/>
                  </a:lnTo>
                  <a:lnTo>
                    <a:pt x="3021" y="58334"/>
                  </a:lnTo>
                  <a:lnTo>
                    <a:pt x="3908" y="65419"/>
                  </a:lnTo>
                  <a:lnTo>
                    <a:pt x="8009" y="71312"/>
                  </a:lnTo>
                  <a:lnTo>
                    <a:pt x="14253" y="76411"/>
                  </a:lnTo>
                  <a:lnTo>
                    <a:pt x="21924" y="78640"/>
                  </a:lnTo>
                  <a:lnTo>
                    <a:pt x="39807" y="77997"/>
                  </a:lnTo>
                  <a:lnTo>
                    <a:pt x="56334" y="70692"/>
                  </a:lnTo>
                  <a:lnTo>
                    <a:pt x="86008" y="46939"/>
                  </a:lnTo>
                  <a:lnTo>
                    <a:pt x="101753" y="21042"/>
                  </a:lnTo>
                  <a:lnTo>
                    <a:pt x="101315" y="13651"/>
                  </a:lnTo>
                  <a:lnTo>
                    <a:pt x="97514" y="7554"/>
                  </a:lnTo>
                  <a:lnTo>
                    <a:pt x="91470" y="2320"/>
                  </a:lnTo>
                  <a:lnTo>
                    <a:pt x="83931" y="0"/>
                  </a:lnTo>
                  <a:lnTo>
                    <a:pt x="66196" y="542"/>
                  </a:lnTo>
                  <a:lnTo>
                    <a:pt x="49735" y="7802"/>
                  </a:lnTo>
                  <a:lnTo>
                    <a:pt x="20104" y="31527"/>
                  </a:lnTo>
                  <a:lnTo>
                    <a:pt x="12092" y="51209"/>
                  </a:lnTo>
                  <a:lnTo>
                    <a:pt x="9955" y="63008"/>
                  </a:lnTo>
                  <a:lnTo>
                    <a:pt x="13211" y="70875"/>
                  </a:lnTo>
                  <a:lnTo>
                    <a:pt x="20060" y="76119"/>
                  </a:lnTo>
                  <a:lnTo>
                    <a:pt x="29306" y="79615"/>
                  </a:lnTo>
                  <a:lnTo>
                    <a:pt x="37809" y="79606"/>
                  </a:lnTo>
                  <a:lnTo>
                    <a:pt x="53497" y="73357"/>
                  </a:lnTo>
                  <a:lnTo>
                    <a:pt x="65148" y="59662"/>
                  </a:lnTo>
                  <a:lnTo>
                    <a:pt x="69893" y="51096"/>
                  </a:lnTo>
                  <a:lnTo>
                    <a:pt x="70716" y="43046"/>
                  </a:lnTo>
                  <a:lnTo>
                    <a:pt x="65392" y="27862"/>
                  </a:lnTo>
                  <a:lnTo>
                    <a:pt x="58357" y="24047"/>
                  </a:lnTo>
                  <a:lnTo>
                    <a:pt x="38063" y="22928"/>
                  </a:lnTo>
                  <a:lnTo>
                    <a:pt x="19684" y="29450"/>
                  </a:lnTo>
                  <a:lnTo>
                    <a:pt x="11508" y="34464"/>
                  </a:lnTo>
                  <a:lnTo>
                    <a:pt x="6056" y="42487"/>
                  </a:lnTo>
                  <a:lnTo>
                    <a:pt x="0" y="63879"/>
                  </a:lnTo>
                  <a:lnTo>
                    <a:pt x="1894" y="72625"/>
                  </a:lnTo>
                  <a:lnTo>
                    <a:pt x="6667" y="79625"/>
                  </a:lnTo>
                  <a:lnTo>
                    <a:pt x="13358" y="85462"/>
                  </a:lnTo>
                  <a:lnTo>
                    <a:pt x="21328" y="87014"/>
                  </a:lnTo>
                  <a:lnTo>
                    <a:pt x="39542" y="82499"/>
                  </a:lnTo>
                  <a:lnTo>
                    <a:pt x="63939" y="66803"/>
                  </a:lnTo>
                  <a:lnTo>
                    <a:pt x="67917" y="58197"/>
                  </a:lnTo>
                  <a:lnTo>
                    <a:pt x="69217" y="36156"/>
                  </a:lnTo>
                  <a:lnTo>
                    <a:pt x="65587" y="27237"/>
                  </a:lnTo>
                  <a:lnTo>
                    <a:pt x="52194" y="14207"/>
                  </a:lnTo>
                  <a:lnTo>
                    <a:pt x="44879" y="12604"/>
                  </a:lnTo>
                  <a:lnTo>
                    <a:pt x="37663" y="13875"/>
                  </a:lnTo>
                  <a:lnTo>
                    <a:pt x="30512" y="17062"/>
                  </a:lnTo>
                  <a:lnTo>
                    <a:pt x="26915" y="22697"/>
                  </a:lnTo>
                  <a:lnTo>
                    <a:pt x="26038" y="38316"/>
                  </a:lnTo>
                  <a:lnTo>
                    <a:pt x="29781" y="45054"/>
                  </a:lnTo>
                  <a:lnTo>
                    <a:pt x="43299" y="55661"/>
                  </a:lnTo>
                  <a:lnTo>
                    <a:pt x="47138" y="57788"/>
                  </a:lnTo>
                  <a:lnTo>
                    <a:pt x="48528" y="58036"/>
                  </a:lnTo>
                  <a:lnTo>
                    <a:pt x="47797" y="550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454176" y="235802"/>
            <a:ext cx="2453141" cy="1004632"/>
            <a:chOff x="7454176" y="235802"/>
            <a:chExt cx="2453141" cy="1004632"/>
          </a:xfrm>
        </p:grpSpPr>
        <p:sp>
          <p:nvSpPr>
            <p:cNvPr id="58" name="Freeform 57"/>
            <p:cNvSpPr/>
            <p:nvPr/>
          </p:nvSpPr>
          <p:spPr>
            <a:xfrm>
              <a:off x="7474551" y="235802"/>
              <a:ext cx="223823" cy="219455"/>
            </a:xfrm>
            <a:custGeom>
              <a:avLst/>
              <a:gdLst/>
              <a:ahLst/>
              <a:cxnLst/>
              <a:rect l="0" t="0" r="0" b="0"/>
              <a:pathLst>
                <a:path w="223823" h="219455">
                  <a:moveTo>
                    <a:pt x="63853" y="16881"/>
                  </a:moveTo>
                  <a:lnTo>
                    <a:pt x="5290" y="66380"/>
                  </a:lnTo>
                  <a:lnTo>
                    <a:pt x="1414" y="67428"/>
                  </a:lnTo>
                  <a:lnTo>
                    <a:pt x="0" y="64617"/>
                  </a:lnTo>
                  <a:lnTo>
                    <a:pt x="227" y="59234"/>
                  </a:lnTo>
                  <a:lnTo>
                    <a:pt x="11726" y="34889"/>
                  </a:lnTo>
                  <a:lnTo>
                    <a:pt x="35540" y="11039"/>
                  </a:lnTo>
                  <a:lnTo>
                    <a:pt x="57898" y="2586"/>
                  </a:lnTo>
                  <a:lnTo>
                    <a:pt x="82263" y="0"/>
                  </a:lnTo>
                  <a:lnTo>
                    <a:pt x="104791" y="2749"/>
                  </a:lnTo>
                  <a:lnTo>
                    <a:pt x="113371" y="7460"/>
                  </a:lnTo>
                  <a:lnTo>
                    <a:pt x="126026" y="22053"/>
                  </a:lnTo>
                  <a:lnTo>
                    <a:pt x="129310" y="43356"/>
                  </a:lnTo>
                  <a:lnTo>
                    <a:pt x="121886" y="89571"/>
                  </a:lnTo>
                  <a:lnTo>
                    <a:pt x="123599" y="95757"/>
                  </a:lnTo>
                  <a:lnTo>
                    <a:pt x="128250" y="98711"/>
                  </a:lnTo>
                  <a:lnTo>
                    <a:pt x="160931" y="106225"/>
                  </a:lnTo>
                  <a:lnTo>
                    <a:pt x="185294" y="121212"/>
                  </a:lnTo>
                  <a:lnTo>
                    <a:pt x="207330" y="140471"/>
                  </a:lnTo>
                  <a:lnTo>
                    <a:pt x="223088" y="166584"/>
                  </a:lnTo>
                  <a:lnTo>
                    <a:pt x="223822" y="176345"/>
                  </a:lnTo>
                  <a:lnTo>
                    <a:pt x="218398" y="196549"/>
                  </a:lnTo>
                  <a:lnTo>
                    <a:pt x="205070" y="210987"/>
                  </a:lnTo>
                  <a:lnTo>
                    <a:pt x="196602" y="216475"/>
                  </a:lnTo>
                  <a:lnTo>
                    <a:pt x="171596" y="219454"/>
                  </a:lnTo>
                  <a:lnTo>
                    <a:pt x="113471" y="211834"/>
                  </a:lnTo>
                  <a:lnTo>
                    <a:pt x="63853" y="195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54176" y="484310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58590" y="8334"/>
                  </a:lnTo>
                  <a:lnTo>
                    <a:pt x="206081" y="12998"/>
                  </a:lnTo>
                  <a:lnTo>
                    <a:pt x="149189" y="18669"/>
                  </a:lnTo>
                  <a:lnTo>
                    <a:pt x="98407" y="20350"/>
                  </a:lnTo>
                  <a:lnTo>
                    <a:pt x="44915" y="2650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22632" y="579067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85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94326" y="589595"/>
              <a:ext cx="117778" cy="119250"/>
            </a:xfrm>
            <a:custGeom>
              <a:avLst/>
              <a:gdLst/>
              <a:ahLst/>
              <a:cxnLst/>
              <a:rect l="0" t="0" r="0" b="0"/>
              <a:pathLst>
                <a:path w="117778" h="119250">
                  <a:moveTo>
                    <a:pt x="117777" y="73700"/>
                  </a:moveTo>
                  <a:lnTo>
                    <a:pt x="99797" y="89341"/>
                  </a:lnTo>
                  <a:lnTo>
                    <a:pt x="43424" y="112137"/>
                  </a:lnTo>
                  <a:lnTo>
                    <a:pt x="22730" y="119249"/>
                  </a:lnTo>
                  <a:lnTo>
                    <a:pt x="14638" y="118104"/>
                  </a:lnTo>
                  <a:lnTo>
                    <a:pt x="8074" y="113831"/>
                  </a:lnTo>
                  <a:lnTo>
                    <a:pt x="2528" y="107473"/>
                  </a:lnTo>
                  <a:lnTo>
                    <a:pt x="0" y="98555"/>
                  </a:lnTo>
                  <a:lnTo>
                    <a:pt x="2032" y="64817"/>
                  </a:lnTo>
                  <a:lnTo>
                    <a:pt x="13199" y="24502"/>
                  </a:lnTo>
                  <a:lnTo>
                    <a:pt x="230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91130" y="421139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528" y="50433"/>
                  </a:lnTo>
                  <a:lnTo>
                    <a:pt x="9358" y="104241"/>
                  </a:lnTo>
                  <a:lnTo>
                    <a:pt x="2195" y="165000"/>
                  </a:lnTo>
                  <a:lnTo>
                    <a:pt x="6022" y="226785"/>
                  </a:lnTo>
                  <a:lnTo>
                    <a:pt x="8468" y="281190"/>
                  </a:lnTo>
                  <a:lnTo>
                    <a:pt x="2019" y="33075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854259" y="55801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2" y="8333"/>
                  </a:lnTo>
                  <a:lnTo>
                    <a:pt x="116080" y="15684"/>
                  </a:lnTo>
                  <a:lnTo>
                    <a:pt x="56897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065479" y="568538"/>
              <a:ext cx="146750" cy="197360"/>
            </a:xfrm>
            <a:custGeom>
              <a:avLst/>
              <a:gdLst/>
              <a:ahLst/>
              <a:cxnLst/>
              <a:rect l="0" t="0" r="0" b="0"/>
              <a:pathLst>
                <a:path w="146750" h="197360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9632" y="167814"/>
                  </a:lnTo>
                  <a:lnTo>
                    <a:pt x="44353" y="194262"/>
                  </a:lnTo>
                  <a:lnTo>
                    <a:pt x="53919" y="197359"/>
                  </a:lnTo>
                  <a:lnTo>
                    <a:pt x="73905" y="194560"/>
                  </a:lnTo>
                  <a:lnTo>
                    <a:pt x="99299" y="179830"/>
                  </a:lnTo>
                  <a:lnTo>
                    <a:pt x="121642" y="155059"/>
                  </a:lnTo>
                  <a:lnTo>
                    <a:pt x="137490" y="119903"/>
                  </a:lnTo>
                  <a:lnTo>
                    <a:pt x="145530" y="58496"/>
                  </a:lnTo>
                  <a:lnTo>
                    <a:pt x="146749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93019" y="562445"/>
              <a:ext cx="119251" cy="175304"/>
            </a:xfrm>
            <a:custGeom>
              <a:avLst/>
              <a:gdLst/>
              <a:ahLst/>
              <a:cxnLst/>
              <a:rect l="0" t="0" r="0" b="0"/>
              <a:pathLst>
                <a:path w="119251" h="175304">
                  <a:moveTo>
                    <a:pt x="3437" y="79793"/>
                  </a:moveTo>
                  <a:lnTo>
                    <a:pt x="18091" y="134934"/>
                  </a:lnTo>
                  <a:lnTo>
                    <a:pt x="28187" y="172170"/>
                  </a:lnTo>
                  <a:lnTo>
                    <a:pt x="28125" y="175303"/>
                  </a:lnTo>
                  <a:lnTo>
                    <a:pt x="21819" y="166305"/>
                  </a:lnTo>
                  <a:lnTo>
                    <a:pt x="0" y="110655"/>
                  </a:lnTo>
                  <a:lnTo>
                    <a:pt x="599" y="73989"/>
                  </a:lnTo>
                  <a:lnTo>
                    <a:pt x="8185" y="39079"/>
                  </a:lnTo>
                  <a:lnTo>
                    <a:pt x="20754" y="20364"/>
                  </a:lnTo>
                  <a:lnTo>
                    <a:pt x="29020" y="12097"/>
                  </a:lnTo>
                  <a:lnTo>
                    <a:pt x="50682" y="2913"/>
                  </a:lnTo>
                  <a:lnTo>
                    <a:pt x="74738" y="0"/>
                  </a:lnTo>
                  <a:lnTo>
                    <a:pt x="119250" y="6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454383" y="561371"/>
              <a:ext cx="165763" cy="201505"/>
            </a:xfrm>
            <a:custGeom>
              <a:avLst/>
              <a:gdLst/>
              <a:ahLst/>
              <a:cxnLst/>
              <a:rect l="0" t="0" r="0" b="0"/>
              <a:pathLst>
                <a:path w="165763" h="201505">
                  <a:moveTo>
                    <a:pt x="0" y="70338"/>
                  </a:moveTo>
                  <a:lnTo>
                    <a:pt x="14655" y="123366"/>
                  </a:lnTo>
                  <a:lnTo>
                    <a:pt x="23334" y="184007"/>
                  </a:lnTo>
                  <a:lnTo>
                    <a:pt x="26084" y="195251"/>
                  </a:lnTo>
                  <a:lnTo>
                    <a:pt x="25579" y="200407"/>
                  </a:lnTo>
                  <a:lnTo>
                    <a:pt x="22901" y="201504"/>
                  </a:lnTo>
                  <a:lnTo>
                    <a:pt x="18777" y="199896"/>
                  </a:lnTo>
                  <a:lnTo>
                    <a:pt x="11075" y="185631"/>
                  </a:lnTo>
                  <a:lnTo>
                    <a:pt x="3282" y="151293"/>
                  </a:lnTo>
                  <a:lnTo>
                    <a:pt x="648" y="97768"/>
                  </a:lnTo>
                  <a:lnTo>
                    <a:pt x="5781" y="61698"/>
                  </a:lnTo>
                  <a:lnTo>
                    <a:pt x="20300" y="28784"/>
                  </a:lnTo>
                  <a:lnTo>
                    <a:pt x="35929" y="13655"/>
                  </a:lnTo>
                  <a:lnTo>
                    <a:pt x="55743" y="4202"/>
                  </a:lnTo>
                  <a:lnTo>
                    <a:pt x="80147" y="0"/>
                  </a:lnTo>
                  <a:lnTo>
                    <a:pt x="100352" y="4372"/>
                  </a:lnTo>
                  <a:lnTo>
                    <a:pt x="132387" y="26242"/>
                  </a:lnTo>
                  <a:lnTo>
                    <a:pt x="148540" y="51814"/>
                  </a:lnTo>
                  <a:lnTo>
                    <a:pt x="163309" y="100301"/>
                  </a:lnTo>
                  <a:lnTo>
                    <a:pt x="165762" y="138748"/>
                  </a:lnTo>
                  <a:lnTo>
                    <a:pt x="157928" y="175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192432" y="976205"/>
              <a:ext cx="146139" cy="188073"/>
            </a:xfrm>
            <a:custGeom>
              <a:avLst/>
              <a:gdLst/>
              <a:ahLst/>
              <a:cxnLst/>
              <a:rect l="0" t="0" r="0" b="0"/>
              <a:pathLst>
                <a:path w="146139" h="188073">
                  <a:moveTo>
                    <a:pt x="93495" y="24002"/>
                  </a:moveTo>
                  <a:lnTo>
                    <a:pt x="75514" y="8361"/>
                  </a:lnTo>
                  <a:lnTo>
                    <a:pt x="58597" y="283"/>
                  </a:lnTo>
                  <a:lnTo>
                    <a:pt x="50343" y="0"/>
                  </a:lnTo>
                  <a:lnTo>
                    <a:pt x="34932" y="5925"/>
                  </a:lnTo>
                  <a:lnTo>
                    <a:pt x="13102" y="22415"/>
                  </a:lnTo>
                  <a:lnTo>
                    <a:pt x="5123" y="41624"/>
                  </a:lnTo>
                  <a:lnTo>
                    <a:pt x="0" y="92084"/>
                  </a:lnTo>
                  <a:lnTo>
                    <a:pt x="4702" y="127622"/>
                  </a:lnTo>
                  <a:lnTo>
                    <a:pt x="19093" y="154790"/>
                  </a:lnTo>
                  <a:lnTo>
                    <a:pt x="43764" y="177657"/>
                  </a:lnTo>
                  <a:lnTo>
                    <a:pt x="66323" y="185880"/>
                  </a:lnTo>
                  <a:lnTo>
                    <a:pt x="78890" y="188072"/>
                  </a:lnTo>
                  <a:lnTo>
                    <a:pt x="102212" y="184270"/>
                  </a:lnTo>
                  <a:lnTo>
                    <a:pt x="146138" y="160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380684" y="873865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2998" y="158333"/>
                  </a:lnTo>
                  <a:lnTo>
                    <a:pt x="18669" y="210690"/>
                  </a:lnTo>
                  <a:lnTo>
                    <a:pt x="22335" y="242209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99213" y="1031792"/>
              <a:ext cx="162434" cy="160742"/>
            </a:xfrm>
            <a:custGeom>
              <a:avLst/>
              <a:gdLst/>
              <a:ahLst/>
              <a:cxnLst/>
              <a:rect l="0" t="0" r="0" b="0"/>
              <a:pathLst>
                <a:path w="162434" h="160742">
                  <a:moveTo>
                    <a:pt x="60456" y="0"/>
                  </a:moveTo>
                  <a:lnTo>
                    <a:pt x="43688" y="5590"/>
                  </a:lnTo>
                  <a:lnTo>
                    <a:pt x="29216" y="17692"/>
                  </a:lnTo>
                  <a:lnTo>
                    <a:pt x="11035" y="44237"/>
                  </a:lnTo>
                  <a:lnTo>
                    <a:pt x="3395" y="66454"/>
                  </a:lnTo>
                  <a:lnTo>
                    <a:pt x="0" y="95826"/>
                  </a:lnTo>
                  <a:lnTo>
                    <a:pt x="2605" y="108338"/>
                  </a:lnTo>
                  <a:lnTo>
                    <a:pt x="14857" y="128479"/>
                  </a:lnTo>
                  <a:lnTo>
                    <a:pt x="32001" y="142110"/>
                  </a:lnTo>
                  <a:lnTo>
                    <a:pt x="71602" y="160392"/>
                  </a:lnTo>
                  <a:lnTo>
                    <a:pt x="81925" y="160741"/>
                  </a:lnTo>
                  <a:lnTo>
                    <a:pt x="102752" y="154889"/>
                  </a:lnTo>
                  <a:lnTo>
                    <a:pt x="134209" y="138440"/>
                  </a:lnTo>
                  <a:lnTo>
                    <a:pt x="148997" y="122360"/>
                  </a:lnTo>
                  <a:lnTo>
                    <a:pt x="154578" y="113159"/>
                  </a:lnTo>
                  <a:lnTo>
                    <a:pt x="162433" y="72263"/>
                  </a:lnTo>
                  <a:lnTo>
                    <a:pt x="158031" y="49275"/>
                  </a:lnTo>
                  <a:lnTo>
                    <a:pt x="142399" y="23179"/>
                  </a:lnTo>
                  <a:lnTo>
                    <a:pt x="136141" y="15453"/>
                  </a:lnTo>
                  <a:lnTo>
                    <a:pt x="116710" y="6868"/>
                  </a:lnTo>
                  <a:lnTo>
                    <a:pt x="94816" y="4222"/>
                  </a:lnTo>
                  <a:lnTo>
                    <a:pt x="6045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753163" y="1050880"/>
              <a:ext cx="143418" cy="159916"/>
            </a:xfrm>
            <a:custGeom>
              <a:avLst/>
              <a:gdLst/>
              <a:ahLst/>
              <a:cxnLst/>
              <a:rect l="0" t="0" r="0" b="0"/>
              <a:pathLst>
                <a:path w="143418" h="159916">
                  <a:moveTo>
                    <a:pt x="80246" y="33555"/>
                  </a:moveTo>
                  <a:lnTo>
                    <a:pt x="74657" y="16787"/>
                  </a:lnTo>
                  <a:lnTo>
                    <a:pt x="62554" y="5435"/>
                  </a:lnTo>
                  <a:lnTo>
                    <a:pt x="54414" y="771"/>
                  </a:lnTo>
                  <a:lnTo>
                    <a:pt x="46647" y="0"/>
                  </a:lnTo>
                  <a:lnTo>
                    <a:pt x="31778" y="5384"/>
                  </a:lnTo>
                  <a:lnTo>
                    <a:pt x="10253" y="21568"/>
                  </a:lnTo>
                  <a:lnTo>
                    <a:pt x="2345" y="40706"/>
                  </a:lnTo>
                  <a:lnTo>
                    <a:pt x="0" y="64809"/>
                  </a:lnTo>
                  <a:lnTo>
                    <a:pt x="6427" y="103517"/>
                  </a:lnTo>
                  <a:lnTo>
                    <a:pt x="16632" y="126650"/>
                  </a:lnTo>
                  <a:lnTo>
                    <a:pt x="41121" y="153815"/>
                  </a:lnTo>
                  <a:lnTo>
                    <a:pt x="51823" y="158182"/>
                  </a:lnTo>
                  <a:lnTo>
                    <a:pt x="76192" y="159915"/>
                  </a:lnTo>
                  <a:lnTo>
                    <a:pt x="96382" y="153666"/>
                  </a:lnTo>
                  <a:lnTo>
                    <a:pt x="143417" y="117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38694" y="884393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19" y="48931"/>
                  </a:lnTo>
                  <a:lnTo>
                    <a:pt x="8334" y="99896"/>
                  </a:lnTo>
                  <a:lnTo>
                    <a:pt x="12998" y="159451"/>
                  </a:lnTo>
                  <a:lnTo>
                    <a:pt x="21789" y="218430"/>
                  </a:lnTo>
                  <a:lnTo>
                    <a:pt x="31802" y="269831"/>
                  </a:lnTo>
                  <a:lnTo>
                    <a:pt x="39059" y="30845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991392" y="1000207"/>
              <a:ext cx="94702" cy="200042"/>
            </a:xfrm>
            <a:custGeom>
              <a:avLst/>
              <a:gdLst/>
              <a:ahLst/>
              <a:cxnLst/>
              <a:rect l="0" t="0" r="0" b="0"/>
              <a:pathLst>
                <a:path w="94702" h="200042">
                  <a:moveTo>
                    <a:pt x="94701" y="0"/>
                  </a:moveTo>
                  <a:lnTo>
                    <a:pt x="65393" y="29308"/>
                  </a:lnTo>
                  <a:lnTo>
                    <a:pt x="6273" y="61233"/>
                  </a:lnTo>
                  <a:lnTo>
                    <a:pt x="1824" y="68898"/>
                  </a:lnTo>
                  <a:lnTo>
                    <a:pt x="0" y="86773"/>
                  </a:lnTo>
                  <a:lnTo>
                    <a:pt x="6208" y="103296"/>
                  </a:lnTo>
                  <a:lnTo>
                    <a:pt x="49444" y="163366"/>
                  </a:lnTo>
                  <a:lnTo>
                    <a:pt x="9470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128207" y="1031792"/>
              <a:ext cx="200043" cy="166702"/>
            </a:xfrm>
            <a:custGeom>
              <a:avLst/>
              <a:gdLst/>
              <a:ahLst/>
              <a:cxnLst/>
              <a:rect l="0" t="0" r="0" b="0"/>
              <a:pathLst>
                <a:path w="200043" h="166702">
                  <a:moveTo>
                    <a:pt x="0" y="0"/>
                  </a:moveTo>
                  <a:lnTo>
                    <a:pt x="5589" y="58617"/>
                  </a:lnTo>
                  <a:lnTo>
                    <a:pt x="17958" y="111621"/>
                  </a:lnTo>
                  <a:lnTo>
                    <a:pt x="24749" y="135007"/>
                  </a:lnTo>
                  <a:lnTo>
                    <a:pt x="30537" y="141478"/>
                  </a:lnTo>
                  <a:lnTo>
                    <a:pt x="37906" y="144621"/>
                  </a:lnTo>
                  <a:lnTo>
                    <a:pt x="46328" y="145547"/>
                  </a:lnTo>
                  <a:lnTo>
                    <a:pt x="54282" y="141485"/>
                  </a:lnTo>
                  <a:lnTo>
                    <a:pt x="69359" y="124494"/>
                  </a:lnTo>
                  <a:lnTo>
                    <a:pt x="85412" y="94209"/>
                  </a:lnTo>
                  <a:lnTo>
                    <a:pt x="94081" y="52318"/>
                  </a:lnTo>
                  <a:lnTo>
                    <a:pt x="96646" y="52426"/>
                  </a:lnTo>
                  <a:lnTo>
                    <a:pt x="99525" y="56008"/>
                  </a:lnTo>
                  <a:lnTo>
                    <a:pt x="115979" y="108039"/>
                  </a:lnTo>
                  <a:lnTo>
                    <a:pt x="129511" y="145096"/>
                  </a:lnTo>
                  <a:lnTo>
                    <a:pt x="135474" y="156392"/>
                  </a:lnTo>
                  <a:lnTo>
                    <a:pt x="144128" y="162753"/>
                  </a:lnTo>
                  <a:lnTo>
                    <a:pt x="166222" y="166701"/>
                  </a:lnTo>
                  <a:lnTo>
                    <a:pt x="175156" y="162607"/>
                  </a:lnTo>
                  <a:lnTo>
                    <a:pt x="188201" y="145579"/>
                  </a:lnTo>
                  <a:lnTo>
                    <a:pt x="196533" y="109685"/>
                  </a:lnTo>
                  <a:lnTo>
                    <a:pt x="199580" y="48008"/>
                  </a:lnTo>
                  <a:lnTo>
                    <a:pt x="20004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391419" y="1042321"/>
              <a:ext cx="42116" cy="189514"/>
            </a:xfrm>
            <a:custGeom>
              <a:avLst/>
              <a:gdLst/>
              <a:ahLst/>
              <a:cxnLst/>
              <a:rect l="0" t="0" r="0" b="0"/>
              <a:pathLst>
                <a:path w="42116" h="189514">
                  <a:moveTo>
                    <a:pt x="0" y="0"/>
                  </a:moveTo>
                  <a:lnTo>
                    <a:pt x="5590" y="62092"/>
                  </a:lnTo>
                  <a:lnTo>
                    <a:pt x="12999" y="124005"/>
                  </a:lnTo>
                  <a:lnTo>
                    <a:pt x="28402" y="175167"/>
                  </a:lnTo>
                  <a:lnTo>
                    <a:pt x="4211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412477" y="92650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486489" y="1003328"/>
              <a:ext cx="150173" cy="209188"/>
            </a:xfrm>
            <a:custGeom>
              <a:avLst/>
              <a:gdLst/>
              <a:ahLst/>
              <a:cxnLst/>
              <a:rect l="0" t="0" r="0" b="0"/>
              <a:pathLst>
                <a:path w="150173" h="209188">
                  <a:moveTo>
                    <a:pt x="115500" y="17936"/>
                  </a:moveTo>
                  <a:lnTo>
                    <a:pt x="104322" y="6757"/>
                  </a:lnTo>
                  <a:lnTo>
                    <a:pt x="86356" y="1269"/>
                  </a:lnTo>
                  <a:lnTo>
                    <a:pt x="62773" y="0"/>
                  </a:lnTo>
                  <a:lnTo>
                    <a:pt x="36694" y="3335"/>
                  </a:lnTo>
                  <a:lnTo>
                    <a:pt x="15744" y="14956"/>
                  </a:lnTo>
                  <a:lnTo>
                    <a:pt x="6883" y="22968"/>
                  </a:lnTo>
                  <a:lnTo>
                    <a:pt x="2145" y="31819"/>
                  </a:lnTo>
                  <a:lnTo>
                    <a:pt x="0" y="51012"/>
                  </a:lnTo>
                  <a:lnTo>
                    <a:pt x="6065" y="68121"/>
                  </a:lnTo>
                  <a:lnTo>
                    <a:pt x="10958" y="75959"/>
                  </a:lnTo>
                  <a:lnTo>
                    <a:pt x="18899" y="81185"/>
                  </a:lnTo>
                  <a:lnTo>
                    <a:pt x="40201" y="86991"/>
                  </a:lnTo>
                  <a:lnTo>
                    <a:pt x="94233" y="85810"/>
                  </a:lnTo>
                  <a:lnTo>
                    <a:pt x="104831" y="87752"/>
                  </a:lnTo>
                  <a:lnTo>
                    <a:pt x="122847" y="99268"/>
                  </a:lnTo>
                  <a:lnTo>
                    <a:pt x="137483" y="116085"/>
                  </a:lnTo>
                  <a:lnTo>
                    <a:pt x="147888" y="135257"/>
                  </a:lnTo>
                  <a:lnTo>
                    <a:pt x="150172" y="155476"/>
                  </a:lnTo>
                  <a:lnTo>
                    <a:pt x="146118" y="174991"/>
                  </a:lnTo>
                  <a:lnTo>
                    <a:pt x="136517" y="191463"/>
                  </a:lnTo>
                  <a:lnTo>
                    <a:pt x="121332" y="203464"/>
                  </a:lnTo>
                  <a:lnTo>
                    <a:pt x="112370" y="208302"/>
                  </a:lnTo>
                  <a:lnTo>
                    <a:pt x="102885" y="209187"/>
                  </a:lnTo>
                  <a:lnTo>
                    <a:pt x="62858" y="196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686940" y="1005934"/>
              <a:ext cx="220377" cy="234500"/>
            </a:xfrm>
            <a:custGeom>
              <a:avLst/>
              <a:gdLst/>
              <a:ahLst/>
              <a:cxnLst/>
              <a:rect l="0" t="0" r="0" b="0"/>
              <a:pathLst>
                <a:path w="220377" h="234500">
                  <a:moveTo>
                    <a:pt x="20334" y="89029"/>
                  </a:moveTo>
                  <a:lnTo>
                    <a:pt x="57813" y="97363"/>
                  </a:lnTo>
                  <a:lnTo>
                    <a:pt x="95780" y="95788"/>
                  </a:lnTo>
                  <a:lnTo>
                    <a:pt x="109236" y="93535"/>
                  </a:lnTo>
                  <a:lnTo>
                    <a:pt x="119376" y="88524"/>
                  </a:lnTo>
                  <a:lnTo>
                    <a:pt x="133763" y="73597"/>
                  </a:lnTo>
                  <a:lnTo>
                    <a:pt x="137818" y="52145"/>
                  </a:lnTo>
                  <a:lnTo>
                    <a:pt x="137261" y="39873"/>
                  </a:lnTo>
                  <a:lnTo>
                    <a:pt x="133381" y="29352"/>
                  </a:lnTo>
                  <a:lnTo>
                    <a:pt x="119711" y="11423"/>
                  </a:lnTo>
                  <a:lnTo>
                    <a:pt x="95696" y="1895"/>
                  </a:lnTo>
                  <a:lnTo>
                    <a:pt x="66697" y="0"/>
                  </a:lnTo>
                  <a:lnTo>
                    <a:pt x="38211" y="6957"/>
                  </a:lnTo>
                  <a:lnTo>
                    <a:pt x="16191" y="24087"/>
                  </a:lnTo>
                  <a:lnTo>
                    <a:pt x="7044" y="35206"/>
                  </a:lnTo>
                  <a:lnTo>
                    <a:pt x="0" y="60038"/>
                  </a:lnTo>
                  <a:lnTo>
                    <a:pt x="5010" y="114108"/>
                  </a:lnTo>
                  <a:lnTo>
                    <a:pt x="25670" y="161444"/>
                  </a:lnTo>
                  <a:lnTo>
                    <a:pt x="46612" y="192764"/>
                  </a:lnTo>
                  <a:lnTo>
                    <a:pt x="74524" y="216212"/>
                  </a:lnTo>
                  <a:lnTo>
                    <a:pt x="94721" y="226663"/>
                  </a:lnTo>
                  <a:lnTo>
                    <a:pt x="144689" y="234499"/>
                  </a:lnTo>
                  <a:lnTo>
                    <a:pt x="193380" y="232928"/>
                  </a:lnTo>
                  <a:lnTo>
                    <a:pt x="220376" y="225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1407989" y="2051218"/>
            <a:ext cx="207645" cy="277818"/>
          </a:xfrm>
          <a:custGeom>
            <a:avLst/>
            <a:gdLst/>
            <a:ahLst/>
            <a:cxnLst/>
            <a:rect l="0" t="0" r="0" b="0"/>
            <a:pathLst>
              <a:path w="207645" h="277818">
                <a:moveTo>
                  <a:pt x="0" y="35661"/>
                </a:moveTo>
                <a:lnTo>
                  <a:pt x="55044" y="18873"/>
                </a:lnTo>
                <a:lnTo>
                  <a:pt x="106452" y="15448"/>
                </a:lnTo>
                <a:lnTo>
                  <a:pt x="168393" y="6310"/>
                </a:lnTo>
                <a:lnTo>
                  <a:pt x="194554" y="0"/>
                </a:lnTo>
                <a:lnTo>
                  <a:pt x="202232" y="1358"/>
                </a:lnTo>
                <a:lnTo>
                  <a:pt x="206181" y="5774"/>
                </a:lnTo>
                <a:lnTo>
                  <a:pt x="207644" y="12227"/>
                </a:lnTo>
                <a:lnTo>
                  <a:pt x="201248" y="73552"/>
                </a:lnTo>
                <a:lnTo>
                  <a:pt x="191867" y="132981"/>
                </a:lnTo>
                <a:lnTo>
                  <a:pt x="189978" y="187076"/>
                </a:lnTo>
                <a:lnTo>
                  <a:pt x="184360" y="245374"/>
                </a:lnTo>
                <a:lnTo>
                  <a:pt x="189513" y="2778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3093553" y="1507812"/>
            <a:ext cx="756236" cy="494840"/>
            <a:chOff x="3093553" y="1507812"/>
            <a:chExt cx="756236" cy="494840"/>
          </a:xfrm>
        </p:grpSpPr>
        <p:sp>
          <p:nvSpPr>
            <p:cNvPr id="80" name="Freeform 79"/>
            <p:cNvSpPr/>
            <p:nvPr/>
          </p:nvSpPr>
          <p:spPr>
            <a:xfrm>
              <a:off x="3093553" y="1518341"/>
              <a:ext cx="156924" cy="484311"/>
            </a:xfrm>
            <a:custGeom>
              <a:avLst/>
              <a:gdLst/>
              <a:ahLst/>
              <a:cxnLst/>
              <a:rect l="0" t="0" r="0" b="0"/>
              <a:pathLst>
                <a:path w="156924" h="484311">
                  <a:moveTo>
                    <a:pt x="104280" y="0"/>
                  </a:moveTo>
                  <a:lnTo>
                    <a:pt x="54782" y="55087"/>
                  </a:lnTo>
                  <a:lnTo>
                    <a:pt x="23124" y="113940"/>
                  </a:lnTo>
                  <a:lnTo>
                    <a:pt x="4079" y="170548"/>
                  </a:lnTo>
                  <a:lnTo>
                    <a:pt x="0" y="230307"/>
                  </a:lnTo>
                  <a:lnTo>
                    <a:pt x="4783" y="281928"/>
                  </a:lnTo>
                  <a:lnTo>
                    <a:pt x="18163" y="334326"/>
                  </a:lnTo>
                  <a:lnTo>
                    <a:pt x="42123" y="386617"/>
                  </a:lnTo>
                  <a:lnTo>
                    <a:pt x="91646" y="449348"/>
                  </a:lnTo>
                  <a:lnTo>
                    <a:pt x="108024" y="464092"/>
                  </a:lnTo>
                  <a:lnTo>
                    <a:pt x="140895" y="479970"/>
                  </a:lnTo>
                  <a:lnTo>
                    <a:pt x="156923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74517" y="1636870"/>
              <a:ext cx="133887" cy="260497"/>
            </a:xfrm>
            <a:custGeom>
              <a:avLst/>
              <a:gdLst/>
              <a:ahLst/>
              <a:cxnLst/>
              <a:rect l="0" t="0" r="0" b="0"/>
              <a:pathLst>
                <a:path w="133887" h="260497">
                  <a:moveTo>
                    <a:pt x="133886" y="60455"/>
                  </a:moveTo>
                  <a:lnTo>
                    <a:pt x="124311" y="36408"/>
                  </a:lnTo>
                  <a:lnTo>
                    <a:pt x="113643" y="22082"/>
                  </a:lnTo>
                  <a:lnTo>
                    <a:pt x="88893" y="6451"/>
                  </a:lnTo>
                  <a:lnTo>
                    <a:pt x="53745" y="0"/>
                  </a:lnTo>
                  <a:lnTo>
                    <a:pt x="43024" y="2604"/>
                  </a:lnTo>
                  <a:lnTo>
                    <a:pt x="24873" y="14856"/>
                  </a:lnTo>
                  <a:lnTo>
                    <a:pt x="7090" y="41485"/>
                  </a:lnTo>
                  <a:lnTo>
                    <a:pt x="0" y="77191"/>
                  </a:lnTo>
                  <a:lnTo>
                    <a:pt x="3489" y="117406"/>
                  </a:lnTo>
                  <a:lnTo>
                    <a:pt x="11981" y="138799"/>
                  </a:lnTo>
                  <a:lnTo>
                    <a:pt x="17521" y="147779"/>
                  </a:lnTo>
                  <a:lnTo>
                    <a:pt x="24724" y="152596"/>
                  </a:lnTo>
                  <a:lnTo>
                    <a:pt x="42086" y="154829"/>
                  </a:lnTo>
                  <a:lnTo>
                    <a:pt x="58381" y="148802"/>
                  </a:lnTo>
                  <a:lnTo>
                    <a:pt x="87906" y="125869"/>
                  </a:lnTo>
                  <a:lnTo>
                    <a:pt x="121280" y="75845"/>
                  </a:lnTo>
                  <a:lnTo>
                    <a:pt x="124313" y="74225"/>
                  </a:lnTo>
                  <a:lnTo>
                    <a:pt x="125164" y="76654"/>
                  </a:lnTo>
                  <a:lnTo>
                    <a:pt x="125330" y="91051"/>
                  </a:lnTo>
                  <a:lnTo>
                    <a:pt x="128730" y="141715"/>
                  </a:lnTo>
                  <a:lnTo>
                    <a:pt x="124419" y="191800"/>
                  </a:lnTo>
                  <a:lnTo>
                    <a:pt x="123498" y="248215"/>
                  </a:lnTo>
                  <a:lnTo>
                    <a:pt x="123358" y="260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67046" y="1655211"/>
              <a:ext cx="191283" cy="228750"/>
            </a:xfrm>
            <a:custGeom>
              <a:avLst/>
              <a:gdLst/>
              <a:ahLst/>
              <a:cxnLst/>
              <a:rect l="0" t="0" r="0" b="0"/>
              <a:pathLst>
                <a:path w="191283" h="228750">
                  <a:moveTo>
                    <a:pt x="88756" y="0"/>
                  </a:moveTo>
                  <a:lnTo>
                    <a:pt x="66399" y="5589"/>
                  </a:lnTo>
                  <a:lnTo>
                    <a:pt x="49184" y="17692"/>
                  </a:lnTo>
                  <a:lnTo>
                    <a:pt x="34904" y="34769"/>
                  </a:lnTo>
                  <a:lnTo>
                    <a:pt x="8548" y="95036"/>
                  </a:lnTo>
                  <a:lnTo>
                    <a:pt x="0" y="126425"/>
                  </a:lnTo>
                  <a:lnTo>
                    <a:pt x="6407" y="168472"/>
                  </a:lnTo>
                  <a:lnTo>
                    <a:pt x="13552" y="188350"/>
                  </a:lnTo>
                  <a:lnTo>
                    <a:pt x="24527" y="204984"/>
                  </a:lnTo>
                  <a:lnTo>
                    <a:pt x="40322" y="217056"/>
                  </a:lnTo>
                  <a:lnTo>
                    <a:pt x="60211" y="225151"/>
                  </a:lnTo>
                  <a:lnTo>
                    <a:pt x="84648" y="228749"/>
                  </a:lnTo>
                  <a:lnTo>
                    <a:pt x="107988" y="224109"/>
                  </a:lnTo>
                  <a:lnTo>
                    <a:pt x="128889" y="213078"/>
                  </a:lnTo>
                  <a:lnTo>
                    <a:pt x="168752" y="167400"/>
                  </a:lnTo>
                  <a:lnTo>
                    <a:pt x="184728" y="136558"/>
                  </a:lnTo>
                  <a:lnTo>
                    <a:pt x="191282" y="99603"/>
                  </a:lnTo>
                  <a:lnTo>
                    <a:pt x="187634" y="64607"/>
                  </a:lnTo>
                  <a:lnTo>
                    <a:pt x="179105" y="45872"/>
                  </a:lnTo>
                  <a:lnTo>
                    <a:pt x="166346" y="29746"/>
                  </a:lnTo>
                  <a:lnTo>
                    <a:pt x="148977" y="14780"/>
                  </a:lnTo>
                  <a:lnTo>
                    <a:pt x="129559" y="6569"/>
                  </a:lnTo>
                  <a:lnTo>
                    <a:pt x="99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44258" y="1570983"/>
              <a:ext cx="60806" cy="66851"/>
            </a:xfrm>
            <a:custGeom>
              <a:avLst/>
              <a:gdLst/>
              <a:ahLst/>
              <a:cxnLst/>
              <a:rect l="0" t="0" r="0" b="0"/>
              <a:pathLst>
                <a:path w="60806" h="66851">
                  <a:moveTo>
                    <a:pt x="48415" y="0"/>
                  </a:moveTo>
                  <a:lnTo>
                    <a:pt x="24368" y="9575"/>
                  </a:lnTo>
                  <a:lnTo>
                    <a:pt x="10041" y="20243"/>
                  </a:lnTo>
                  <a:lnTo>
                    <a:pt x="2114" y="39023"/>
                  </a:lnTo>
                  <a:lnTo>
                    <a:pt x="0" y="50582"/>
                  </a:lnTo>
                  <a:lnTo>
                    <a:pt x="3270" y="58288"/>
                  </a:lnTo>
                  <a:lnTo>
                    <a:pt x="10129" y="63425"/>
                  </a:lnTo>
                  <a:lnTo>
                    <a:pt x="19381" y="66850"/>
                  </a:lnTo>
                  <a:lnTo>
                    <a:pt x="27889" y="66793"/>
                  </a:lnTo>
                  <a:lnTo>
                    <a:pt x="43582" y="60492"/>
                  </a:lnTo>
                  <a:lnTo>
                    <a:pt x="55235" y="46772"/>
                  </a:lnTo>
                  <a:lnTo>
                    <a:pt x="59981" y="38201"/>
                  </a:lnTo>
                  <a:lnTo>
                    <a:pt x="60805" y="3014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34787" y="1507812"/>
              <a:ext cx="115002" cy="473783"/>
            </a:xfrm>
            <a:custGeom>
              <a:avLst/>
              <a:gdLst/>
              <a:ahLst/>
              <a:cxnLst/>
              <a:rect l="0" t="0" r="0" b="0"/>
              <a:pathLst>
                <a:path w="115002" h="473783">
                  <a:moveTo>
                    <a:pt x="0" y="0"/>
                  </a:moveTo>
                  <a:lnTo>
                    <a:pt x="63333" y="63333"/>
                  </a:lnTo>
                  <a:lnTo>
                    <a:pt x="91279" y="96868"/>
                  </a:lnTo>
                  <a:lnTo>
                    <a:pt x="99060" y="119872"/>
                  </a:lnTo>
                  <a:lnTo>
                    <a:pt x="111701" y="179302"/>
                  </a:lnTo>
                  <a:lnTo>
                    <a:pt x="115001" y="232383"/>
                  </a:lnTo>
                  <a:lnTo>
                    <a:pt x="112453" y="270846"/>
                  </a:lnTo>
                  <a:lnTo>
                    <a:pt x="97823" y="327172"/>
                  </a:lnTo>
                  <a:lnTo>
                    <a:pt x="80660" y="388041"/>
                  </a:lnTo>
                  <a:lnTo>
                    <a:pt x="39360" y="451273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8265213" y="1558217"/>
            <a:ext cx="1125586" cy="610654"/>
            <a:chOff x="8265213" y="1558217"/>
            <a:chExt cx="1125586" cy="610654"/>
          </a:xfrm>
        </p:grpSpPr>
        <p:sp>
          <p:nvSpPr>
            <p:cNvPr id="86" name="Freeform 85"/>
            <p:cNvSpPr/>
            <p:nvPr/>
          </p:nvSpPr>
          <p:spPr>
            <a:xfrm>
              <a:off x="8265213" y="1558217"/>
              <a:ext cx="168115" cy="568540"/>
            </a:xfrm>
            <a:custGeom>
              <a:avLst/>
              <a:gdLst/>
              <a:ahLst/>
              <a:cxnLst/>
              <a:rect l="0" t="0" r="0" b="0"/>
              <a:pathLst>
                <a:path w="168115" h="568540">
                  <a:moveTo>
                    <a:pt x="115471" y="0"/>
                  </a:moveTo>
                  <a:lnTo>
                    <a:pt x="60383" y="58563"/>
                  </a:lnTo>
                  <a:lnTo>
                    <a:pt x="41697" y="85983"/>
                  </a:lnTo>
                  <a:lnTo>
                    <a:pt x="12833" y="148554"/>
                  </a:lnTo>
                  <a:lnTo>
                    <a:pt x="3562" y="192975"/>
                  </a:lnTo>
                  <a:lnTo>
                    <a:pt x="815" y="243181"/>
                  </a:lnTo>
                  <a:lnTo>
                    <a:pt x="0" y="295102"/>
                  </a:lnTo>
                  <a:lnTo>
                    <a:pt x="5998" y="347531"/>
                  </a:lnTo>
                  <a:lnTo>
                    <a:pt x="19473" y="396990"/>
                  </a:lnTo>
                  <a:lnTo>
                    <a:pt x="40097" y="455624"/>
                  </a:lnTo>
                  <a:lnTo>
                    <a:pt x="67869" y="496625"/>
                  </a:lnTo>
                  <a:lnTo>
                    <a:pt x="119207" y="548592"/>
                  </a:lnTo>
                  <a:lnTo>
                    <a:pt x="152084" y="564252"/>
                  </a:lnTo>
                  <a:lnTo>
                    <a:pt x="168114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451365" y="1734403"/>
              <a:ext cx="266232" cy="314287"/>
            </a:xfrm>
            <a:custGeom>
              <a:avLst/>
              <a:gdLst/>
              <a:ahLst/>
              <a:cxnLst/>
              <a:rect l="0" t="0" r="0" b="0"/>
              <a:pathLst>
                <a:path w="266232" h="314287">
                  <a:moveTo>
                    <a:pt x="13546" y="44913"/>
                  </a:moveTo>
                  <a:lnTo>
                    <a:pt x="2368" y="56091"/>
                  </a:lnTo>
                  <a:lnTo>
                    <a:pt x="245" y="55874"/>
                  </a:lnTo>
                  <a:lnTo>
                    <a:pt x="0" y="52220"/>
                  </a:lnTo>
                  <a:lnTo>
                    <a:pt x="8011" y="21140"/>
                  </a:lnTo>
                  <a:lnTo>
                    <a:pt x="13366" y="13856"/>
                  </a:lnTo>
                  <a:lnTo>
                    <a:pt x="28674" y="2644"/>
                  </a:lnTo>
                  <a:lnTo>
                    <a:pt x="47176" y="0"/>
                  </a:lnTo>
                  <a:lnTo>
                    <a:pt x="57023" y="933"/>
                  </a:lnTo>
                  <a:lnTo>
                    <a:pt x="74203" y="8209"/>
                  </a:lnTo>
                  <a:lnTo>
                    <a:pt x="82060" y="13424"/>
                  </a:lnTo>
                  <a:lnTo>
                    <a:pt x="93910" y="28578"/>
                  </a:lnTo>
                  <a:lnTo>
                    <a:pt x="126825" y="87441"/>
                  </a:lnTo>
                  <a:lnTo>
                    <a:pt x="142898" y="134812"/>
                  </a:lnTo>
                  <a:lnTo>
                    <a:pt x="142600" y="180994"/>
                  </a:lnTo>
                  <a:lnTo>
                    <a:pt x="128793" y="243464"/>
                  </a:lnTo>
                  <a:lnTo>
                    <a:pt x="120919" y="264179"/>
                  </a:lnTo>
                  <a:lnTo>
                    <a:pt x="102163" y="288995"/>
                  </a:lnTo>
                  <a:lnTo>
                    <a:pt x="84517" y="303912"/>
                  </a:lnTo>
                  <a:lnTo>
                    <a:pt x="61857" y="312102"/>
                  </a:lnTo>
                  <a:lnTo>
                    <a:pt x="49263" y="314286"/>
                  </a:lnTo>
                  <a:lnTo>
                    <a:pt x="29031" y="310473"/>
                  </a:lnTo>
                  <a:lnTo>
                    <a:pt x="20360" y="306181"/>
                  </a:lnTo>
                  <a:lnTo>
                    <a:pt x="14580" y="298640"/>
                  </a:lnTo>
                  <a:lnTo>
                    <a:pt x="8157" y="277783"/>
                  </a:lnTo>
                  <a:lnTo>
                    <a:pt x="8784" y="268010"/>
                  </a:lnTo>
                  <a:lnTo>
                    <a:pt x="15719" y="250912"/>
                  </a:lnTo>
                  <a:lnTo>
                    <a:pt x="38367" y="228132"/>
                  </a:lnTo>
                  <a:lnTo>
                    <a:pt x="60453" y="219930"/>
                  </a:lnTo>
                  <a:lnTo>
                    <a:pt x="112759" y="214665"/>
                  </a:lnTo>
                  <a:lnTo>
                    <a:pt x="170674" y="224992"/>
                  </a:lnTo>
                  <a:lnTo>
                    <a:pt x="224608" y="232562"/>
                  </a:lnTo>
                  <a:lnTo>
                    <a:pt x="245002" y="230478"/>
                  </a:lnTo>
                  <a:lnTo>
                    <a:pt x="266231" y="223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07067" y="1763503"/>
              <a:ext cx="130248" cy="279026"/>
            </a:xfrm>
            <a:custGeom>
              <a:avLst/>
              <a:gdLst/>
              <a:ahLst/>
              <a:cxnLst/>
              <a:rect l="0" t="0" r="0" b="0"/>
              <a:pathLst>
                <a:path w="130248" h="279026">
                  <a:moveTo>
                    <a:pt x="0" y="5284"/>
                  </a:moveTo>
                  <a:lnTo>
                    <a:pt x="16768" y="10873"/>
                  </a:lnTo>
                  <a:lnTo>
                    <a:pt x="34359" y="10498"/>
                  </a:lnTo>
                  <a:lnTo>
                    <a:pt x="91830" y="4801"/>
                  </a:lnTo>
                  <a:lnTo>
                    <a:pt x="114513" y="0"/>
                  </a:lnTo>
                  <a:lnTo>
                    <a:pt x="121966" y="2931"/>
                  </a:lnTo>
                  <a:lnTo>
                    <a:pt x="126934" y="9565"/>
                  </a:lnTo>
                  <a:lnTo>
                    <a:pt x="130247" y="18666"/>
                  </a:lnTo>
                  <a:lnTo>
                    <a:pt x="127687" y="41257"/>
                  </a:lnTo>
                  <a:lnTo>
                    <a:pt x="108972" y="99232"/>
                  </a:lnTo>
                  <a:lnTo>
                    <a:pt x="91271" y="158166"/>
                  </a:lnTo>
                  <a:lnTo>
                    <a:pt x="69978" y="211565"/>
                  </a:lnTo>
                  <a:lnTo>
                    <a:pt x="53294" y="254001"/>
                  </a:lnTo>
                  <a:lnTo>
                    <a:pt x="42114" y="279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04228" y="1804762"/>
              <a:ext cx="242030" cy="245369"/>
            </a:xfrm>
            <a:custGeom>
              <a:avLst/>
              <a:gdLst/>
              <a:ahLst/>
              <a:cxnLst/>
              <a:rect l="0" t="0" r="0" b="0"/>
              <a:pathLst>
                <a:path w="242030" h="245369">
                  <a:moveTo>
                    <a:pt x="118694" y="6139"/>
                  </a:moveTo>
                  <a:lnTo>
                    <a:pt x="96338" y="6139"/>
                  </a:lnTo>
                  <a:lnTo>
                    <a:pt x="79122" y="12378"/>
                  </a:lnTo>
                  <a:lnTo>
                    <a:pt x="27596" y="55637"/>
                  </a:lnTo>
                  <a:lnTo>
                    <a:pt x="12023" y="82026"/>
                  </a:lnTo>
                  <a:lnTo>
                    <a:pt x="0" y="117662"/>
                  </a:lnTo>
                  <a:lnTo>
                    <a:pt x="208" y="157856"/>
                  </a:lnTo>
                  <a:lnTo>
                    <a:pt x="13267" y="193812"/>
                  </a:lnTo>
                  <a:lnTo>
                    <a:pt x="31955" y="221103"/>
                  </a:lnTo>
                  <a:lnTo>
                    <a:pt x="57898" y="238418"/>
                  </a:lnTo>
                  <a:lnTo>
                    <a:pt x="98991" y="245368"/>
                  </a:lnTo>
                  <a:lnTo>
                    <a:pt x="125145" y="240755"/>
                  </a:lnTo>
                  <a:lnTo>
                    <a:pt x="170532" y="218729"/>
                  </a:lnTo>
                  <a:lnTo>
                    <a:pt x="204886" y="190679"/>
                  </a:lnTo>
                  <a:lnTo>
                    <a:pt x="225861" y="161423"/>
                  </a:lnTo>
                  <a:lnTo>
                    <a:pt x="238835" y="123639"/>
                  </a:lnTo>
                  <a:lnTo>
                    <a:pt x="242029" y="83978"/>
                  </a:lnTo>
                  <a:lnTo>
                    <a:pt x="238630" y="60621"/>
                  </a:lnTo>
                  <a:lnTo>
                    <a:pt x="230101" y="41662"/>
                  </a:lnTo>
                  <a:lnTo>
                    <a:pt x="205561" y="10426"/>
                  </a:lnTo>
                  <a:lnTo>
                    <a:pt x="185768" y="2195"/>
                  </a:lnTo>
                  <a:lnTo>
                    <a:pt x="173938" y="0"/>
                  </a:lnTo>
                  <a:lnTo>
                    <a:pt x="154555" y="3801"/>
                  </a:lnTo>
                  <a:lnTo>
                    <a:pt x="118694" y="16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159082" y="1695088"/>
              <a:ext cx="64331" cy="83181"/>
            </a:xfrm>
            <a:custGeom>
              <a:avLst/>
              <a:gdLst/>
              <a:ahLst/>
              <a:cxnLst/>
              <a:rect l="0" t="0" r="0" b="0"/>
              <a:pathLst>
                <a:path w="64331" h="83181">
                  <a:moveTo>
                    <a:pt x="42825" y="0"/>
                  </a:moveTo>
                  <a:lnTo>
                    <a:pt x="18778" y="9575"/>
                  </a:lnTo>
                  <a:lnTo>
                    <a:pt x="4451" y="20243"/>
                  </a:lnTo>
                  <a:lnTo>
                    <a:pt x="865" y="27533"/>
                  </a:lnTo>
                  <a:lnTo>
                    <a:pt x="0" y="44992"/>
                  </a:lnTo>
                  <a:lnTo>
                    <a:pt x="11678" y="74552"/>
                  </a:lnTo>
                  <a:lnTo>
                    <a:pt x="18551" y="80117"/>
                  </a:lnTo>
                  <a:lnTo>
                    <a:pt x="26642" y="82657"/>
                  </a:lnTo>
                  <a:lnTo>
                    <a:pt x="35545" y="83180"/>
                  </a:lnTo>
                  <a:lnTo>
                    <a:pt x="51678" y="77523"/>
                  </a:lnTo>
                  <a:lnTo>
                    <a:pt x="59256" y="72739"/>
                  </a:lnTo>
                  <a:lnTo>
                    <a:pt x="63137" y="64870"/>
                  </a:lnTo>
                  <a:lnTo>
                    <a:pt x="64330" y="43649"/>
                  </a:lnTo>
                  <a:lnTo>
                    <a:pt x="60672" y="34948"/>
                  </a:lnTo>
                  <a:lnTo>
                    <a:pt x="3229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244021" y="1621388"/>
              <a:ext cx="146778" cy="547483"/>
            </a:xfrm>
            <a:custGeom>
              <a:avLst/>
              <a:gdLst/>
              <a:ahLst/>
              <a:cxnLst/>
              <a:rect l="0" t="0" r="0" b="0"/>
              <a:pathLst>
                <a:path w="146778" h="547483">
                  <a:moveTo>
                    <a:pt x="0" y="0"/>
                  </a:moveTo>
                  <a:lnTo>
                    <a:pt x="60873" y="42662"/>
                  </a:lnTo>
                  <a:lnTo>
                    <a:pt x="90793" y="75887"/>
                  </a:lnTo>
                  <a:lnTo>
                    <a:pt x="110828" y="117416"/>
                  </a:lnTo>
                  <a:lnTo>
                    <a:pt x="129657" y="177578"/>
                  </a:lnTo>
                  <a:lnTo>
                    <a:pt x="144253" y="234561"/>
                  </a:lnTo>
                  <a:lnTo>
                    <a:pt x="146777" y="288359"/>
                  </a:lnTo>
                  <a:lnTo>
                    <a:pt x="135864" y="349712"/>
                  </a:lnTo>
                  <a:lnTo>
                    <a:pt x="122924" y="387108"/>
                  </a:lnTo>
                  <a:lnTo>
                    <a:pt x="90796" y="447941"/>
                  </a:lnTo>
                  <a:lnTo>
                    <a:pt x="42088" y="50488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3" name="Straight Connector 92"/>
          <p:cNvCxnSpPr/>
          <p:nvPr/>
        </p:nvCxnSpPr>
        <p:spPr>
          <a:xfrm>
            <a:off x="4442967" y="42163"/>
            <a:ext cx="0" cy="6464428"/>
          </a:xfrm>
          <a:prstGeom prst="line">
            <a:avLst/>
          </a:prstGeom>
          <a:ln w="1270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Freeform 93"/>
          <p:cNvSpPr/>
          <p:nvPr/>
        </p:nvSpPr>
        <p:spPr>
          <a:xfrm>
            <a:off x="6460831" y="879097"/>
            <a:ext cx="90915" cy="113150"/>
          </a:xfrm>
          <a:custGeom>
            <a:avLst/>
            <a:gdLst/>
            <a:ahLst/>
            <a:cxnLst/>
            <a:rect l="0" t="0" r="0" b="0"/>
            <a:pathLst>
              <a:path w="90915" h="113150">
                <a:moveTo>
                  <a:pt x="45780" y="26353"/>
                </a:moveTo>
                <a:lnTo>
                  <a:pt x="21733" y="35929"/>
                </a:lnTo>
                <a:lnTo>
                  <a:pt x="7407" y="46597"/>
                </a:lnTo>
                <a:lnTo>
                  <a:pt x="3820" y="55057"/>
                </a:lnTo>
                <a:lnTo>
                  <a:pt x="2955" y="76935"/>
                </a:lnTo>
                <a:lnTo>
                  <a:pt x="6701" y="85811"/>
                </a:lnTo>
                <a:lnTo>
                  <a:pt x="20223" y="98792"/>
                </a:lnTo>
                <a:lnTo>
                  <a:pt x="47567" y="112678"/>
                </a:lnTo>
                <a:lnTo>
                  <a:pt x="56330" y="113149"/>
                </a:lnTo>
                <a:lnTo>
                  <a:pt x="72305" y="107433"/>
                </a:lnTo>
                <a:lnTo>
                  <a:pt x="77502" y="100294"/>
                </a:lnTo>
                <a:lnTo>
                  <a:pt x="83275" y="79883"/>
                </a:lnTo>
                <a:lnTo>
                  <a:pt x="80937" y="42084"/>
                </a:lnTo>
                <a:lnTo>
                  <a:pt x="72714" y="21256"/>
                </a:lnTo>
                <a:lnTo>
                  <a:pt x="67245" y="12427"/>
                </a:lnTo>
                <a:lnTo>
                  <a:pt x="58920" y="6541"/>
                </a:lnTo>
                <a:lnTo>
                  <a:pt x="37192" y="0"/>
                </a:lnTo>
                <a:lnTo>
                  <a:pt x="28357" y="1766"/>
                </a:lnTo>
                <a:lnTo>
                  <a:pt x="21296" y="6452"/>
                </a:lnTo>
                <a:lnTo>
                  <a:pt x="10332" y="21018"/>
                </a:lnTo>
                <a:lnTo>
                  <a:pt x="1560" y="39190"/>
                </a:lnTo>
                <a:lnTo>
                  <a:pt x="0" y="58965"/>
                </a:lnTo>
                <a:lnTo>
                  <a:pt x="4377" y="78282"/>
                </a:lnTo>
                <a:lnTo>
                  <a:pt x="14121" y="94666"/>
                </a:lnTo>
                <a:lnTo>
                  <a:pt x="22334" y="99971"/>
                </a:lnTo>
                <a:lnTo>
                  <a:pt x="43939" y="105866"/>
                </a:lnTo>
                <a:lnTo>
                  <a:pt x="53911" y="105098"/>
                </a:lnTo>
                <a:lnTo>
                  <a:pt x="71231" y="98006"/>
                </a:lnTo>
                <a:lnTo>
                  <a:pt x="83608" y="83935"/>
                </a:lnTo>
                <a:lnTo>
                  <a:pt x="88545" y="75270"/>
                </a:lnTo>
                <a:lnTo>
                  <a:pt x="90914" y="53163"/>
                </a:lnTo>
                <a:lnTo>
                  <a:pt x="89907" y="40717"/>
                </a:lnTo>
                <a:lnTo>
                  <a:pt x="85726" y="31250"/>
                </a:lnTo>
                <a:lnTo>
                  <a:pt x="71723" y="17611"/>
                </a:lnTo>
                <a:lnTo>
                  <a:pt x="63076" y="14676"/>
                </a:lnTo>
                <a:lnTo>
                  <a:pt x="44108" y="14534"/>
                </a:lnTo>
                <a:lnTo>
                  <a:pt x="27100" y="21490"/>
                </a:lnTo>
                <a:lnTo>
                  <a:pt x="19288" y="26621"/>
                </a:lnTo>
                <a:lnTo>
                  <a:pt x="14081" y="34720"/>
                </a:lnTo>
                <a:lnTo>
                  <a:pt x="8295" y="56198"/>
                </a:lnTo>
                <a:lnTo>
                  <a:pt x="9092" y="66137"/>
                </a:lnTo>
                <a:lnTo>
                  <a:pt x="16216" y="83419"/>
                </a:lnTo>
                <a:lnTo>
                  <a:pt x="23731" y="88964"/>
                </a:lnTo>
                <a:lnTo>
                  <a:pt x="44560" y="95124"/>
                </a:lnTo>
                <a:lnTo>
                  <a:pt x="53155" y="93258"/>
                </a:lnTo>
                <a:lnTo>
                  <a:pt x="60056" y="88504"/>
                </a:lnTo>
                <a:lnTo>
                  <a:pt x="65826" y="81825"/>
                </a:lnTo>
                <a:lnTo>
                  <a:pt x="67333" y="75033"/>
                </a:lnTo>
                <a:lnTo>
                  <a:pt x="65998" y="68165"/>
                </a:lnTo>
                <a:lnTo>
                  <a:pt x="62768" y="61247"/>
                </a:lnTo>
                <a:lnTo>
                  <a:pt x="55936" y="57804"/>
                </a:lnTo>
                <a:lnTo>
                  <a:pt x="35865" y="57099"/>
                </a:lnTo>
                <a:lnTo>
                  <a:pt x="29812" y="62058"/>
                </a:lnTo>
                <a:lnTo>
                  <a:pt x="26945" y="70044"/>
                </a:lnTo>
                <a:lnTo>
                  <a:pt x="24723" y="1000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4820232" y="916822"/>
            <a:ext cx="1686380" cy="1903792"/>
            <a:chOff x="4820232" y="916822"/>
            <a:chExt cx="1686380" cy="1903792"/>
          </a:xfrm>
        </p:grpSpPr>
        <p:sp>
          <p:nvSpPr>
            <p:cNvPr id="95" name="Freeform 94"/>
            <p:cNvSpPr/>
            <p:nvPr/>
          </p:nvSpPr>
          <p:spPr>
            <a:xfrm>
              <a:off x="4874730" y="916822"/>
              <a:ext cx="1631882" cy="1746622"/>
            </a:xfrm>
            <a:custGeom>
              <a:avLst/>
              <a:gdLst/>
              <a:ahLst/>
              <a:cxnLst/>
              <a:rect l="0" t="0" r="0" b="0"/>
              <a:pathLst>
                <a:path w="1631882" h="1746622">
                  <a:moveTo>
                    <a:pt x="1631881" y="20214"/>
                  </a:moveTo>
                  <a:lnTo>
                    <a:pt x="1576836" y="3425"/>
                  </a:lnTo>
                  <a:lnTo>
                    <a:pt x="1525428" y="0"/>
                  </a:lnTo>
                  <a:lnTo>
                    <a:pt x="1487256" y="2526"/>
                  </a:lnTo>
                  <a:lnTo>
                    <a:pt x="1423800" y="15978"/>
                  </a:lnTo>
                  <a:lnTo>
                    <a:pt x="1371587" y="22497"/>
                  </a:lnTo>
                  <a:lnTo>
                    <a:pt x="1316411" y="39232"/>
                  </a:lnTo>
                  <a:lnTo>
                    <a:pt x="1263434" y="64413"/>
                  </a:lnTo>
                  <a:lnTo>
                    <a:pt x="1200217" y="86769"/>
                  </a:lnTo>
                  <a:lnTo>
                    <a:pt x="1137042" y="117005"/>
                  </a:lnTo>
                  <a:lnTo>
                    <a:pt x="1073871" y="139407"/>
                  </a:lnTo>
                  <a:lnTo>
                    <a:pt x="1019765" y="169647"/>
                  </a:lnTo>
                  <a:lnTo>
                    <a:pt x="957929" y="201115"/>
                  </a:lnTo>
                  <a:lnTo>
                    <a:pt x="903940" y="238279"/>
                  </a:lnTo>
                  <a:lnTo>
                    <a:pt x="842114" y="279959"/>
                  </a:lnTo>
                  <a:lnTo>
                    <a:pt x="788127" y="322034"/>
                  </a:lnTo>
                  <a:lnTo>
                    <a:pt x="731890" y="364145"/>
                  </a:lnTo>
                  <a:lnTo>
                    <a:pt x="670198" y="413278"/>
                  </a:lnTo>
                  <a:lnTo>
                    <a:pt x="611331" y="462411"/>
                  </a:lnTo>
                  <a:lnTo>
                    <a:pt x="554493" y="518563"/>
                  </a:lnTo>
                  <a:lnTo>
                    <a:pt x="497000" y="570815"/>
                  </a:lnTo>
                  <a:lnTo>
                    <a:pt x="445799" y="626924"/>
                  </a:lnTo>
                  <a:lnTo>
                    <a:pt x="396545" y="687187"/>
                  </a:lnTo>
                  <a:lnTo>
                    <a:pt x="347405" y="749091"/>
                  </a:lnTo>
                  <a:lnTo>
                    <a:pt x="308410" y="810063"/>
                  </a:lnTo>
                  <a:lnTo>
                    <a:pt x="292567" y="838380"/>
                  </a:lnTo>
                  <a:lnTo>
                    <a:pt x="252455" y="894735"/>
                  </a:lnTo>
                  <a:lnTo>
                    <a:pt x="213636" y="957308"/>
                  </a:lnTo>
                  <a:lnTo>
                    <a:pt x="186630" y="1020426"/>
                  </a:lnTo>
                  <a:lnTo>
                    <a:pt x="162412" y="1080300"/>
                  </a:lnTo>
                  <a:lnTo>
                    <a:pt x="143987" y="1135801"/>
                  </a:lnTo>
                  <a:lnTo>
                    <a:pt x="126324" y="1188820"/>
                  </a:lnTo>
                  <a:lnTo>
                    <a:pt x="105250" y="1252043"/>
                  </a:lnTo>
                  <a:lnTo>
                    <a:pt x="91211" y="1305340"/>
                  </a:lnTo>
                  <a:lnTo>
                    <a:pt x="84409" y="1362617"/>
                  </a:lnTo>
                  <a:lnTo>
                    <a:pt x="75310" y="1425403"/>
                  </a:lnTo>
                  <a:lnTo>
                    <a:pt x="62427" y="1482934"/>
                  </a:lnTo>
                  <a:lnTo>
                    <a:pt x="52730" y="1543455"/>
                  </a:lnTo>
                  <a:lnTo>
                    <a:pt x="38123" y="1599042"/>
                  </a:lnTo>
                  <a:lnTo>
                    <a:pt x="20963" y="1652072"/>
                  </a:lnTo>
                  <a:lnTo>
                    <a:pt x="17472" y="1662620"/>
                  </a:lnTo>
                  <a:lnTo>
                    <a:pt x="13976" y="1664973"/>
                  </a:lnTo>
                  <a:lnTo>
                    <a:pt x="10475" y="1661862"/>
                  </a:lnTo>
                  <a:lnTo>
                    <a:pt x="6972" y="1655109"/>
                  </a:lnTo>
                  <a:lnTo>
                    <a:pt x="887" y="1597570"/>
                  </a:lnTo>
                  <a:lnTo>
                    <a:pt x="374" y="1579919"/>
                  </a:lnTo>
                  <a:lnTo>
                    <a:pt x="0" y="1631946"/>
                  </a:lnTo>
                  <a:lnTo>
                    <a:pt x="3091" y="1689565"/>
                  </a:lnTo>
                  <a:lnTo>
                    <a:pt x="10688" y="1746487"/>
                  </a:lnTo>
                  <a:lnTo>
                    <a:pt x="12963" y="1746621"/>
                  </a:lnTo>
                  <a:lnTo>
                    <a:pt x="56624" y="1684054"/>
                  </a:lnTo>
                  <a:lnTo>
                    <a:pt x="87412" y="1652891"/>
                  </a:lnTo>
                  <a:lnTo>
                    <a:pt x="116731" y="1634419"/>
                  </a:lnTo>
                  <a:lnTo>
                    <a:pt x="147363" y="1620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20232" y="2737373"/>
              <a:ext cx="89568" cy="83241"/>
            </a:xfrm>
            <a:custGeom>
              <a:avLst/>
              <a:gdLst/>
              <a:ahLst/>
              <a:cxnLst/>
              <a:rect l="0" t="0" r="0" b="0"/>
              <a:pathLst>
                <a:path w="89568" h="83241">
                  <a:moveTo>
                    <a:pt x="86047" y="36"/>
                  </a:moveTo>
                  <a:lnTo>
                    <a:pt x="69280" y="5625"/>
                  </a:lnTo>
                  <a:lnTo>
                    <a:pt x="54809" y="17728"/>
                  </a:lnTo>
                  <a:lnTo>
                    <a:pt x="47674" y="25868"/>
                  </a:lnTo>
                  <a:lnTo>
                    <a:pt x="44088" y="34805"/>
                  </a:lnTo>
                  <a:lnTo>
                    <a:pt x="43222" y="54093"/>
                  </a:lnTo>
                  <a:lnTo>
                    <a:pt x="49856" y="71245"/>
                  </a:lnTo>
                  <a:lnTo>
                    <a:pt x="54901" y="79094"/>
                  </a:lnTo>
                  <a:lnTo>
                    <a:pt x="60604" y="81987"/>
                  </a:lnTo>
                  <a:lnTo>
                    <a:pt x="66746" y="81576"/>
                  </a:lnTo>
                  <a:lnTo>
                    <a:pt x="73180" y="78963"/>
                  </a:lnTo>
                  <a:lnTo>
                    <a:pt x="83448" y="66700"/>
                  </a:lnTo>
                  <a:lnTo>
                    <a:pt x="87824" y="58517"/>
                  </a:lnTo>
                  <a:lnTo>
                    <a:pt x="89567" y="36946"/>
                  </a:lnTo>
                  <a:lnTo>
                    <a:pt x="88393" y="24642"/>
                  </a:lnTo>
                  <a:lnTo>
                    <a:pt x="84102" y="15270"/>
                  </a:lnTo>
                  <a:lnTo>
                    <a:pt x="69975" y="1738"/>
                  </a:lnTo>
                  <a:lnTo>
                    <a:pt x="61294" y="0"/>
                  </a:lnTo>
                  <a:lnTo>
                    <a:pt x="42291" y="4310"/>
                  </a:lnTo>
                  <a:lnTo>
                    <a:pt x="34649" y="9904"/>
                  </a:lnTo>
                  <a:lnTo>
                    <a:pt x="23040" y="25479"/>
                  </a:lnTo>
                  <a:lnTo>
                    <a:pt x="21815" y="34545"/>
                  </a:lnTo>
                  <a:lnTo>
                    <a:pt x="26694" y="53978"/>
                  </a:lnTo>
                  <a:lnTo>
                    <a:pt x="33610" y="59394"/>
                  </a:lnTo>
                  <a:lnTo>
                    <a:pt x="53773" y="62292"/>
                  </a:lnTo>
                  <a:lnTo>
                    <a:pt x="72094" y="56561"/>
                  </a:lnTo>
                  <a:lnTo>
                    <a:pt x="80254" y="51757"/>
                  </a:lnTo>
                  <a:lnTo>
                    <a:pt x="84525" y="45045"/>
                  </a:lnTo>
                  <a:lnTo>
                    <a:pt x="86151" y="28229"/>
                  </a:lnTo>
                  <a:lnTo>
                    <a:pt x="82607" y="21171"/>
                  </a:lnTo>
                  <a:lnTo>
                    <a:pt x="69311" y="10209"/>
                  </a:lnTo>
                  <a:lnTo>
                    <a:pt x="51703" y="7677"/>
                  </a:lnTo>
                  <a:lnTo>
                    <a:pt x="42094" y="8640"/>
                  </a:lnTo>
                  <a:lnTo>
                    <a:pt x="25179" y="15948"/>
                  </a:lnTo>
                  <a:lnTo>
                    <a:pt x="17392" y="21172"/>
                  </a:lnTo>
                  <a:lnTo>
                    <a:pt x="5621" y="36336"/>
                  </a:lnTo>
                  <a:lnTo>
                    <a:pt x="844" y="45293"/>
                  </a:lnTo>
                  <a:lnTo>
                    <a:pt x="0" y="54774"/>
                  </a:lnTo>
                  <a:lnTo>
                    <a:pt x="5300" y="74667"/>
                  </a:lnTo>
                  <a:lnTo>
                    <a:pt x="12329" y="80205"/>
                  </a:lnTo>
                  <a:lnTo>
                    <a:pt x="32617" y="83240"/>
                  </a:lnTo>
                  <a:lnTo>
                    <a:pt x="54111" y="77570"/>
                  </a:lnTo>
                  <a:lnTo>
                    <a:pt x="64757" y="72782"/>
                  </a:lnTo>
                  <a:lnTo>
                    <a:pt x="70684" y="66081"/>
                  </a:lnTo>
                  <a:lnTo>
                    <a:pt x="73465" y="58104"/>
                  </a:lnTo>
                  <a:lnTo>
                    <a:pt x="74150" y="49276"/>
                  </a:lnTo>
                  <a:lnTo>
                    <a:pt x="68671" y="33229"/>
                  </a:lnTo>
                  <a:lnTo>
                    <a:pt x="63935" y="25674"/>
                  </a:lnTo>
                  <a:lnTo>
                    <a:pt x="58438" y="22977"/>
                  </a:lnTo>
                  <a:lnTo>
                    <a:pt x="52433" y="23519"/>
                  </a:lnTo>
                  <a:lnTo>
                    <a:pt x="46090" y="26220"/>
                  </a:lnTo>
                  <a:lnTo>
                    <a:pt x="12348" y="63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5232654" y="1381604"/>
            <a:ext cx="1252898" cy="1269110"/>
          </a:xfrm>
          <a:custGeom>
            <a:avLst/>
            <a:gdLst/>
            <a:ahLst/>
            <a:cxnLst/>
            <a:rect l="0" t="0" r="0" b="0"/>
            <a:pathLst>
              <a:path w="1252898" h="1269110">
                <a:moveTo>
                  <a:pt x="1221315" y="18686"/>
                </a:moveTo>
                <a:lnTo>
                  <a:pt x="1210136" y="7507"/>
                </a:lnTo>
                <a:lnTo>
                  <a:pt x="1189050" y="2019"/>
                </a:lnTo>
                <a:lnTo>
                  <a:pt x="1147414" y="2049"/>
                </a:lnTo>
                <a:lnTo>
                  <a:pt x="1085834" y="12540"/>
                </a:lnTo>
                <a:lnTo>
                  <a:pt x="1025750" y="34283"/>
                </a:lnTo>
                <a:lnTo>
                  <a:pt x="968822" y="61108"/>
                </a:lnTo>
                <a:lnTo>
                  <a:pt x="912517" y="88937"/>
                </a:lnTo>
                <a:lnTo>
                  <a:pt x="881555" y="109951"/>
                </a:lnTo>
                <a:lnTo>
                  <a:pt x="878995" y="113454"/>
                </a:lnTo>
                <a:lnTo>
                  <a:pt x="880798" y="114620"/>
                </a:lnTo>
                <a:lnTo>
                  <a:pt x="885509" y="114227"/>
                </a:lnTo>
                <a:lnTo>
                  <a:pt x="943656" y="84203"/>
                </a:lnTo>
                <a:lnTo>
                  <a:pt x="1002820" y="58451"/>
                </a:lnTo>
                <a:lnTo>
                  <a:pt x="1029450" y="48058"/>
                </a:lnTo>
                <a:lnTo>
                  <a:pt x="1081553" y="38266"/>
                </a:lnTo>
                <a:lnTo>
                  <a:pt x="1137165" y="31002"/>
                </a:lnTo>
                <a:lnTo>
                  <a:pt x="1196071" y="29567"/>
                </a:lnTo>
                <a:lnTo>
                  <a:pt x="1230473" y="30489"/>
                </a:lnTo>
                <a:lnTo>
                  <a:pt x="1230930" y="32404"/>
                </a:lnTo>
                <a:lnTo>
                  <a:pt x="1227725" y="34850"/>
                </a:lnTo>
                <a:lnTo>
                  <a:pt x="1171134" y="50551"/>
                </a:lnTo>
                <a:lnTo>
                  <a:pt x="1110277" y="64365"/>
                </a:lnTo>
                <a:lnTo>
                  <a:pt x="1047476" y="78358"/>
                </a:lnTo>
                <a:lnTo>
                  <a:pt x="990011" y="92387"/>
                </a:lnTo>
                <a:lnTo>
                  <a:pt x="933600" y="106424"/>
                </a:lnTo>
                <a:lnTo>
                  <a:pt x="871688" y="127090"/>
                </a:lnTo>
                <a:lnTo>
                  <a:pt x="811802" y="152241"/>
                </a:lnTo>
                <a:lnTo>
                  <a:pt x="758205" y="178531"/>
                </a:lnTo>
                <a:lnTo>
                  <a:pt x="708557" y="200580"/>
                </a:lnTo>
                <a:lnTo>
                  <a:pt x="669350" y="229639"/>
                </a:lnTo>
                <a:lnTo>
                  <a:pt x="670844" y="230681"/>
                </a:lnTo>
                <a:lnTo>
                  <a:pt x="675350" y="230206"/>
                </a:lnTo>
                <a:lnTo>
                  <a:pt x="736598" y="200031"/>
                </a:lnTo>
                <a:lnTo>
                  <a:pt x="789593" y="174267"/>
                </a:lnTo>
                <a:lnTo>
                  <a:pt x="852812" y="145746"/>
                </a:lnTo>
                <a:lnTo>
                  <a:pt x="906629" y="127575"/>
                </a:lnTo>
                <a:lnTo>
                  <a:pt x="967167" y="109945"/>
                </a:lnTo>
                <a:lnTo>
                  <a:pt x="1021201" y="97067"/>
                </a:lnTo>
                <a:lnTo>
                  <a:pt x="1074674" y="93772"/>
                </a:lnTo>
                <a:lnTo>
                  <a:pt x="1113005" y="93966"/>
                </a:lnTo>
                <a:lnTo>
                  <a:pt x="1114014" y="95779"/>
                </a:lnTo>
                <a:lnTo>
                  <a:pt x="1111176" y="98157"/>
                </a:lnTo>
                <a:lnTo>
                  <a:pt x="1058529" y="110380"/>
                </a:lnTo>
                <a:lnTo>
                  <a:pt x="1000643" y="127179"/>
                </a:lnTo>
                <a:lnTo>
                  <a:pt x="938559" y="147091"/>
                </a:lnTo>
                <a:lnTo>
                  <a:pt x="879546" y="163459"/>
                </a:lnTo>
                <a:lnTo>
                  <a:pt x="816389" y="189150"/>
                </a:lnTo>
                <a:lnTo>
                  <a:pt x="758810" y="208001"/>
                </a:lnTo>
                <a:lnTo>
                  <a:pt x="748032" y="211576"/>
                </a:lnTo>
                <a:lnTo>
                  <a:pt x="746695" y="213960"/>
                </a:lnTo>
                <a:lnTo>
                  <a:pt x="760808" y="216608"/>
                </a:lnTo>
                <a:lnTo>
                  <a:pt x="812817" y="212510"/>
                </a:lnTo>
                <a:lnTo>
                  <a:pt x="863322" y="209476"/>
                </a:lnTo>
                <a:lnTo>
                  <a:pt x="913511" y="202988"/>
                </a:lnTo>
                <a:lnTo>
                  <a:pt x="965427" y="199246"/>
                </a:lnTo>
                <a:lnTo>
                  <a:pt x="1017854" y="198137"/>
                </a:lnTo>
                <a:lnTo>
                  <a:pt x="1079566" y="198932"/>
                </a:lnTo>
                <a:lnTo>
                  <a:pt x="1136816" y="206022"/>
                </a:lnTo>
                <a:lnTo>
                  <a:pt x="1150945" y="206747"/>
                </a:lnTo>
                <a:lnTo>
                  <a:pt x="1158024" y="209571"/>
                </a:lnTo>
                <a:lnTo>
                  <a:pt x="1160404" y="213793"/>
                </a:lnTo>
                <a:lnTo>
                  <a:pt x="1159650" y="218947"/>
                </a:lnTo>
                <a:lnTo>
                  <a:pt x="1140096" y="227794"/>
                </a:lnTo>
                <a:lnTo>
                  <a:pt x="1081529" y="243005"/>
                </a:lnTo>
                <a:lnTo>
                  <a:pt x="1023730" y="250039"/>
                </a:lnTo>
                <a:lnTo>
                  <a:pt x="960321" y="261480"/>
                </a:lnTo>
                <a:lnTo>
                  <a:pt x="902389" y="275005"/>
                </a:lnTo>
                <a:lnTo>
                  <a:pt x="851950" y="288942"/>
                </a:lnTo>
                <a:lnTo>
                  <a:pt x="817725" y="297113"/>
                </a:lnTo>
                <a:lnTo>
                  <a:pt x="868762" y="293699"/>
                </a:lnTo>
                <a:lnTo>
                  <a:pt x="929291" y="292804"/>
                </a:lnTo>
                <a:lnTo>
                  <a:pt x="979981" y="289419"/>
                </a:lnTo>
                <a:lnTo>
                  <a:pt x="1032045" y="287246"/>
                </a:lnTo>
                <a:lnTo>
                  <a:pt x="1081397" y="290892"/>
                </a:lnTo>
                <a:lnTo>
                  <a:pt x="1139994" y="292124"/>
                </a:lnTo>
                <a:lnTo>
                  <a:pt x="1182532" y="297926"/>
                </a:lnTo>
                <a:lnTo>
                  <a:pt x="1189610" y="301942"/>
                </a:lnTo>
                <a:lnTo>
                  <a:pt x="1191990" y="306959"/>
                </a:lnTo>
                <a:lnTo>
                  <a:pt x="1191236" y="312643"/>
                </a:lnTo>
                <a:lnTo>
                  <a:pt x="1182545" y="316433"/>
                </a:lnTo>
                <a:lnTo>
                  <a:pt x="1133528" y="322936"/>
                </a:lnTo>
                <a:lnTo>
                  <a:pt x="1079751" y="331752"/>
                </a:lnTo>
                <a:lnTo>
                  <a:pt x="1021053" y="341773"/>
                </a:lnTo>
                <a:lnTo>
                  <a:pt x="964926" y="353321"/>
                </a:lnTo>
                <a:lnTo>
                  <a:pt x="905532" y="369871"/>
                </a:lnTo>
                <a:lnTo>
                  <a:pt x="850369" y="382704"/>
                </a:lnTo>
                <a:lnTo>
                  <a:pt x="798149" y="393915"/>
                </a:lnTo>
                <a:lnTo>
                  <a:pt x="741110" y="408183"/>
                </a:lnTo>
                <a:lnTo>
                  <a:pt x="729212" y="411712"/>
                </a:lnTo>
                <a:lnTo>
                  <a:pt x="727130" y="412894"/>
                </a:lnTo>
                <a:lnTo>
                  <a:pt x="788197" y="401567"/>
                </a:lnTo>
                <a:lnTo>
                  <a:pt x="845816" y="398473"/>
                </a:lnTo>
                <a:lnTo>
                  <a:pt x="895976" y="397937"/>
                </a:lnTo>
                <a:lnTo>
                  <a:pt x="947883" y="397779"/>
                </a:lnTo>
                <a:lnTo>
                  <a:pt x="1000308" y="400851"/>
                </a:lnTo>
                <a:lnTo>
                  <a:pt x="1056005" y="406051"/>
                </a:lnTo>
                <a:lnTo>
                  <a:pt x="1107603" y="410711"/>
                </a:lnTo>
                <a:lnTo>
                  <a:pt x="1125153" y="415187"/>
                </a:lnTo>
                <a:lnTo>
                  <a:pt x="1123282" y="416381"/>
                </a:lnTo>
                <a:lnTo>
                  <a:pt x="1066464" y="430012"/>
                </a:lnTo>
                <a:lnTo>
                  <a:pt x="1007843" y="443476"/>
                </a:lnTo>
                <a:lnTo>
                  <a:pt x="959712" y="453905"/>
                </a:lnTo>
                <a:lnTo>
                  <a:pt x="902818" y="464405"/>
                </a:lnTo>
                <a:lnTo>
                  <a:pt x="852684" y="474924"/>
                </a:lnTo>
                <a:lnTo>
                  <a:pt x="794993" y="488959"/>
                </a:lnTo>
                <a:lnTo>
                  <a:pt x="748588" y="506116"/>
                </a:lnTo>
                <a:lnTo>
                  <a:pt x="737707" y="512095"/>
                </a:lnTo>
                <a:lnTo>
                  <a:pt x="735133" y="517251"/>
                </a:lnTo>
                <a:lnTo>
                  <a:pt x="738096" y="521858"/>
                </a:lnTo>
                <a:lnTo>
                  <a:pt x="744751" y="526100"/>
                </a:lnTo>
                <a:lnTo>
                  <a:pt x="776474" y="532069"/>
                </a:lnTo>
                <a:lnTo>
                  <a:pt x="830285" y="534086"/>
                </a:lnTo>
                <a:lnTo>
                  <a:pt x="880196" y="534435"/>
                </a:lnTo>
                <a:lnTo>
                  <a:pt x="937748" y="535708"/>
                </a:lnTo>
                <a:lnTo>
                  <a:pt x="993536" y="542975"/>
                </a:lnTo>
                <a:lnTo>
                  <a:pt x="1052829" y="551367"/>
                </a:lnTo>
                <a:lnTo>
                  <a:pt x="1106792" y="555543"/>
                </a:lnTo>
                <a:lnTo>
                  <a:pt x="1167540" y="566842"/>
                </a:lnTo>
                <a:lnTo>
                  <a:pt x="1219011" y="580339"/>
                </a:lnTo>
                <a:lnTo>
                  <a:pt x="1222119" y="583804"/>
                </a:lnTo>
                <a:lnTo>
                  <a:pt x="1219511" y="587284"/>
                </a:lnTo>
                <a:lnTo>
                  <a:pt x="1181704" y="601274"/>
                </a:lnTo>
                <a:lnTo>
                  <a:pt x="1126836" y="608067"/>
                </a:lnTo>
                <a:lnTo>
                  <a:pt x="1070879" y="616277"/>
                </a:lnTo>
                <a:lnTo>
                  <a:pt x="1011014" y="626118"/>
                </a:lnTo>
                <a:lnTo>
                  <a:pt x="954543" y="636443"/>
                </a:lnTo>
                <a:lnTo>
                  <a:pt x="893877" y="646911"/>
                </a:lnTo>
                <a:lnTo>
                  <a:pt x="833787" y="657422"/>
                </a:lnTo>
                <a:lnTo>
                  <a:pt x="773496" y="671454"/>
                </a:lnTo>
                <a:lnTo>
                  <a:pt x="727444" y="685491"/>
                </a:lnTo>
                <a:lnTo>
                  <a:pt x="724781" y="687830"/>
                </a:lnTo>
                <a:lnTo>
                  <a:pt x="727686" y="689390"/>
                </a:lnTo>
                <a:lnTo>
                  <a:pt x="742221" y="689953"/>
                </a:lnTo>
                <a:lnTo>
                  <a:pt x="795922" y="683262"/>
                </a:lnTo>
                <a:lnTo>
                  <a:pt x="858260" y="674998"/>
                </a:lnTo>
                <a:lnTo>
                  <a:pt x="910712" y="672503"/>
                </a:lnTo>
                <a:lnTo>
                  <a:pt x="969017" y="671764"/>
                </a:lnTo>
                <a:lnTo>
                  <a:pt x="1023857" y="672715"/>
                </a:lnTo>
                <a:lnTo>
                  <a:pt x="1078321" y="679885"/>
                </a:lnTo>
                <a:lnTo>
                  <a:pt x="1134882" y="689419"/>
                </a:lnTo>
                <a:lnTo>
                  <a:pt x="1163013" y="696205"/>
                </a:lnTo>
                <a:lnTo>
                  <a:pt x="1167239" y="698483"/>
                </a:lnTo>
                <a:lnTo>
                  <a:pt x="1165377" y="700001"/>
                </a:lnTo>
                <a:lnTo>
                  <a:pt x="1103363" y="714224"/>
                </a:lnTo>
                <a:lnTo>
                  <a:pt x="1056515" y="724290"/>
                </a:lnTo>
                <a:lnTo>
                  <a:pt x="1001299" y="734681"/>
                </a:lnTo>
                <a:lnTo>
                  <a:pt x="941656" y="745169"/>
                </a:lnTo>
                <a:lnTo>
                  <a:pt x="878360" y="755686"/>
                </a:lnTo>
                <a:lnTo>
                  <a:pt x="819441" y="769330"/>
                </a:lnTo>
                <a:lnTo>
                  <a:pt x="760650" y="785071"/>
                </a:lnTo>
                <a:lnTo>
                  <a:pt x="709305" y="797144"/>
                </a:lnTo>
                <a:lnTo>
                  <a:pt x="650034" y="817293"/>
                </a:lnTo>
                <a:lnTo>
                  <a:pt x="645099" y="821322"/>
                </a:lnTo>
                <a:lnTo>
                  <a:pt x="646488" y="824008"/>
                </a:lnTo>
                <a:lnTo>
                  <a:pt x="652093" y="825799"/>
                </a:lnTo>
                <a:lnTo>
                  <a:pt x="713879" y="820575"/>
                </a:lnTo>
                <a:lnTo>
                  <a:pt x="767977" y="819362"/>
                </a:lnTo>
                <a:lnTo>
                  <a:pt x="827290" y="819003"/>
                </a:lnTo>
                <a:lnTo>
                  <a:pt x="871888" y="818919"/>
                </a:lnTo>
                <a:lnTo>
                  <a:pt x="915105" y="818881"/>
                </a:lnTo>
                <a:lnTo>
                  <a:pt x="957710" y="821984"/>
                </a:lnTo>
                <a:lnTo>
                  <a:pt x="1021156" y="827189"/>
                </a:lnTo>
                <a:lnTo>
                  <a:pt x="1081290" y="831850"/>
                </a:lnTo>
                <a:lnTo>
                  <a:pt x="1133033" y="840640"/>
                </a:lnTo>
                <a:lnTo>
                  <a:pt x="1186849" y="854091"/>
                </a:lnTo>
                <a:lnTo>
                  <a:pt x="1190148" y="858722"/>
                </a:lnTo>
                <a:lnTo>
                  <a:pt x="1187669" y="864149"/>
                </a:lnTo>
                <a:lnTo>
                  <a:pt x="1181337" y="870107"/>
                </a:lnTo>
                <a:lnTo>
                  <a:pt x="1161822" y="876727"/>
                </a:lnTo>
                <a:lnTo>
                  <a:pt x="1111167" y="886566"/>
                </a:lnTo>
                <a:lnTo>
                  <a:pt x="1058827" y="896367"/>
                </a:lnTo>
                <a:lnTo>
                  <a:pt x="1004454" y="906680"/>
                </a:lnTo>
                <a:lnTo>
                  <a:pt x="945710" y="917144"/>
                </a:lnTo>
                <a:lnTo>
                  <a:pt x="889440" y="933243"/>
                </a:lnTo>
                <a:lnTo>
                  <a:pt x="835722" y="947242"/>
                </a:lnTo>
                <a:lnTo>
                  <a:pt x="782762" y="958799"/>
                </a:lnTo>
                <a:lnTo>
                  <a:pt x="722039" y="973184"/>
                </a:lnTo>
                <a:lnTo>
                  <a:pt x="664107" y="990806"/>
                </a:lnTo>
                <a:lnTo>
                  <a:pt x="661500" y="993149"/>
                </a:lnTo>
                <a:lnTo>
                  <a:pt x="664441" y="994711"/>
                </a:lnTo>
                <a:lnTo>
                  <a:pt x="679018" y="995278"/>
                </a:lnTo>
                <a:lnTo>
                  <a:pt x="738336" y="982999"/>
                </a:lnTo>
                <a:lnTo>
                  <a:pt x="787571" y="978622"/>
                </a:lnTo>
                <a:lnTo>
                  <a:pt x="839204" y="977325"/>
                </a:lnTo>
                <a:lnTo>
                  <a:pt x="891548" y="971352"/>
                </a:lnTo>
                <a:lnTo>
                  <a:pt x="949691" y="973351"/>
                </a:lnTo>
                <a:lnTo>
                  <a:pt x="1005783" y="975763"/>
                </a:lnTo>
                <a:lnTo>
                  <a:pt x="1059448" y="976478"/>
                </a:lnTo>
                <a:lnTo>
                  <a:pt x="1115512" y="983955"/>
                </a:lnTo>
                <a:lnTo>
                  <a:pt x="1154221" y="987484"/>
                </a:lnTo>
                <a:lnTo>
                  <a:pt x="1155529" y="989765"/>
                </a:lnTo>
                <a:lnTo>
                  <a:pt x="1152891" y="992455"/>
                </a:lnTo>
                <a:lnTo>
                  <a:pt x="1089462" y="1002953"/>
                </a:lnTo>
                <a:lnTo>
                  <a:pt x="1043167" y="1006761"/>
                </a:lnTo>
                <a:lnTo>
                  <a:pt x="986816" y="1013479"/>
                </a:lnTo>
                <a:lnTo>
                  <a:pt x="931255" y="1022878"/>
                </a:lnTo>
                <a:lnTo>
                  <a:pt x="872159" y="1033072"/>
                </a:lnTo>
                <a:lnTo>
                  <a:pt x="821373" y="1043501"/>
                </a:lnTo>
                <a:lnTo>
                  <a:pt x="771101" y="1048411"/>
                </a:lnTo>
                <a:lnTo>
                  <a:pt x="718523" y="1058476"/>
                </a:lnTo>
                <a:lnTo>
                  <a:pt x="693313" y="1065976"/>
                </a:lnTo>
                <a:lnTo>
                  <a:pt x="746965" y="1060428"/>
                </a:lnTo>
                <a:lnTo>
                  <a:pt x="803875" y="1052790"/>
                </a:lnTo>
                <a:lnTo>
                  <a:pt x="853914" y="1051163"/>
                </a:lnTo>
                <a:lnTo>
                  <a:pt x="905784" y="1050681"/>
                </a:lnTo>
                <a:lnTo>
                  <a:pt x="958199" y="1050539"/>
                </a:lnTo>
                <a:lnTo>
                  <a:pt x="1010773" y="1053616"/>
                </a:lnTo>
                <a:lnTo>
                  <a:pt x="1063395" y="1058817"/>
                </a:lnTo>
                <a:lnTo>
                  <a:pt x="1116032" y="1063478"/>
                </a:lnTo>
                <a:lnTo>
                  <a:pt x="1175042" y="1075533"/>
                </a:lnTo>
                <a:lnTo>
                  <a:pt x="1209554" y="1085718"/>
                </a:lnTo>
                <a:lnTo>
                  <a:pt x="1213474" y="1089179"/>
                </a:lnTo>
                <a:lnTo>
                  <a:pt x="1212578" y="1092657"/>
                </a:lnTo>
                <a:lnTo>
                  <a:pt x="1208471" y="1096145"/>
                </a:lnTo>
                <a:lnTo>
                  <a:pt x="1180334" y="1106643"/>
                </a:lnTo>
                <a:lnTo>
                  <a:pt x="1126565" y="1113435"/>
                </a:lnTo>
                <a:lnTo>
                  <a:pt x="1071968" y="1121645"/>
                </a:lnTo>
                <a:lnTo>
                  <a:pt x="1017057" y="1131486"/>
                </a:lnTo>
                <a:lnTo>
                  <a:pt x="958023" y="1142981"/>
                </a:lnTo>
                <a:lnTo>
                  <a:pt x="901797" y="1159515"/>
                </a:lnTo>
                <a:lnTo>
                  <a:pt x="843543" y="1172343"/>
                </a:lnTo>
                <a:lnTo>
                  <a:pt x="780752" y="1187158"/>
                </a:lnTo>
                <a:lnTo>
                  <a:pt x="717549" y="1204871"/>
                </a:lnTo>
                <a:lnTo>
                  <a:pt x="691855" y="1213078"/>
                </a:lnTo>
                <a:lnTo>
                  <a:pt x="754235" y="1194002"/>
                </a:lnTo>
                <a:lnTo>
                  <a:pt x="807825" y="1181428"/>
                </a:lnTo>
                <a:lnTo>
                  <a:pt x="866590" y="1177731"/>
                </a:lnTo>
                <a:lnTo>
                  <a:pt x="916950" y="1173971"/>
                </a:lnTo>
                <a:lnTo>
                  <a:pt x="968916" y="1168567"/>
                </a:lnTo>
                <a:lnTo>
                  <a:pt x="1018238" y="1166966"/>
                </a:lnTo>
                <a:lnTo>
                  <a:pt x="1076825" y="1166425"/>
                </a:lnTo>
                <a:lnTo>
                  <a:pt x="1127393" y="1173554"/>
                </a:lnTo>
                <a:lnTo>
                  <a:pt x="1165150" y="1177022"/>
                </a:lnTo>
                <a:lnTo>
                  <a:pt x="1166324" y="1179295"/>
                </a:lnTo>
                <a:lnTo>
                  <a:pt x="1163597" y="1181980"/>
                </a:lnTo>
                <a:lnTo>
                  <a:pt x="1142992" y="1191347"/>
                </a:lnTo>
                <a:lnTo>
                  <a:pt x="1092673" y="1197757"/>
                </a:lnTo>
                <a:lnTo>
                  <a:pt x="1033980" y="1205901"/>
                </a:lnTo>
                <a:lnTo>
                  <a:pt x="981884" y="1215722"/>
                </a:lnTo>
                <a:lnTo>
                  <a:pt x="939037" y="1222576"/>
                </a:lnTo>
                <a:lnTo>
                  <a:pt x="895816" y="1229522"/>
                </a:lnTo>
                <a:lnTo>
                  <a:pt x="838262" y="1236889"/>
                </a:lnTo>
                <a:lnTo>
                  <a:pt x="817102" y="1238613"/>
                </a:lnTo>
                <a:lnTo>
                  <a:pt x="827195" y="1239379"/>
                </a:lnTo>
                <a:lnTo>
                  <a:pt x="884018" y="1231577"/>
                </a:lnTo>
                <a:lnTo>
                  <a:pt x="943170" y="1230089"/>
                </a:lnTo>
                <a:lnTo>
                  <a:pt x="987731" y="1229741"/>
                </a:lnTo>
                <a:lnTo>
                  <a:pt x="1030931" y="1229587"/>
                </a:lnTo>
                <a:lnTo>
                  <a:pt x="1073529" y="1232637"/>
                </a:lnTo>
                <a:lnTo>
                  <a:pt x="1133852" y="1240932"/>
                </a:lnTo>
                <a:lnTo>
                  <a:pt x="1185651" y="1250799"/>
                </a:lnTo>
                <a:lnTo>
                  <a:pt x="1201049" y="1254215"/>
                </a:lnTo>
                <a:lnTo>
                  <a:pt x="1207804" y="1257663"/>
                </a:lnTo>
                <a:lnTo>
                  <a:pt x="1208798" y="1261131"/>
                </a:lnTo>
                <a:lnTo>
                  <a:pt x="1205951" y="1264613"/>
                </a:lnTo>
                <a:lnTo>
                  <a:pt x="1190310" y="1268482"/>
                </a:lnTo>
                <a:lnTo>
                  <a:pt x="1152077" y="1267540"/>
                </a:lnTo>
                <a:lnTo>
                  <a:pt x="1100585" y="1262972"/>
                </a:lnTo>
                <a:lnTo>
                  <a:pt x="1040873" y="1261618"/>
                </a:lnTo>
                <a:lnTo>
                  <a:pt x="978728" y="1261217"/>
                </a:lnTo>
                <a:lnTo>
                  <a:pt x="915861" y="1261099"/>
                </a:lnTo>
                <a:lnTo>
                  <a:pt x="859019" y="1257944"/>
                </a:lnTo>
                <a:lnTo>
                  <a:pt x="809421" y="1252720"/>
                </a:lnTo>
                <a:lnTo>
                  <a:pt x="760800" y="1251172"/>
                </a:lnTo>
                <a:lnTo>
                  <a:pt x="713639" y="1250713"/>
                </a:lnTo>
                <a:lnTo>
                  <a:pt x="656479" y="1244969"/>
                </a:lnTo>
                <a:lnTo>
                  <a:pt x="595752" y="1240975"/>
                </a:lnTo>
                <a:lnTo>
                  <a:pt x="534364" y="1240186"/>
                </a:lnTo>
                <a:lnTo>
                  <a:pt x="471848" y="1240030"/>
                </a:lnTo>
                <a:lnTo>
                  <a:pt x="414439" y="1239999"/>
                </a:lnTo>
                <a:lnTo>
                  <a:pt x="354919" y="1239993"/>
                </a:lnTo>
                <a:lnTo>
                  <a:pt x="304429" y="1239992"/>
                </a:lnTo>
                <a:lnTo>
                  <a:pt x="255544" y="1239992"/>
                </a:lnTo>
                <a:lnTo>
                  <a:pt x="197104" y="1239991"/>
                </a:lnTo>
                <a:lnTo>
                  <a:pt x="193407" y="1238822"/>
                </a:lnTo>
                <a:lnTo>
                  <a:pt x="196791" y="1236872"/>
                </a:lnTo>
                <a:lnTo>
                  <a:pt x="226381" y="1231658"/>
                </a:lnTo>
                <a:lnTo>
                  <a:pt x="287096" y="1221347"/>
                </a:lnTo>
                <a:lnTo>
                  <a:pt x="338536" y="1212760"/>
                </a:lnTo>
                <a:lnTo>
                  <a:pt x="387962" y="1208526"/>
                </a:lnTo>
                <a:lnTo>
                  <a:pt x="449400" y="1201553"/>
                </a:lnTo>
                <a:lnTo>
                  <a:pt x="498800" y="1198966"/>
                </a:lnTo>
                <a:lnTo>
                  <a:pt x="546582" y="1198200"/>
                </a:lnTo>
                <a:lnTo>
                  <a:pt x="588421" y="1198021"/>
                </a:lnTo>
                <a:lnTo>
                  <a:pt x="634312" y="1197941"/>
                </a:lnTo>
                <a:lnTo>
                  <a:pt x="679664" y="1197906"/>
                </a:lnTo>
                <a:lnTo>
                  <a:pt x="736912" y="1197886"/>
                </a:lnTo>
                <a:lnTo>
                  <a:pt x="773501" y="1197880"/>
                </a:lnTo>
                <a:lnTo>
                  <a:pt x="718573" y="1197878"/>
                </a:lnTo>
                <a:lnTo>
                  <a:pt x="660963" y="1197877"/>
                </a:lnTo>
                <a:lnTo>
                  <a:pt x="610618" y="1197877"/>
                </a:lnTo>
                <a:lnTo>
                  <a:pt x="549298" y="1197877"/>
                </a:lnTo>
                <a:lnTo>
                  <a:pt x="487666" y="1205113"/>
                </a:lnTo>
                <a:lnTo>
                  <a:pt x="425406" y="1210875"/>
                </a:lnTo>
                <a:lnTo>
                  <a:pt x="362978" y="1222932"/>
                </a:lnTo>
                <a:lnTo>
                  <a:pt x="311106" y="1227528"/>
                </a:lnTo>
                <a:lnTo>
                  <a:pt x="262462" y="1234479"/>
                </a:lnTo>
                <a:lnTo>
                  <a:pt x="204103" y="1246138"/>
                </a:lnTo>
                <a:lnTo>
                  <a:pt x="150635" y="1252774"/>
                </a:lnTo>
                <a:lnTo>
                  <a:pt x="94020" y="1267194"/>
                </a:lnTo>
                <a:lnTo>
                  <a:pt x="56070" y="1269109"/>
                </a:lnTo>
                <a:lnTo>
                  <a:pt x="33114" y="1265411"/>
                </a:lnTo>
                <a:lnTo>
                  <a:pt x="14332" y="1253628"/>
                </a:lnTo>
                <a:lnTo>
                  <a:pt x="6048" y="1245573"/>
                </a:lnTo>
                <a:lnTo>
                  <a:pt x="1695" y="1236694"/>
                </a:lnTo>
                <a:lnTo>
                  <a:pt x="0" y="1181325"/>
                </a:lnTo>
                <a:lnTo>
                  <a:pt x="11461" y="1124771"/>
                </a:lnTo>
                <a:lnTo>
                  <a:pt x="35442" y="1064378"/>
                </a:lnTo>
                <a:lnTo>
                  <a:pt x="55744" y="1003219"/>
                </a:lnTo>
                <a:lnTo>
                  <a:pt x="71286" y="948380"/>
                </a:lnTo>
                <a:lnTo>
                  <a:pt x="92554" y="895607"/>
                </a:lnTo>
                <a:lnTo>
                  <a:pt x="112022" y="839141"/>
                </a:lnTo>
                <a:lnTo>
                  <a:pt x="129822" y="778254"/>
                </a:lnTo>
                <a:lnTo>
                  <a:pt x="155736" y="724295"/>
                </a:lnTo>
                <a:lnTo>
                  <a:pt x="181920" y="660942"/>
                </a:lnTo>
                <a:lnTo>
                  <a:pt x="213031" y="597755"/>
                </a:lnTo>
                <a:lnTo>
                  <a:pt x="252908" y="534582"/>
                </a:lnTo>
                <a:lnTo>
                  <a:pt x="294826" y="474531"/>
                </a:lnTo>
                <a:lnTo>
                  <a:pt x="349530" y="416872"/>
                </a:lnTo>
                <a:lnTo>
                  <a:pt x="395152" y="368996"/>
                </a:lnTo>
                <a:lnTo>
                  <a:pt x="453254" y="323004"/>
                </a:lnTo>
                <a:lnTo>
                  <a:pt x="506173" y="284819"/>
                </a:lnTo>
                <a:lnTo>
                  <a:pt x="561686" y="254399"/>
                </a:lnTo>
                <a:lnTo>
                  <a:pt x="616542" y="218624"/>
                </a:lnTo>
                <a:lnTo>
                  <a:pt x="665505" y="190934"/>
                </a:lnTo>
                <a:lnTo>
                  <a:pt x="719529" y="166368"/>
                </a:lnTo>
                <a:lnTo>
                  <a:pt x="720674" y="167443"/>
                </a:lnTo>
                <a:lnTo>
                  <a:pt x="719098" y="170500"/>
                </a:lnTo>
                <a:lnTo>
                  <a:pt x="666672" y="196320"/>
                </a:lnTo>
                <a:lnTo>
                  <a:pt x="605891" y="229540"/>
                </a:lnTo>
                <a:lnTo>
                  <a:pt x="547072" y="271395"/>
                </a:lnTo>
                <a:lnTo>
                  <a:pt x="489497" y="316605"/>
                </a:lnTo>
                <a:lnTo>
                  <a:pt x="431189" y="366537"/>
                </a:lnTo>
                <a:lnTo>
                  <a:pt x="375649" y="418823"/>
                </a:lnTo>
                <a:lnTo>
                  <a:pt x="315567" y="481944"/>
                </a:lnTo>
                <a:lnTo>
                  <a:pt x="267321" y="539522"/>
                </a:lnTo>
                <a:lnTo>
                  <a:pt x="224669" y="598187"/>
                </a:lnTo>
                <a:lnTo>
                  <a:pt x="189529" y="653572"/>
                </a:lnTo>
                <a:lnTo>
                  <a:pt x="154428" y="712598"/>
                </a:lnTo>
                <a:lnTo>
                  <a:pt x="119332" y="766082"/>
                </a:lnTo>
                <a:lnTo>
                  <a:pt x="95690" y="821954"/>
                </a:lnTo>
                <a:lnTo>
                  <a:pt x="70104" y="881045"/>
                </a:lnTo>
                <a:lnTo>
                  <a:pt x="49592" y="934536"/>
                </a:lnTo>
                <a:lnTo>
                  <a:pt x="42428" y="985159"/>
                </a:lnTo>
                <a:lnTo>
                  <a:pt x="30961" y="1040219"/>
                </a:lnTo>
                <a:lnTo>
                  <a:pt x="23020" y="1096155"/>
                </a:lnTo>
                <a:lnTo>
                  <a:pt x="21645" y="1138232"/>
                </a:lnTo>
                <a:lnTo>
                  <a:pt x="19112" y="1145246"/>
                </a:lnTo>
                <a:lnTo>
                  <a:pt x="15084" y="1147582"/>
                </a:lnTo>
                <a:lnTo>
                  <a:pt x="10059" y="1146800"/>
                </a:lnTo>
                <a:lnTo>
                  <a:pt x="6709" y="1141599"/>
                </a:lnTo>
                <a:lnTo>
                  <a:pt x="1332" y="1099630"/>
                </a:lnTo>
                <a:lnTo>
                  <a:pt x="270" y="1046279"/>
                </a:lnTo>
                <a:lnTo>
                  <a:pt x="7296" y="996747"/>
                </a:lnTo>
                <a:lnTo>
                  <a:pt x="13017" y="939302"/>
                </a:lnTo>
                <a:lnTo>
                  <a:pt x="28411" y="882633"/>
                </a:lnTo>
                <a:lnTo>
                  <a:pt x="51264" y="823871"/>
                </a:lnTo>
                <a:lnTo>
                  <a:pt x="76183" y="766870"/>
                </a:lnTo>
                <a:lnTo>
                  <a:pt x="116365" y="713653"/>
                </a:lnTo>
                <a:lnTo>
                  <a:pt x="161185" y="650403"/>
                </a:lnTo>
                <a:lnTo>
                  <a:pt x="196506" y="597754"/>
                </a:lnTo>
                <a:lnTo>
                  <a:pt x="231631" y="536777"/>
                </a:lnTo>
                <a:lnTo>
                  <a:pt x="273966" y="482229"/>
                </a:lnTo>
                <a:lnTo>
                  <a:pt x="319084" y="426030"/>
                </a:lnTo>
                <a:lnTo>
                  <a:pt x="369867" y="364670"/>
                </a:lnTo>
                <a:lnTo>
                  <a:pt x="421328" y="309970"/>
                </a:lnTo>
                <a:lnTo>
                  <a:pt x="484335" y="255593"/>
                </a:lnTo>
                <a:lnTo>
                  <a:pt x="547492" y="202799"/>
                </a:lnTo>
                <a:lnTo>
                  <a:pt x="608467" y="163178"/>
                </a:lnTo>
                <a:lnTo>
                  <a:pt x="631914" y="146076"/>
                </a:lnTo>
                <a:lnTo>
                  <a:pt x="693298" y="115934"/>
                </a:lnTo>
                <a:lnTo>
                  <a:pt x="746264" y="88675"/>
                </a:lnTo>
                <a:lnTo>
                  <a:pt x="808719" y="63880"/>
                </a:lnTo>
                <a:lnTo>
                  <a:pt x="860874" y="47370"/>
                </a:lnTo>
                <a:lnTo>
                  <a:pt x="923996" y="29294"/>
                </a:lnTo>
                <a:lnTo>
                  <a:pt x="987233" y="18913"/>
                </a:lnTo>
                <a:lnTo>
                  <a:pt x="1042539" y="10628"/>
                </a:lnTo>
                <a:lnTo>
                  <a:pt x="1098523" y="8645"/>
                </a:lnTo>
                <a:lnTo>
                  <a:pt x="1140608" y="13891"/>
                </a:lnTo>
                <a:lnTo>
                  <a:pt x="1145283" y="16659"/>
                </a:lnTo>
                <a:lnTo>
                  <a:pt x="1143721" y="19674"/>
                </a:lnTo>
                <a:lnTo>
                  <a:pt x="1128337" y="26144"/>
                </a:lnTo>
                <a:lnTo>
                  <a:pt x="1065470" y="43310"/>
                </a:lnTo>
                <a:lnTo>
                  <a:pt x="1013279" y="57302"/>
                </a:lnTo>
                <a:lnTo>
                  <a:pt x="954790" y="71330"/>
                </a:lnTo>
                <a:lnTo>
                  <a:pt x="892847" y="90956"/>
                </a:lnTo>
                <a:lnTo>
                  <a:pt x="844141" y="110549"/>
                </a:lnTo>
                <a:lnTo>
                  <a:pt x="792665" y="125583"/>
                </a:lnTo>
                <a:lnTo>
                  <a:pt x="731274" y="148379"/>
                </a:lnTo>
                <a:lnTo>
                  <a:pt x="677207" y="168480"/>
                </a:lnTo>
                <a:lnTo>
                  <a:pt x="632386" y="194634"/>
                </a:lnTo>
                <a:lnTo>
                  <a:pt x="630993" y="200325"/>
                </a:lnTo>
                <a:lnTo>
                  <a:pt x="635914" y="205290"/>
                </a:lnTo>
                <a:lnTo>
                  <a:pt x="645044" y="209769"/>
                </a:lnTo>
                <a:lnTo>
                  <a:pt x="664547" y="211626"/>
                </a:lnTo>
                <a:lnTo>
                  <a:pt x="725686" y="201414"/>
                </a:lnTo>
                <a:lnTo>
                  <a:pt x="773944" y="197610"/>
                </a:lnTo>
                <a:lnTo>
                  <a:pt x="825288" y="190763"/>
                </a:lnTo>
                <a:lnTo>
                  <a:pt x="877546" y="187045"/>
                </a:lnTo>
                <a:lnTo>
                  <a:pt x="931244" y="180224"/>
                </a:lnTo>
                <a:lnTo>
                  <a:pt x="989919" y="177683"/>
                </a:lnTo>
                <a:lnTo>
                  <a:pt x="1043698" y="176930"/>
                </a:lnTo>
                <a:lnTo>
                  <a:pt x="1101265" y="179795"/>
                </a:lnTo>
                <a:lnTo>
                  <a:pt x="1160358" y="186174"/>
                </a:lnTo>
                <a:lnTo>
                  <a:pt x="1111614" y="186951"/>
                </a:lnTo>
                <a:lnTo>
                  <a:pt x="1062079" y="190205"/>
                </a:lnTo>
                <a:lnTo>
                  <a:pt x="1010357" y="198578"/>
                </a:lnTo>
                <a:lnTo>
                  <a:pt x="951748" y="208468"/>
                </a:lnTo>
                <a:lnTo>
                  <a:pt x="907315" y="215337"/>
                </a:lnTo>
                <a:lnTo>
                  <a:pt x="864170" y="222290"/>
                </a:lnTo>
                <a:lnTo>
                  <a:pt x="821598" y="232399"/>
                </a:lnTo>
                <a:lnTo>
                  <a:pt x="758169" y="251244"/>
                </a:lnTo>
                <a:lnTo>
                  <a:pt x="694922" y="271646"/>
                </a:lnTo>
                <a:lnTo>
                  <a:pt x="634848" y="292508"/>
                </a:lnTo>
                <a:lnTo>
                  <a:pt x="583123" y="313508"/>
                </a:lnTo>
                <a:lnTo>
                  <a:pt x="529313" y="335975"/>
                </a:lnTo>
                <a:lnTo>
                  <a:pt x="528353" y="339007"/>
                </a:lnTo>
                <a:lnTo>
                  <a:pt x="546004" y="342375"/>
                </a:lnTo>
                <a:lnTo>
                  <a:pt x="606122" y="336131"/>
                </a:lnTo>
                <a:lnTo>
                  <a:pt x="657020" y="326953"/>
                </a:lnTo>
                <a:lnTo>
                  <a:pt x="710315" y="317995"/>
                </a:lnTo>
                <a:lnTo>
                  <a:pt x="770040" y="313650"/>
                </a:lnTo>
                <a:lnTo>
                  <a:pt x="832190" y="306644"/>
                </a:lnTo>
                <a:lnTo>
                  <a:pt x="895059" y="305218"/>
                </a:lnTo>
                <a:lnTo>
                  <a:pt x="956970" y="310515"/>
                </a:lnTo>
                <a:lnTo>
                  <a:pt x="1011709" y="313774"/>
                </a:lnTo>
                <a:lnTo>
                  <a:pt x="1072720" y="324763"/>
                </a:lnTo>
                <a:lnTo>
                  <a:pt x="1087156" y="328022"/>
                </a:lnTo>
                <a:lnTo>
                  <a:pt x="1093271" y="331365"/>
                </a:lnTo>
                <a:lnTo>
                  <a:pt x="1093838" y="334763"/>
                </a:lnTo>
                <a:lnTo>
                  <a:pt x="1090707" y="338198"/>
                </a:lnTo>
                <a:lnTo>
                  <a:pt x="1041587" y="343033"/>
                </a:lnTo>
                <a:lnTo>
                  <a:pt x="978939" y="350055"/>
                </a:lnTo>
                <a:lnTo>
                  <a:pt x="915923" y="359545"/>
                </a:lnTo>
                <a:lnTo>
                  <a:pt x="870726" y="366321"/>
                </a:lnTo>
                <a:lnTo>
                  <a:pt x="823342" y="373231"/>
                </a:lnTo>
                <a:lnTo>
                  <a:pt x="774987" y="380202"/>
                </a:lnTo>
                <a:lnTo>
                  <a:pt x="726199" y="390320"/>
                </a:lnTo>
                <a:lnTo>
                  <a:pt x="677220" y="401445"/>
                </a:lnTo>
                <a:lnTo>
                  <a:pt x="628154" y="410289"/>
                </a:lnTo>
                <a:lnTo>
                  <a:pt x="565672" y="427435"/>
                </a:lnTo>
                <a:lnTo>
                  <a:pt x="510114" y="441743"/>
                </a:lnTo>
                <a:lnTo>
                  <a:pt x="454580" y="457059"/>
                </a:lnTo>
                <a:lnTo>
                  <a:pt x="421826" y="465469"/>
                </a:lnTo>
                <a:lnTo>
                  <a:pt x="421600" y="465110"/>
                </a:lnTo>
                <a:lnTo>
                  <a:pt x="480639" y="446476"/>
                </a:lnTo>
                <a:lnTo>
                  <a:pt x="542517" y="439969"/>
                </a:lnTo>
                <a:lnTo>
                  <a:pt x="594890" y="431809"/>
                </a:lnTo>
                <a:lnTo>
                  <a:pt x="654342" y="423152"/>
                </a:lnTo>
                <a:lnTo>
                  <a:pt x="717580" y="420068"/>
                </a:lnTo>
                <a:lnTo>
                  <a:pt x="763856" y="419346"/>
                </a:lnTo>
                <a:lnTo>
                  <a:pt x="824769" y="418940"/>
                </a:lnTo>
                <a:lnTo>
                  <a:pt x="885451" y="424409"/>
                </a:lnTo>
                <a:lnTo>
                  <a:pt x="942295" y="433438"/>
                </a:lnTo>
                <a:lnTo>
                  <a:pt x="1001772" y="443522"/>
                </a:lnTo>
                <a:lnTo>
                  <a:pt x="1010612" y="448139"/>
                </a:lnTo>
                <a:lnTo>
                  <a:pt x="1011826" y="453557"/>
                </a:lnTo>
                <a:lnTo>
                  <a:pt x="1007956" y="459508"/>
                </a:lnTo>
                <a:lnTo>
                  <a:pt x="988059" y="466121"/>
                </a:lnTo>
                <a:lnTo>
                  <a:pt x="940852" y="472963"/>
                </a:lnTo>
                <a:lnTo>
                  <a:pt x="879291" y="482400"/>
                </a:lnTo>
                <a:lnTo>
                  <a:pt x="832998" y="489163"/>
                </a:lnTo>
                <a:lnTo>
                  <a:pt x="785127" y="496068"/>
                </a:lnTo>
                <a:lnTo>
                  <a:pt x="733435" y="506157"/>
                </a:lnTo>
                <a:lnTo>
                  <a:pt x="679266" y="518439"/>
                </a:lnTo>
                <a:lnTo>
                  <a:pt x="623995" y="531697"/>
                </a:lnTo>
                <a:lnTo>
                  <a:pt x="571354" y="545388"/>
                </a:lnTo>
                <a:lnTo>
                  <a:pt x="521831" y="559272"/>
                </a:lnTo>
                <a:lnTo>
                  <a:pt x="476425" y="573241"/>
                </a:lnTo>
                <a:lnTo>
                  <a:pt x="432848" y="587249"/>
                </a:lnTo>
                <a:lnTo>
                  <a:pt x="375092" y="608289"/>
                </a:lnTo>
                <a:lnTo>
                  <a:pt x="313655" y="630770"/>
                </a:lnTo>
                <a:lnTo>
                  <a:pt x="308543" y="632632"/>
                </a:lnTo>
                <a:lnTo>
                  <a:pt x="309813" y="632704"/>
                </a:lnTo>
                <a:lnTo>
                  <a:pt x="359001" y="621376"/>
                </a:lnTo>
                <a:lnTo>
                  <a:pt x="408324" y="611512"/>
                </a:lnTo>
                <a:lnTo>
                  <a:pt x="450934" y="604648"/>
                </a:lnTo>
                <a:lnTo>
                  <a:pt x="497168" y="597698"/>
                </a:lnTo>
                <a:lnTo>
                  <a:pt x="546182" y="590710"/>
                </a:lnTo>
                <a:lnTo>
                  <a:pt x="599162" y="583704"/>
                </a:lnTo>
                <a:lnTo>
                  <a:pt x="653904" y="579811"/>
                </a:lnTo>
                <a:lnTo>
                  <a:pt x="708259" y="578081"/>
                </a:lnTo>
                <a:lnTo>
                  <a:pt x="759713" y="577311"/>
                </a:lnTo>
                <a:lnTo>
                  <a:pt x="809877" y="580089"/>
                </a:lnTo>
                <a:lnTo>
                  <a:pt x="858299" y="584053"/>
                </a:lnTo>
                <a:lnTo>
                  <a:pt x="903217" y="585815"/>
                </a:lnTo>
                <a:lnTo>
                  <a:pt x="962377" y="592396"/>
                </a:lnTo>
                <a:lnTo>
                  <a:pt x="1013496" y="596695"/>
                </a:lnTo>
                <a:lnTo>
                  <a:pt x="964321" y="597544"/>
                </a:lnTo>
                <a:lnTo>
                  <a:pt x="908472" y="597691"/>
                </a:lnTo>
                <a:lnTo>
                  <a:pt x="862345" y="598896"/>
                </a:lnTo>
                <a:lnTo>
                  <a:pt x="810648" y="603330"/>
                </a:lnTo>
                <a:lnTo>
                  <a:pt x="756476" y="609201"/>
                </a:lnTo>
                <a:lnTo>
                  <a:pt x="701205" y="616879"/>
                </a:lnTo>
                <a:lnTo>
                  <a:pt x="645444" y="628090"/>
                </a:lnTo>
                <a:lnTo>
                  <a:pt x="592586" y="637752"/>
                </a:lnTo>
                <a:lnTo>
                  <a:pt x="540627" y="647116"/>
                </a:lnTo>
                <a:lnTo>
                  <a:pt x="486338" y="659077"/>
                </a:lnTo>
                <a:lnTo>
                  <a:pt x="437254" y="672191"/>
                </a:lnTo>
                <a:lnTo>
                  <a:pt x="392042" y="685819"/>
                </a:lnTo>
                <a:lnTo>
                  <a:pt x="329466" y="706645"/>
                </a:lnTo>
                <a:lnTo>
                  <a:pt x="268335" y="731523"/>
                </a:lnTo>
                <a:lnTo>
                  <a:pt x="253795" y="736755"/>
                </a:lnTo>
                <a:lnTo>
                  <a:pt x="315624" y="709873"/>
                </a:lnTo>
                <a:lnTo>
                  <a:pt x="364665" y="697004"/>
                </a:lnTo>
                <a:lnTo>
                  <a:pt x="423130" y="685783"/>
                </a:lnTo>
                <a:lnTo>
                  <a:pt x="464144" y="678601"/>
                </a:lnTo>
                <a:lnTo>
                  <a:pt x="512007" y="674630"/>
                </a:lnTo>
                <a:lnTo>
                  <a:pt x="563306" y="672865"/>
                </a:lnTo>
                <a:lnTo>
                  <a:pt x="613401" y="672080"/>
                </a:lnTo>
                <a:lnTo>
                  <a:pt x="662962" y="671731"/>
                </a:lnTo>
                <a:lnTo>
                  <a:pt x="713455" y="672746"/>
                </a:lnTo>
                <a:lnTo>
                  <a:pt x="767092" y="677097"/>
                </a:lnTo>
                <a:lnTo>
                  <a:pt x="815886" y="679810"/>
                </a:lnTo>
                <a:lnTo>
                  <a:pt x="859800" y="682186"/>
                </a:lnTo>
                <a:lnTo>
                  <a:pt x="915068" y="690101"/>
                </a:lnTo>
                <a:lnTo>
                  <a:pt x="977651" y="706693"/>
                </a:lnTo>
                <a:lnTo>
                  <a:pt x="980494" y="710154"/>
                </a:lnTo>
                <a:lnTo>
                  <a:pt x="977709" y="713631"/>
                </a:lnTo>
                <a:lnTo>
                  <a:pt x="971174" y="717119"/>
                </a:lnTo>
                <a:lnTo>
                  <a:pt x="910893" y="726296"/>
                </a:lnTo>
                <a:lnTo>
                  <a:pt x="855597" y="735276"/>
                </a:lnTo>
                <a:lnTo>
                  <a:pt x="810768" y="741932"/>
                </a:lnTo>
                <a:lnTo>
                  <a:pt x="763549" y="748790"/>
                </a:lnTo>
                <a:lnTo>
                  <a:pt x="712147" y="758857"/>
                </a:lnTo>
                <a:lnTo>
                  <a:pt x="658106" y="771131"/>
                </a:lnTo>
                <a:lnTo>
                  <a:pt x="602892" y="784384"/>
                </a:lnTo>
                <a:lnTo>
                  <a:pt x="547157" y="798074"/>
                </a:lnTo>
                <a:lnTo>
                  <a:pt x="492360" y="813126"/>
                </a:lnTo>
                <a:lnTo>
                  <a:pt x="440710" y="831515"/>
                </a:lnTo>
                <a:lnTo>
                  <a:pt x="393578" y="848266"/>
                </a:lnTo>
                <a:lnTo>
                  <a:pt x="330701" y="870851"/>
                </a:lnTo>
                <a:lnTo>
                  <a:pt x="278146" y="889241"/>
                </a:lnTo>
                <a:lnTo>
                  <a:pt x="224055" y="911525"/>
                </a:lnTo>
                <a:lnTo>
                  <a:pt x="219563" y="914559"/>
                </a:lnTo>
                <a:lnTo>
                  <a:pt x="220078" y="915411"/>
                </a:lnTo>
                <a:lnTo>
                  <a:pt x="276432" y="902313"/>
                </a:lnTo>
                <a:lnTo>
                  <a:pt x="322897" y="892324"/>
                </a:lnTo>
                <a:lnTo>
                  <a:pt x="381119" y="881955"/>
                </a:lnTo>
                <a:lnTo>
                  <a:pt x="423245" y="874974"/>
                </a:lnTo>
                <a:lnTo>
                  <a:pt x="469264" y="867971"/>
                </a:lnTo>
                <a:lnTo>
                  <a:pt x="517013" y="864079"/>
                </a:lnTo>
                <a:lnTo>
                  <a:pt x="565531" y="862349"/>
                </a:lnTo>
                <a:lnTo>
                  <a:pt x="614390" y="861581"/>
                </a:lnTo>
                <a:lnTo>
                  <a:pt x="663401" y="861239"/>
                </a:lnTo>
                <a:lnTo>
                  <a:pt x="710141" y="862257"/>
                </a:lnTo>
                <a:lnTo>
                  <a:pt x="769338" y="869407"/>
                </a:lnTo>
                <a:lnTo>
                  <a:pt x="823923" y="877765"/>
                </a:lnTo>
                <a:lnTo>
                  <a:pt x="865443" y="881931"/>
                </a:lnTo>
                <a:lnTo>
                  <a:pt x="863574" y="884301"/>
                </a:lnTo>
                <a:lnTo>
                  <a:pt x="800725" y="899870"/>
                </a:lnTo>
                <a:lnTo>
                  <a:pt x="759085" y="906722"/>
                </a:lnTo>
                <a:lnTo>
                  <a:pt x="713283" y="913667"/>
                </a:lnTo>
                <a:lnTo>
                  <a:pt x="664460" y="921823"/>
                </a:lnTo>
                <a:lnTo>
                  <a:pt x="611566" y="933247"/>
                </a:lnTo>
                <a:lnTo>
                  <a:pt x="556861" y="946123"/>
                </a:lnTo>
                <a:lnTo>
                  <a:pt x="502522" y="959645"/>
                </a:lnTo>
                <a:lnTo>
                  <a:pt x="451076" y="973453"/>
                </a:lnTo>
                <a:lnTo>
                  <a:pt x="397795" y="990509"/>
                </a:lnTo>
                <a:lnTo>
                  <a:pt x="345259" y="1008617"/>
                </a:lnTo>
                <a:lnTo>
                  <a:pt x="298513" y="1024465"/>
                </a:lnTo>
                <a:lnTo>
                  <a:pt x="238323" y="1046540"/>
                </a:lnTo>
                <a:lnTo>
                  <a:pt x="185687" y="1063045"/>
                </a:lnTo>
                <a:lnTo>
                  <a:pt x="243002" y="1047006"/>
                </a:lnTo>
                <a:lnTo>
                  <a:pt x="292585" y="1030862"/>
                </a:lnTo>
                <a:lnTo>
                  <a:pt x="355500" y="1016850"/>
                </a:lnTo>
                <a:lnTo>
                  <a:pt x="398991" y="1012136"/>
                </a:lnTo>
                <a:lnTo>
                  <a:pt x="444056" y="1008871"/>
                </a:lnTo>
                <a:lnTo>
                  <a:pt x="495281" y="1003520"/>
                </a:lnTo>
                <a:lnTo>
                  <a:pt x="549243" y="1000362"/>
                </a:lnTo>
                <a:lnTo>
                  <a:pt x="603252" y="998959"/>
                </a:lnTo>
                <a:lnTo>
                  <a:pt x="654552" y="998335"/>
                </a:lnTo>
                <a:lnTo>
                  <a:pt x="704648" y="998058"/>
                </a:lnTo>
                <a:lnTo>
                  <a:pt x="753039" y="999104"/>
                </a:lnTo>
                <a:lnTo>
                  <a:pt x="797943" y="1003469"/>
                </a:lnTo>
                <a:lnTo>
                  <a:pt x="841297" y="1009308"/>
                </a:lnTo>
                <a:lnTo>
                  <a:pt x="895807" y="1019173"/>
                </a:lnTo>
                <a:lnTo>
                  <a:pt x="909553" y="1022589"/>
                </a:lnTo>
                <a:lnTo>
                  <a:pt x="912868" y="1026036"/>
                </a:lnTo>
                <a:lnTo>
                  <a:pt x="909229" y="1029505"/>
                </a:lnTo>
                <a:lnTo>
                  <a:pt x="889587" y="1035307"/>
                </a:lnTo>
                <a:lnTo>
                  <a:pt x="843305" y="1038575"/>
                </a:lnTo>
                <a:lnTo>
                  <a:pt x="801406" y="1039339"/>
                </a:lnTo>
                <a:lnTo>
                  <a:pt x="752369" y="1039678"/>
                </a:lnTo>
                <a:lnTo>
                  <a:pt x="699379" y="1040999"/>
                </a:lnTo>
                <a:lnTo>
                  <a:pt x="644633" y="1045486"/>
                </a:lnTo>
                <a:lnTo>
                  <a:pt x="589106" y="1051379"/>
                </a:lnTo>
                <a:lnTo>
                  <a:pt x="533231" y="1057898"/>
                </a:lnTo>
                <a:lnTo>
                  <a:pt x="477202" y="1064694"/>
                </a:lnTo>
                <a:lnTo>
                  <a:pt x="424225" y="1074734"/>
                </a:lnTo>
                <a:lnTo>
                  <a:pt x="373383" y="1086995"/>
                </a:lnTo>
                <a:lnTo>
                  <a:pt x="323490" y="1100243"/>
                </a:lnTo>
                <a:lnTo>
                  <a:pt x="277139" y="1110811"/>
                </a:lnTo>
                <a:lnTo>
                  <a:pt x="214703" y="1123337"/>
                </a:lnTo>
                <a:lnTo>
                  <a:pt x="162278" y="1134457"/>
                </a:lnTo>
                <a:lnTo>
                  <a:pt x="102642" y="1148695"/>
                </a:lnTo>
                <a:lnTo>
                  <a:pt x="96507" y="1148712"/>
                </a:lnTo>
                <a:lnTo>
                  <a:pt x="95926" y="1146383"/>
                </a:lnTo>
                <a:lnTo>
                  <a:pt x="99049" y="1142491"/>
                </a:lnTo>
                <a:lnTo>
                  <a:pt x="136979" y="1131424"/>
                </a:lnTo>
                <a:lnTo>
                  <a:pt x="187081" y="1126325"/>
                </a:lnTo>
                <a:lnTo>
                  <a:pt x="250348" y="1117366"/>
                </a:lnTo>
                <a:lnTo>
                  <a:pt x="307760" y="1113581"/>
                </a:lnTo>
                <a:lnTo>
                  <a:pt x="368055" y="1106740"/>
                </a:lnTo>
                <a:lnTo>
                  <a:pt x="424654" y="1104193"/>
                </a:lnTo>
                <a:lnTo>
                  <a:pt x="485358" y="1103439"/>
                </a:lnTo>
                <a:lnTo>
                  <a:pt x="546629" y="1103215"/>
                </a:lnTo>
                <a:lnTo>
                  <a:pt x="602347" y="1103149"/>
                </a:lnTo>
                <a:lnTo>
                  <a:pt x="655902" y="1103129"/>
                </a:lnTo>
                <a:lnTo>
                  <a:pt x="707645" y="1103123"/>
                </a:lnTo>
                <a:lnTo>
                  <a:pt x="764523" y="1106241"/>
                </a:lnTo>
                <a:lnTo>
                  <a:pt x="825809" y="1112674"/>
                </a:lnTo>
                <a:lnTo>
                  <a:pt x="767234" y="1113564"/>
                </a:lnTo>
                <a:lnTo>
                  <a:pt x="713596" y="1114794"/>
                </a:lnTo>
                <a:lnTo>
                  <a:pt x="658968" y="1120878"/>
                </a:lnTo>
                <a:lnTo>
                  <a:pt x="597678" y="1124370"/>
                </a:lnTo>
                <a:lnTo>
                  <a:pt x="551859" y="1129333"/>
                </a:lnTo>
                <a:lnTo>
                  <a:pt x="504198" y="1135438"/>
                </a:lnTo>
                <a:lnTo>
                  <a:pt x="456890" y="1142051"/>
                </a:lnTo>
                <a:lnTo>
                  <a:pt x="412467" y="1148889"/>
                </a:lnTo>
                <a:lnTo>
                  <a:pt x="369328" y="1155828"/>
                </a:lnTo>
                <a:lnTo>
                  <a:pt x="308698" y="1166311"/>
                </a:lnTo>
                <a:lnTo>
                  <a:pt x="256809" y="1179946"/>
                </a:lnTo>
                <a:lnTo>
                  <a:pt x="211798" y="1192564"/>
                </a:lnTo>
                <a:lnTo>
                  <a:pt x="160257" y="1202417"/>
                </a:lnTo>
                <a:lnTo>
                  <a:pt x="116064" y="1208393"/>
                </a:lnTo>
                <a:lnTo>
                  <a:pt x="115984" y="1210737"/>
                </a:lnTo>
                <a:lnTo>
                  <a:pt x="119439" y="1213469"/>
                </a:lnTo>
                <a:lnTo>
                  <a:pt x="176589" y="1217855"/>
                </a:lnTo>
                <a:lnTo>
                  <a:pt x="238592" y="1217445"/>
                </a:lnTo>
                <a:lnTo>
                  <a:pt x="288159" y="1212774"/>
                </a:lnTo>
                <a:lnTo>
                  <a:pt x="346830" y="1214251"/>
                </a:lnTo>
                <a:lnTo>
                  <a:pt x="389379" y="1213257"/>
                </a:lnTo>
                <a:lnTo>
                  <a:pt x="445679" y="1217813"/>
                </a:lnTo>
                <a:lnTo>
                  <a:pt x="501860" y="1218713"/>
                </a:lnTo>
                <a:lnTo>
                  <a:pt x="564257" y="1218891"/>
                </a:lnTo>
                <a:lnTo>
                  <a:pt x="616799" y="1218921"/>
                </a:lnTo>
                <a:lnTo>
                  <a:pt x="632301" y="1218926"/>
                </a:lnTo>
                <a:lnTo>
                  <a:pt x="640296" y="1216589"/>
                </a:lnTo>
                <a:lnTo>
                  <a:pt x="643286" y="1212691"/>
                </a:lnTo>
                <a:lnTo>
                  <a:pt x="642940" y="1207753"/>
                </a:lnTo>
                <a:lnTo>
                  <a:pt x="636860" y="1204461"/>
                </a:lnTo>
                <a:lnTo>
                  <a:pt x="578836" y="1199178"/>
                </a:lnTo>
                <a:lnTo>
                  <a:pt x="535686" y="1198455"/>
                </a:lnTo>
                <a:lnTo>
                  <a:pt x="489211" y="1198134"/>
                </a:lnTo>
                <a:lnTo>
                  <a:pt x="433777" y="1203543"/>
                </a:lnTo>
                <a:lnTo>
                  <a:pt x="373124" y="1208615"/>
                </a:lnTo>
                <a:lnTo>
                  <a:pt x="316083" y="1216549"/>
                </a:lnTo>
                <a:lnTo>
                  <a:pt x="265344" y="1224052"/>
                </a:lnTo>
                <a:lnTo>
                  <a:pt x="215497" y="1227860"/>
                </a:lnTo>
                <a:lnTo>
                  <a:pt x="161864" y="1234577"/>
                </a:lnTo>
                <a:lnTo>
                  <a:pt x="99744" y="1238922"/>
                </a:lnTo>
                <a:lnTo>
                  <a:pt x="70852" y="1239516"/>
                </a:lnTo>
                <a:lnTo>
                  <a:pt x="60106" y="1236165"/>
                </a:lnTo>
                <a:lnTo>
                  <a:pt x="51772" y="1230422"/>
                </a:lnTo>
                <a:lnTo>
                  <a:pt x="45046" y="1223083"/>
                </a:lnTo>
                <a:lnTo>
                  <a:pt x="41732" y="1214681"/>
                </a:lnTo>
                <a:lnTo>
                  <a:pt x="41169" y="1195987"/>
                </a:lnTo>
                <a:lnTo>
                  <a:pt x="64903" y="1138747"/>
                </a:lnTo>
                <a:lnTo>
                  <a:pt x="84747" y="1100029"/>
                </a:lnTo>
                <a:lnTo>
                  <a:pt x="126396" y="1039679"/>
                </a:lnTo>
                <a:lnTo>
                  <a:pt x="168469" y="976755"/>
                </a:lnTo>
                <a:lnTo>
                  <a:pt x="213699" y="913606"/>
                </a:lnTo>
                <a:lnTo>
                  <a:pt x="255227" y="859795"/>
                </a:lnTo>
                <a:lnTo>
                  <a:pt x="291169" y="799258"/>
                </a:lnTo>
                <a:lnTo>
                  <a:pt x="333400" y="740341"/>
                </a:lnTo>
                <a:lnTo>
                  <a:pt x="381114" y="681559"/>
                </a:lnTo>
                <a:lnTo>
                  <a:pt x="436799" y="624362"/>
                </a:lnTo>
                <a:lnTo>
                  <a:pt x="459191" y="601868"/>
                </a:lnTo>
                <a:lnTo>
                  <a:pt x="461718" y="601666"/>
                </a:lnTo>
                <a:lnTo>
                  <a:pt x="458287" y="613920"/>
                </a:lnTo>
                <a:lnTo>
                  <a:pt x="437020" y="643104"/>
                </a:lnTo>
                <a:lnTo>
                  <a:pt x="395265" y="701108"/>
                </a:lnTo>
                <a:lnTo>
                  <a:pt x="346813" y="761015"/>
                </a:lnTo>
                <a:lnTo>
                  <a:pt x="305210" y="815703"/>
                </a:lnTo>
                <a:lnTo>
                  <a:pt x="263196" y="871565"/>
                </a:lnTo>
                <a:lnTo>
                  <a:pt x="221102" y="927660"/>
                </a:lnTo>
                <a:lnTo>
                  <a:pt x="178992" y="983801"/>
                </a:lnTo>
                <a:lnTo>
                  <a:pt x="139999" y="1036831"/>
                </a:lnTo>
                <a:lnTo>
                  <a:pt x="103365" y="1092182"/>
                </a:lnTo>
                <a:lnTo>
                  <a:pt x="75809" y="1145181"/>
                </a:lnTo>
                <a:lnTo>
                  <a:pt x="72769" y="1146369"/>
                </a:lnTo>
                <a:lnTo>
                  <a:pt x="71912" y="1141311"/>
                </a:lnTo>
                <a:lnTo>
                  <a:pt x="81877" y="1092076"/>
                </a:lnTo>
                <a:lnTo>
                  <a:pt x="98426" y="1034293"/>
                </a:lnTo>
                <a:lnTo>
                  <a:pt x="118962" y="974301"/>
                </a:lnTo>
                <a:lnTo>
                  <a:pt x="138929" y="920138"/>
                </a:lnTo>
                <a:lnTo>
                  <a:pt x="161374" y="864378"/>
                </a:lnTo>
                <a:lnTo>
                  <a:pt x="181405" y="808304"/>
                </a:lnTo>
                <a:lnTo>
                  <a:pt x="207546" y="752167"/>
                </a:lnTo>
                <a:lnTo>
                  <a:pt x="235240" y="696018"/>
                </a:lnTo>
                <a:lnTo>
                  <a:pt x="263240" y="639867"/>
                </a:lnTo>
                <a:lnTo>
                  <a:pt x="305554" y="576913"/>
                </a:lnTo>
                <a:lnTo>
                  <a:pt x="343507" y="515171"/>
                </a:lnTo>
                <a:lnTo>
                  <a:pt x="387311" y="461099"/>
                </a:lnTo>
                <a:lnTo>
                  <a:pt x="413073" y="432481"/>
                </a:lnTo>
                <a:lnTo>
                  <a:pt x="475398" y="374761"/>
                </a:lnTo>
                <a:lnTo>
                  <a:pt x="483051" y="371883"/>
                </a:lnTo>
                <a:lnTo>
                  <a:pt x="489323" y="373474"/>
                </a:lnTo>
                <a:lnTo>
                  <a:pt x="494674" y="378043"/>
                </a:lnTo>
                <a:lnTo>
                  <a:pt x="494732" y="385769"/>
                </a:lnTo>
                <a:lnTo>
                  <a:pt x="466064" y="444998"/>
                </a:lnTo>
                <a:lnTo>
                  <a:pt x="428465" y="497078"/>
                </a:lnTo>
                <a:lnTo>
                  <a:pt x="378612" y="556030"/>
                </a:lnTo>
                <a:lnTo>
                  <a:pt x="339957" y="609052"/>
                </a:lnTo>
                <a:lnTo>
                  <a:pt x="303856" y="664586"/>
                </a:lnTo>
                <a:lnTo>
                  <a:pt x="262929" y="720615"/>
                </a:lnTo>
                <a:lnTo>
                  <a:pt x="221050" y="776744"/>
                </a:lnTo>
                <a:lnTo>
                  <a:pt x="184571" y="832891"/>
                </a:lnTo>
                <a:lnTo>
                  <a:pt x="154835" y="889042"/>
                </a:lnTo>
                <a:lnTo>
                  <a:pt x="126432" y="948313"/>
                </a:lnTo>
                <a:lnTo>
                  <a:pt x="103880" y="1010411"/>
                </a:lnTo>
                <a:lnTo>
                  <a:pt x="101936" y="1036180"/>
                </a:lnTo>
                <a:lnTo>
                  <a:pt x="103055" y="1047965"/>
                </a:lnTo>
                <a:lnTo>
                  <a:pt x="106141" y="1052312"/>
                </a:lnTo>
                <a:lnTo>
                  <a:pt x="110538" y="1051701"/>
                </a:lnTo>
                <a:lnTo>
                  <a:pt x="115809" y="1047784"/>
                </a:lnTo>
                <a:lnTo>
                  <a:pt x="141080" y="998300"/>
                </a:lnTo>
                <a:lnTo>
                  <a:pt x="161651" y="945721"/>
                </a:lnTo>
                <a:lnTo>
                  <a:pt x="186443" y="891615"/>
                </a:lnTo>
                <a:lnTo>
                  <a:pt x="208541" y="836214"/>
                </a:lnTo>
                <a:lnTo>
                  <a:pt x="235436" y="780210"/>
                </a:lnTo>
                <a:lnTo>
                  <a:pt x="266398" y="724088"/>
                </a:lnTo>
                <a:lnTo>
                  <a:pt x="300374" y="667942"/>
                </a:lnTo>
                <a:lnTo>
                  <a:pt x="330785" y="611791"/>
                </a:lnTo>
                <a:lnTo>
                  <a:pt x="372494" y="555639"/>
                </a:lnTo>
                <a:lnTo>
                  <a:pt x="419857" y="499487"/>
                </a:lnTo>
                <a:lnTo>
                  <a:pt x="476741" y="440750"/>
                </a:lnTo>
                <a:lnTo>
                  <a:pt x="530526" y="397894"/>
                </a:lnTo>
                <a:lnTo>
                  <a:pt x="586210" y="355634"/>
                </a:lnTo>
                <a:lnTo>
                  <a:pt x="642270" y="316610"/>
                </a:lnTo>
                <a:lnTo>
                  <a:pt x="698404" y="291614"/>
                </a:lnTo>
                <a:lnTo>
                  <a:pt x="757136" y="271725"/>
                </a:lnTo>
                <a:lnTo>
                  <a:pt x="795612" y="264066"/>
                </a:lnTo>
                <a:lnTo>
                  <a:pt x="811170" y="262991"/>
                </a:lnTo>
                <a:lnTo>
                  <a:pt x="820373" y="268123"/>
                </a:lnTo>
                <a:lnTo>
                  <a:pt x="825339" y="277394"/>
                </a:lnTo>
                <a:lnTo>
                  <a:pt x="827479" y="289424"/>
                </a:lnTo>
                <a:lnTo>
                  <a:pt x="823618" y="309030"/>
                </a:lnTo>
                <a:lnTo>
                  <a:pt x="811764" y="326712"/>
                </a:lnTo>
                <a:lnTo>
                  <a:pt x="758431" y="377010"/>
                </a:lnTo>
                <a:lnTo>
                  <a:pt x="706445" y="426075"/>
                </a:lnTo>
                <a:lnTo>
                  <a:pt x="658020" y="461098"/>
                </a:lnTo>
                <a:lnTo>
                  <a:pt x="607796" y="501761"/>
                </a:lnTo>
                <a:lnTo>
                  <a:pt x="545192" y="564190"/>
                </a:lnTo>
                <a:lnTo>
                  <a:pt x="482436" y="627518"/>
                </a:lnTo>
                <a:lnTo>
                  <a:pt x="439178" y="678972"/>
                </a:lnTo>
                <a:lnTo>
                  <a:pt x="396725" y="731262"/>
                </a:lnTo>
                <a:lnTo>
                  <a:pt x="354511" y="783801"/>
                </a:lnTo>
                <a:lnTo>
                  <a:pt x="307900" y="845550"/>
                </a:lnTo>
                <a:lnTo>
                  <a:pt x="271830" y="902807"/>
                </a:lnTo>
                <a:lnTo>
                  <a:pt x="230430" y="964828"/>
                </a:lnTo>
                <a:lnTo>
                  <a:pt x="196835" y="1022061"/>
                </a:lnTo>
                <a:lnTo>
                  <a:pt x="187703" y="1041358"/>
                </a:lnTo>
                <a:lnTo>
                  <a:pt x="188309" y="1044398"/>
                </a:lnTo>
                <a:lnTo>
                  <a:pt x="192223" y="1042916"/>
                </a:lnTo>
                <a:lnTo>
                  <a:pt x="198342" y="1038418"/>
                </a:lnTo>
                <a:lnTo>
                  <a:pt x="229748" y="980659"/>
                </a:lnTo>
                <a:lnTo>
                  <a:pt x="263435" y="918408"/>
                </a:lnTo>
                <a:lnTo>
                  <a:pt x="296929" y="858404"/>
                </a:lnTo>
                <a:lnTo>
                  <a:pt x="330104" y="800321"/>
                </a:lnTo>
                <a:lnTo>
                  <a:pt x="359078" y="750840"/>
                </a:lnTo>
                <a:lnTo>
                  <a:pt x="391059" y="700304"/>
                </a:lnTo>
                <a:lnTo>
                  <a:pt x="440075" y="640714"/>
                </a:lnTo>
                <a:lnTo>
                  <a:pt x="489488" y="578293"/>
                </a:lnTo>
                <a:lnTo>
                  <a:pt x="537074" y="519213"/>
                </a:lnTo>
                <a:lnTo>
                  <a:pt x="590320" y="469415"/>
                </a:lnTo>
                <a:lnTo>
                  <a:pt x="652653" y="416599"/>
                </a:lnTo>
                <a:lnTo>
                  <a:pt x="714313" y="371430"/>
                </a:lnTo>
                <a:lnTo>
                  <a:pt x="772209" y="343084"/>
                </a:lnTo>
                <a:lnTo>
                  <a:pt x="797104" y="333268"/>
                </a:lnTo>
                <a:lnTo>
                  <a:pt x="806317" y="334862"/>
                </a:lnTo>
                <a:lnTo>
                  <a:pt x="813628" y="340604"/>
                </a:lnTo>
                <a:lnTo>
                  <a:pt x="819672" y="349112"/>
                </a:lnTo>
                <a:lnTo>
                  <a:pt x="823268" y="371042"/>
                </a:lnTo>
                <a:lnTo>
                  <a:pt x="819797" y="395217"/>
                </a:lnTo>
                <a:lnTo>
                  <a:pt x="795385" y="442452"/>
                </a:lnTo>
                <a:lnTo>
                  <a:pt x="762704" y="496496"/>
                </a:lnTo>
                <a:lnTo>
                  <a:pt x="718077" y="553402"/>
                </a:lnTo>
                <a:lnTo>
                  <a:pt x="683823" y="602679"/>
                </a:lnTo>
                <a:lnTo>
                  <a:pt x="645727" y="654325"/>
                </a:lnTo>
                <a:lnTo>
                  <a:pt x="610523" y="706672"/>
                </a:lnTo>
                <a:lnTo>
                  <a:pt x="570976" y="759227"/>
                </a:lnTo>
                <a:lnTo>
                  <a:pt x="530793" y="811844"/>
                </a:lnTo>
                <a:lnTo>
                  <a:pt x="496140" y="863308"/>
                </a:lnTo>
                <a:lnTo>
                  <a:pt x="452990" y="926333"/>
                </a:lnTo>
                <a:lnTo>
                  <a:pt x="416260" y="983582"/>
                </a:lnTo>
                <a:lnTo>
                  <a:pt x="379315" y="1039459"/>
                </a:lnTo>
                <a:lnTo>
                  <a:pt x="347486" y="1085509"/>
                </a:lnTo>
                <a:lnTo>
                  <a:pt x="346304" y="1084360"/>
                </a:lnTo>
                <a:lnTo>
                  <a:pt x="346686" y="1080086"/>
                </a:lnTo>
                <a:lnTo>
                  <a:pt x="383321" y="1016991"/>
                </a:lnTo>
                <a:lnTo>
                  <a:pt x="410774" y="965182"/>
                </a:lnTo>
                <a:lnTo>
                  <a:pt x="438726" y="909887"/>
                </a:lnTo>
                <a:lnTo>
                  <a:pt x="475184" y="853905"/>
                </a:lnTo>
                <a:lnTo>
                  <a:pt x="513061" y="797786"/>
                </a:lnTo>
                <a:lnTo>
                  <a:pt x="549009" y="736052"/>
                </a:lnTo>
                <a:lnTo>
                  <a:pt x="582669" y="683173"/>
                </a:lnTo>
                <a:lnTo>
                  <a:pt x="626603" y="620585"/>
                </a:lnTo>
                <a:lnTo>
                  <a:pt x="671426" y="558068"/>
                </a:lnTo>
                <a:lnTo>
                  <a:pt x="722825" y="496736"/>
                </a:lnTo>
                <a:lnTo>
                  <a:pt x="743981" y="475145"/>
                </a:lnTo>
                <a:lnTo>
                  <a:pt x="746334" y="476240"/>
                </a:lnTo>
                <a:lnTo>
                  <a:pt x="742711" y="493055"/>
                </a:lnTo>
                <a:lnTo>
                  <a:pt x="712915" y="549169"/>
                </a:lnTo>
                <a:lnTo>
                  <a:pt x="670114" y="599595"/>
                </a:lnTo>
                <a:lnTo>
                  <a:pt x="622536" y="654269"/>
                </a:lnTo>
                <a:lnTo>
                  <a:pt x="572106" y="717364"/>
                </a:lnTo>
                <a:lnTo>
                  <a:pt x="524017" y="776101"/>
                </a:lnTo>
                <a:lnTo>
                  <a:pt x="469804" y="838353"/>
                </a:lnTo>
                <a:lnTo>
                  <a:pt x="415205" y="899739"/>
                </a:lnTo>
                <a:lnTo>
                  <a:pt x="380394" y="948623"/>
                </a:lnTo>
                <a:lnTo>
                  <a:pt x="340309" y="1004536"/>
                </a:lnTo>
                <a:lnTo>
                  <a:pt x="302272" y="1060503"/>
                </a:lnTo>
                <a:lnTo>
                  <a:pt x="276958" y="1106141"/>
                </a:lnTo>
                <a:lnTo>
                  <a:pt x="272379" y="1119172"/>
                </a:lnTo>
                <a:lnTo>
                  <a:pt x="274006" y="1127860"/>
                </a:lnTo>
                <a:lnTo>
                  <a:pt x="279769" y="1133652"/>
                </a:lnTo>
                <a:lnTo>
                  <a:pt x="288291" y="1137513"/>
                </a:lnTo>
                <a:lnTo>
                  <a:pt x="313358" y="1132444"/>
                </a:lnTo>
                <a:lnTo>
                  <a:pt x="365932" y="1106184"/>
                </a:lnTo>
                <a:lnTo>
                  <a:pt x="418517" y="1077296"/>
                </a:lnTo>
                <a:lnTo>
                  <a:pt x="473965" y="1039008"/>
                </a:lnTo>
                <a:lnTo>
                  <a:pt x="529977" y="1003239"/>
                </a:lnTo>
                <a:lnTo>
                  <a:pt x="586102" y="965238"/>
                </a:lnTo>
                <a:lnTo>
                  <a:pt x="642249" y="923937"/>
                </a:lnTo>
                <a:lnTo>
                  <a:pt x="698400" y="881983"/>
                </a:lnTo>
                <a:lnTo>
                  <a:pt x="754551" y="847136"/>
                </a:lnTo>
                <a:lnTo>
                  <a:pt x="807584" y="810791"/>
                </a:lnTo>
                <a:lnTo>
                  <a:pt x="862935" y="765148"/>
                </a:lnTo>
                <a:lnTo>
                  <a:pt x="925569" y="703900"/>
                </a:lnTo>
                <a:lnTo>
                  <a:pt x="971667" y="643308"/>
                </a:lnTo>
                <a:lnTo>
                  <a:pt x="1005755" y="584395"/>
                </a:lnTo>
                <a:lnTo>
                  <a:pt x="1027854" y="536213"/>
                </a:lnTo>
                <a:lnTo>
                  <a:pt x="1047876" y="474766"/>
                </a:lnTo>
                <a:lnTo>
                  <a:pt x="1058272" y="425872"/>
                </a:lnTo>
                <a:lnTo>
                  <a:pt x="1065496" y="363716"/>
                </a:lnTo>
                <a:lnTo>
                  <a:pt x="1071421" y="312770"/>
                </a:lnTo>
                <a:lnTo>
                  <a:pt x="1076296" y="263749"/>
                </a:lnTo>
                <a:lnTo>
                  <a:pt x="1085150" y="216469"/>
                </a:lnTo>
                <a:lnTo>
                  <a:pt x="1098621" y="153680"/>
                </a:lnTo>
                <a:lnTo>
                  <a:pt x="1111378" y="96217"/>
                </a:lnTo>
                <a:lnTo>
                  <a:pt x="1116991" y="56216"/>
                </a:lnTo>
                <a:lnTo>
                  <a:pt x="1126595" y="36926"/>
                </a:lnTo>
                <a:lnTo>
                  <a:pt x="1141782" y="23673"/>
                </a:lnTo>
                <a:lnTo>
                  <a:pt x="1180128" y="5633"/>
                </a:lnTo>
                <a:lnTo>
                  <a:pt x="1216650" y="0"/>
                </a:lnTo>
                <a:lnTo>
                  <a:pt x="1226393" y="2719"/>
                </a:lnTo>
                <a:lnTo>
                  <a:pt x="1234059" y="8041"/>
                </a:lnTo>
                <a:lnTo>
                  <a:pt x="1240340" y="15099"/>
                </a:lnTo>
                <a:lnTo>
                  <a:pt x="1243356" y="23314"/>
                </a:lnTo>
                <a:lnTo>
                  <a:pt x="1242732" y="77527"/>
                </a:lnTo>
                <a:lnTo>
                  <a:pt x="1234086" y="137049"/>
                </a:lnTo>
                <a:lnTo>
                  <a:pt x="1226697" y="191155"/>
                </a:lnTo>
                <a:lnTo>
                  <a:pt x="1221209" y="245733"/>
                </a:lnTo>
                <a:lnTo>
                  <a:pt x="1213192" y="297761"/>
                </a:lnTo>
                <a:lnTo>
                  <a:pt x="1211261" y="358081"/>
                </a:lnTo>
                <a:lnTo>
                  <a:pt x="1202515" y="420829"/>
                </a:lnTo>
                <a:lnTo>
                  <a:pt x="1195114" y="475328"/>
                </a:lnTo>
                <a:lnTo>
                  <a:pt x="1190793" y="531153"/>
                </a:lnTo>
                <a:lnTo>
                  <a:pt x="1189939" y="587240"/>
                </a:lnTo>
                <a:lnTo>
                  <a:pt x="1189771" y="643380"/>
                </a:lnTo>
                <a:lnTo>
                  <a:pt x="1189737" y="706765"/>
                </a:lnTo>
                <a:lnTo>
                  <a:pt x="1192850" y="765559"/>
                </a:lnTo>
                <a:lnTo>
                  <a:pt x="1198794" y="822233"/>
                </a:lnTo>
                <a:lnTo>
                  <a:pt x="1198798" y="879657"/>
                </a:lnTo>
                <a:lnTo>
                  <a:pt x="1191867" y="942993"/>
                </a:lnTo>
                <a:lnTo>
                  <a:pt x="1190151" y="1000911"/>
                </a:lnTo>
                <a:lnTo>
                  <a:pt x="1189854" y="1048920"/>
                </a:lnTo>
                <a:lnTo>
                  <a:pt x="1189754" y="1109139"/>
                </a:lnTo>
                <a:lnTo>
                  <a:pt x="1189734" y="1166094"/>
                </a:lnTo>
                <a:lnTo>
                  <a:pt x="1189732" y="1180198"/>
                </a:lnTo>
                <a:lnTo>
                  <a:pt x="1185052" y="1189601"/>
                </a:lnTo>
                <a:lnTo>
                  <a:pt x="1177252" y="1195869"/>
                </a:lnTo>
                <a:lnTo>
                  <a:pt x="1167373" y="1200048"/>
                </a:lnTo>
                <a:lnTo>
                  <a:pt x="1158448" y="1200494"/>
                </a:lnTo>
                <a:lnTo>
                  <a:pt x="1103280" y="1179236"/>
                </a:lnTo>
                <a:lnTo>
                  <a:pt x="1043655" y="1148138"/>
                </a:lnTo>
                <a:lnTo>
                  <a:pt x="989862" y="1125023"/>
                </a:lnTo>
                <a:lnTo>
                  <a:pt x="926532" y="1103195"/>
                </a:lnTo>
                <a:lnTo>
                  <a:pt x="863347" y="1073737"/>
                </a:lnTo>
                <a:lnTo>
                  <a:pt x="800175" y="1050672"/>
                </a:lnTo>
                <a:lnTo>
                  <a:pt x="737004" y="1029438"/>
                </a:lnTo>
                <a:lnTo>
                  <a:pt x="675955" y="1013046"/>
                </a:lnTo>
                <a:lnTo>
                  <a:pt x="612559" y="1003392"/>
                </a:lnTo>
                <a:lnTo>
                  <a:pt x="608417" y="1002710"/>
                </a:lnTo>
                <a:lnTo>
                  <a:pt x="609166" y="1003425"/>
                </a:lnTo>
                <a:lnTo>
                  <a:pt x="613174" y="1005071"/>
                </a:lnTo>
                <a:lnTo>
                  <a:pt x="669065" y="1011050"/>
                </a:lnTo>
                <a:lnTo>
                  <a:pt x="717654" y="1016569"/>
                </a:lnTo>
                <a:lnTo>
                  <a:pt x="775296" y="1024023"/>
                </a:lnTo>
                <a:lnTo>
                  <a:pt x="834948" y="1036761"/>
                </a:lnTo>
                <a:lnTo>
                  <a:pt x="893965" y="1054030"/>
                </a:lnTo>
                <a:lnTo>
                  <a:pt x="953686" y="1071541"/>
                </a:lnTo>
                <a:lnTo>
                  <a:pt x="1007792" y="1085575"/>
                </a:lnTo>
                <a:lnTo>
                  <a:pt x="1067917" y="1100782"/>
                </a:lnTo>
                <a:lnTo>
                  <a:pt x="1126066" y="1121983"/>
                </a:lnTo>
                <a:lnTo>
                  <a:pt x="1186155" y="1133031"/>
                </a:lnTo>
                <a:lnTo>
                  <a:pt x="1129453" y="1134486"/>
                </a:lnTo>
                <a:lnTo>
                  <a:pt x="1071654" y="1134641"/>
                </a:lnTo>
                <a:lnTo>
                  <a:pt x="1021253" y="1140276"/>
                </a:lnTo>
                <a:lnTo>
                  <a:pt x="958792" y="1145425"/>
                </a:lnTo>
                <a:lnTo>
                  <a:pt x="897995" y="1152180"/>
                </a:lnTo>
                <a:lnTo>
                  <a:pt x="848786" y="1154702"/>
                </a:lnTo>
                <a:lnTo>
                  <a:pt x="793356" y="1158673"/>
                </a:lnTo>
                <a:lnTo>
                  <a:pt x="731498" y="1164787"/>
                </a:lnTo>
                <a:lnTo>
                  <a:pt x="672201" y="1165846"/>
                </a:lnTo>
                <a:lnTo>
                  <a:pt x="610178" y="1166160"/>
                </a:lnTo>
                <a:lnTo>
                  <a:pt x="558526" y="1166253"/>
                </a:lnTo>
                <a:lnTo>
                  <a:pt x="508510" y="1166284"/>
                </a:lnTo>
                <a:lnTo>
                  <a:pt x="567666" y="1169411"/>
                </a:lnTo>
                <a:lnTo>
                  <a:pt x="621666" y="1180946"/>
                </a:lnTo>
                <a:lnTo>
                  <a:pt x="677093" y="1185452"/>
                </a:lnTo>
                <a:lnTo>
                  <a:pt x="735828" y="1195380"/>
                </a:lnTo>
                <a:lnTo>
                  <a:pt x="784359" y="1204026"/>
                </a:lnTo>
                <a:lnTo>
                  <a:pt x="836953" y="1208278"/>
                </a:lnTo>
                <a:lnTo>
                  <a:pt x="894130" y="1215257"/>
                </a:lnTo>
                <a:lnTo>
                  <a:pt x="956557" y="1218208"/>
                </a:lnTo>
                <a:lnTo>
                  <a:pt x="1013949" y="1218791"/>
                </a:lnTo>
                <a:lnTo>
                  <a:pt x="1070346" y="1218906"/>
                </a:lnTo>
                <a:lnTo>
                  <a:pt x="1126546" y="1218929"/>
                </a:lnTo>
                <a:lnTo>
                  <a:pt x="1177119" y="1224522"/>
                </a:lnTo>
                <a:lnTo>
                  <a:pt x="1210169" y="1233588"/>
                </a:lnTo>
                <a:lnTo>
                  <a:pt x="1217394" y="1231043"/>
                </a:lnTo>
                <a:lnTo>
                  <a:pt x="1222210" y="1224667"/>
                </a:lnTo>
                <a:lnTo>
                  <a:pt x="1227562" y="1205105"/>
                </a:lnTo>
                <a:lnTo>
                  <a:pt x="1227878" y="1151299"/>
                </a:lnTo>
                <a:lnTo>
                  <a:pt x="1223260" y="1101798"/>
                </a:lnTo>
                <a:lnTo>
                  <a:pt x="1221891" y="1050087"/>
                </a:lnTo>
                <a:lnTo>
                  <a:pt x="1215839" y="991389"/>
                </a:lnTo>
                <a:lnTo>
                  <a:pt x="1211784" y="937594"/>
                </a:lnTo>
                <a:lnTo>
                  <a:pt x="1207864" y="881908"/>
                </a:lnTo>
                <a:lnTo>
                  <a:pt x="1201760" y="825848"/>
                </a:lnTo>
                <a:lnTo>
                  <a:pt x="1200554" y="769714"/>
                </a:lnTo>
                <a:lnTo>
                  <a:pt x="1203436" y="716685"/>
                </a:lnTo>
                <a:lnTo>
                  <a:pt x="1209334" y="666479"/>
                </a:lnTo>
                <a:lnTo>
                  <a:pt x="1210499" y="604266"/>
                </a:lnTo>
                <a:lnTo>
                  <a:pt x="1210730" y="545704"/>
                </a:lnTo>
                <a:lnTo>
                  <a:pt x="1210775" y="483487"/>
                </a:lnTo>
                <a:lnTo>
                  <a:pt x="1211954" y="423277"/>
                </a:lnTo>
                <a:lnTo>
                  <a:pt x="1219119" y="366323"/>
                </a:lnTo>
                <a:lnTo>
                  <a:pt x="1220881" y="310013"/>
                </a:lnTo>
                <a:lnTo>
                  <a:pt x="1221229" y="246594"/>
                </a:lnTo>
                <a:lnTo>
                  <a:pt x="1221298" y="184674"/>
                </a:lnTo>
                <a:lnTo>
                  <a:pt x="1221312" y="122053"/>
                </a:lnTo>
                <a:lnTo>
                  <a:pt x="1221314" y="64624"/>
                </a:lnTo>
                <a:lnTo>
                  <a:pt x="1222484" y="30477"/>
                </a:lnTo>
                <a:lnTo>
                  <a:pt x="1224434" y="30056"/>
                </a:lnTo>
                <a:lnTo>
                  <a:pt x="1226904" y="33285"/>
                </a:lnTo>
                <a:lnTo>
                  <a:pt x="1238103" y="72089"/>
                </a:lnTo>
                <a:lnTo>
                  <a:pt x="1247399" y="132982"/>
                </a:lnTo>
                <a:lnTo>
                  <a:pt x="1251270" y="182403"/>
                </a:lnTo>
                <a:lnTo>
                  <a:pt x="1252417" y="241500"/>
                </a:lnTo>
                <a:lnTo>
                  <a:pt x="1252757" y="303463"/>
                </a:lnTo>
                <a:lnTo>
                  <a:pt x="1252858" y="355098"/>
                </a:lnTo>
                <a:lnTo>
                  <a:pt x="1252888" y="416801"/>
                </a:lnTo>
                <a:lnTo>
                  <a:pt x="1252897" y="470178"/>
                </a:lnTo>
                <a:lnTo>
                  <a:pt x="1245664" y="526410"/>
                </a:lnTo>
                <a:lnTo>
                  <a:pt x="1242177" y="583893"/>
                </a:lnTo>
                <a:lnTo>
                  <a:pt x="1234231" y="640249"/>
                </a:lnTo>
                <a:lnTo>
                  <a:pt x="1232551" y="688333"/>
                </a:lnTo>
                <a:lnTo>
                  <a:pt x="1228934" y="743915"/>
                </a:lnTo>
                <a:lnTo>
                  <a:pt x="1223572" y="797428"/>
                </a:lnTo>
                <a:lnTo>
                  <a:pt x="1216172" y="856734"/>
                </a:lnTo>
                <a:lnTo>
                  <a:pt x="1210867" y="862824"/>
                </a:lnTo>
                <a:lnTo>
                  <a:pt x="1203821" y="864544"/>
                </a:lnTo>
                <a:lnTo>
                  <a:pt x="1195614" y="863351"/>
                </a:lnTo>
                <a:lnTo>
                  <a:pt x="1188973" y="859046"/>
                </a:lnTo>
                <a:lnTo>
                  <a:pt x="1178475" y="844905"/>
                </a:lnTo>
                <a:lnTo>
                  <a:pt x="1169438" y="792759"/>
                </a:lnTo>
                <a:lnTo>
                  <a:pt x="1160721" y="736879"/>
                </a:lnTo>
                <a:lnTo>
                  <a:pt x="1155788" y="679530"/>
                </a:lnTo>
                <a:lnTo>
                  <a:pt x="1151248" y="637608"/>
                </a:lnTo>
                <a:lnTo>
                  <a:pt x="1149230" y="591680"/>
                </a:lnTo>
                <a:lnTo>
                  <a:pt x="1142504" y="542141"/>
                </a:lnTo>
                <a:lnTo>
                  <a:pt x="1138157" y="483216"/>
                </a:lnTo>
                <a:lnTo>
                  <a:pt x="1137404" y="428895"/>
                </a:lnTo>
                <a:lnTo>
                  <a:pt x="1137181" y="379785"/>
                </a:lnTo>
                <a:lnTo>
                  <a:pt x="1135945" y="324160"/>
                </a:lnTo>
                <a:lnTo>
                  <a:pt x="1122520" y="262257"/>
                </a:lnTo>
                <a:lnTo>
                  <a:pt x="1116847" y="247747"/>
                </a:lnTo>
                <a:lnTo>
                  <a:pt x="1098065" y="225386"/>
                </a:lnTo>
                <a:lnTo>
                  <a:pt x="1086506" y="216147"/>
                </a:lnTo>
                <a:lnTo>
                  <a:pt x="1061183" y="209002"/>
                </a:lnTo>
                <a:lnTo>
                  <a:pt x="1035501" y="210895"/>
                </a:lnTo>
                <a:lnTo>
                  <a:pt x="1012389" y="219536"/>
                </a:lnTo>
                <a:lnTo>
                  <a:pt x="993538" y="237414"/>
                </a:lnTo>
                <a:lnTo>
                  <a:pt x="985235" y="248732"/>
                </a:lnTo>
                <a:lnTo>
                  <a:pt x="976010" y="276906"/>
                </a:lnTo>
                <a:lnTo>
                  <a:pt x="973936" y="325653"/>
                </a:lnTo>
                <a:lnTo>
                  <a:pt x="979178" y="357497"/>
                </a:lnTo>
                <a:lnTo>
                  <a:pt x="1008162" y="417632"/>
                </a:lnTo>
                <a:lnTo>
                  <a:pt x="1049431" y="476251"/>
                </a:lnTo>
                <a:lnTo>
                  <a:pt x="1106870" y="528605"/>
                </a:lnTo>
                <a:lnTo>
                  <a:pt x="1134913" y="571706"/>
                </a:lnTo>
                <a:lnTo>
                  <a:pt x="1135638" y="578049"/>
                </a:lnTo>
                <a:lnTo>
                  <a:pt x="1132611" y="583447"/>
                </a:lnTo>
                <a:lnTo>
                  <a:pt x="1127084" y="588216"/>
                </a:lnTo>
                <a:lnTo>
                  <a:pt x="1117550" y="589055"/>
                </a:lnTo>
                <a:lnTo>
                  <a:pt x="1063341" y="579831"/>
                </a:lnTo>
                <a:lnTo>
                  <a:pt x="1007226" y="571726"/>
                </a:lnTo>
                <a:lnTo>
                  <a:pt x="949912" y="566096"/>
                </a:lnTo>
                <a:lnTo>
                  <a:pt x="886597" y="558051"/>
                </a:lnTo>
                <a:lnTo>
                  <a:pt x="833580" y="556354"/>
                </a:lnTo>
                <a:lnTo>
                  <a:pt x="778487" y="558970"/>
                </a:lnTo>
                <a:lnTo>
                  <a:pt x="739937" y="570274"/>
                </a:lnTo>
                <a:lnTo>
                  <a:pt x="728430" y="575924"/>
                </a:lnTo>
                <a:lnTo>
                  <a:pt x="723099" y="582031"/>
                </a:lnTo>
                <a:lnTo>
                  <a:pt x="721885" y="588441"/>
                </a:lnTo>
                <a:lnTo>
                  <a:pt x="723415" y="595055"/>
                </a:lnTo>
                <a:lnTo>
                  <a:pt x="734474" y="608642"/>
                </a:lnTo>
                <a:lnTo>
                  <a:pt x="751087" y="621310"/>
                </a:lnTo>
                <a:lnTo>
                  <a:pt x="812185" y="653725"/>
                </a:lnTo>
                <a:lnTo>
                  <a:pt x="858093" y="673843"/>
                </a:lnTo>
                <a:lnTo>
                  <a:pt x="921236" y="711660"/>
                </a:lnTo>
                <a:lnTo>
                  <a:pt x="924166" y="718145"/>
                </a:lnTo>
                <a:lnTo>
                  <a:pt x="923780" y="724808"/>
                </a:lnTo>
                <a:lnTo>
                  <a:pt x="921183" y="731589"/>
                </a:lnTo>
                <a:lnTo>
                  <a:pt x="908938" y="742244"/>
                </a:lnTo>
                <a:lnTo>
                  <a:pt x="890628" y="749709"/>
                </a:lnTo>
                <a:lnTo>
                  <a:pt x="827222" y="760483"/>
                </a:lnTo>
                <a:lnTo>
                  <a:pt x="774653" y="770102"/>
                </a:lnTo>
                <a:lnTo>
                  <a:pt x="720213" y="780361"/>
                </a:lnTo>
                <a:lnTo>
                  <a:pt x="661449" y="790809"/>
                </a:lnTo>
                <a:lnTo>
                  <a:pt x="599583" y="801314"/>
                </a:lnTo>
                <a:lnTo>
                  <a:pt x="542388" y="811835"/>
                </a:lnTo>
                <a:lnTo>
                  <a:pt x="488397" y="822362"/>
                </a:lnTo>
                <a:lnTo>
                  <a:pt x="427327" y="843635"/>
                </a:lnTo>
                <a:lnTo>
                  <a:pt x="369320" y="864041"/>
                </a:lnTo>
                <a:lnTo>
                  <a:pt x="337162" y="874875"/>
                </a:lnTo>
                <a:lnTo>
                  <a:pt x="333572" y="878427"/>
                </a:lnTo>
                <a:lnTo>
                  <a:pt x="334688" y="881965"/>
                </a:lnTo>
                <a:lnTo>
                  <a:pt x="338942" y="885494"/>
                </a:lnTo>
                <a:lnTo>
                  <a:pt x="344118" y="885507"/>
                </a:lnTo>
                <a:lnTo>
                  <a:pt x="356107" y="879282"/>
                </a:lnTo>
                <a:lnTo>
                  <a:pt x="396726" y="819150"/>
                </a:lnTo>
                <a:lnTo>
                  <a:pt x="424055" y="755707"/>
                </a:lnTo>
                <a:lnTo>
                  <a:pt x="445246" y="694708"/>
                </a:lnTo>
                <a:lnTo>
                  <a:pt x="470882" y="656419"/>
                </a:lnTo>
                <a:lnTo>
                  <a:pt x="508285" y="633593"/>
                </a:lnTo>
                <a:lnTo>
                  <a:pt x="556412" y="623190"/>
                </a:lnTo>
                <a:lnTo>
                  <a:pt x="613305" y="625697"/>
                </a:lnTo>
                <a:lnTo>
                  <a:pt x="657849" y="633849"/>
                </a:lnTo>
                <a:lnTo>
                  <a:pt x="687684" y="649262"/>
                </a:lnTo>
                <a:lnTo>
                  <a:pt x="711342" y="685415"/>
                </a:lnTo>
                <a:lnTo>
                  <a:pt x="727581" y="721993"/>
                </a:lnTo>
                <a:lnTo>
                  <a:pt x="728622" y="771825"/>
                </a:lnTo>
                <a:lnTo>
                  <a:pt x="717324" y="826330"/>
                </a:lnTo>
                <a:lnTo>
                  <a:pt x="699068" y="860062"/>
                </a:lnTo>
                <a:lnTo>
                  <a:pt x="662050" y="899781"/>
                </a:lnTo>
                <a:lnTo>
                  <a:pt x="609327" y="936570"/>
                </a:lnTo>
                <a:lnTo>
                  <a:pt x="557063" y="954712"/>
                </a:lnTo>
                <a:lnTo>
                  <a:pt x="501678" y="969561"/>
                </a:lnTo>
                <a:lnTo>
                  <a:pt x="450574" y="982589"/>
                </a:lnTo>
                <a:lnTo>
                  <a:pt x="399842" y="984740"/>
                </a:lnTo>
                <a:lnTo>
                  <a:pt x="338274" y="972469"/>
                </a:lnTo>
                <a:lnTo>
                  <a:pt x="329634" y="966887"/>
                </a:lnTo>
                <a:lnTo>
                  <a:pt x="316915" y="951325"/>
                </a:lnTo>
                <a:lnTo>
                  <a:pt x="308766" y="917245"/>
                </a:lnTo>
                <a:lnTo>
                  <a:pt x="313099" y="897287"/>
                </a:lnTo>
                <a:lnTo>
                  <a:pt x="335387" y="850844"/>
                </a:lnTo>
                <a:lnTo>
                  <a:pt x="380220" y="812348"/>
                </a:lnTo>
                <a:lnTo>
                  <a:pt x="443286" y="776806"/>
                </a:lnTo>
                <a:lnTo>
                  <a:pt x="504160" y="754264"/>
                </a:lnTo>
                <a:lnTo>
                  <a:pt x="565275" y="739716"/>
                </a:lnTo>
                <a:lnTo>
                  <a:pt x="615281" y="736133"/>
                </a:lnTo>
                <a:lnTo>
                  <a:pt x="665973" y="736240"/>
                </a:lnTo>
                <a:lnTo>
                  <a:pt x="725616" y="746165"/>
                </a:lnTo>
                <a:lnTo>
                  <a:pt x="782457" y="764979"/>
                </a:lnTo>
                <a:lnTo>
                  <a:pt x="829170" y="785160"/>
                </a:lnTo>
                <a:lnTo>
                  <a:pt x="862141" y="820515"/>
                </a:lnTo>
                <a:lnTo>
                  <a:pt x="869562" y="830489"/>
                </a:lnTo>
                <a:lnTo>
                  <a:pt x="873339" y="840648"/>
                </a:lnTo>
                <a:lnTo>
                  <a:pt x="874417" y="861294"/>
                </a:lnTo>
                <a:lnTo>
                  <a:pt x="864757" y="882168"/>
                </a:lnTo>
                <a:lnTo>
                  <a:pt x="857267" y="892648"/>
                </a:lnTo>
                <a:lnTo>
                  <a:pt x="827109" y="907412"/>
                </a:lnTo>
                <a:lnTo>
                  <a:pt x="773451" y="919181"/>
                </a:lnTo>
                <a:lnTo>
                  <a:pt x="713398" y="923158"/>
                </a:lnTo>
                <a:lnTo>
                  <a:pt x="656475" y="922773"/>
                </a:lnTo>
                <a:lnTo>
                  <a:pt x="603290" y="912645"/>
                </a:lnTo>
                <a:lnTo>
                  <a:pt x="558643" y="899380"/>
                </a:lnTo>
                <a:lnTo>
                  <a:pt x="517198" y="869853"/>
                </a:lnTo>
                <a:lnTo>
                  <a:pt x="500492" y="854777"/>
                </a:lnTo>
                <a:lnTo>
                  <a:pt x="496271" y="843972"/>
                </a:lnTo>
                <a:lnTo>
                  <a:pt x="495920" y="803158"/>
                </a:lnTo>
                <a:lnTo>
                  <a:pt x="500394" y="779121"/>
                </a:lnTo>
                <a:lnTo>
                  <a:pt x="539079" y="721289"/>
                </a:lnTo>
                <a:lnTo>
                  <a:pt x="579495" y="678567"/>
                </a:lnTo>
                <a:lnTo>
                  <a:pt x="630848" y="640363"/>
                </a:lnTo>
                <a:lnTo>
                  <a:pt x="679164" y="617657"/>
                </a:lnTo>
                <a:lnTo>
                  <a:pt x="730525" y="603001"/>
                </a:lnTo>
                <a:lnTo>
                  <a:pt x="781617" y="591249"/>
                </a:lnTo>
                <a:lnTo>
                  <a:pt x="841396" y="579917"/>
                </a:lnTo>
                <a:lnTo>
                  <a:pt x="884138" y="580770"/>
                </a:lnTo>
                <a:lnTo>
                  <a:pt x="940502" y="591539"/>
                </a:lnTo>
                <a:lnTo>
                  <a:pt x="989461" y="614506"/>
                </a:lnTo>
                <a:lnTo>
                  <a:pt x="1045622" y="656155"/>
                </a:lnTo>
                <a:lnTo>
                  <a:pt x="1092287" y="712130"/>
                </a:lnTo>
                <a:lnTo>
                  <a:pt x="1128544" y="774425"/>
                </a:lnTo>
                <a:lnTo>
                  <a:pt x="1146621" y="829617"/>
                </a:lnTo>
                <a:lnTo>
                  <a:pt x="1163862" y="890026"/>
                </a:lnTo>
                <a:lnTo>
                  <a:pt x="1168672" y="9241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6199701" y="2389969"/>
            <a:ext cx="285854" cy="263213"/>
          </a:xfrm>
          <a:custGeom>
            <a:avLst/>
            <a:gdLst/>
            <a:ahLst/>
            <a:cxnLst/>
            <a:rect l="0" t="0" r="0" b="0"/>
            <a:pathLst>
              <a:path w="285854" h="263213">
                <a:moveTo>
                  <a:pt x="285853" y="0"/>
                </a:moveTo>
                <a:lnTo>
                  <a:pt x="274675" y="11178"/>
                </a:lnTo>
                <a:lnTo>
                  <a:pt x="256709" y="16666"/>
                </a:lnTo>
                <a:lnTo>
                  <a:pt x="200777" y="27714"/>
                </a:lnTo>
                <a:lnTo>
                  <a:pt x="148122" y="30820"/>
                </a:lnTo>
                <a:lnTo>
                  <a:pt x="85915" y="24249"/>
                </a:lnTo>
                <a:lnTo>
                  <a:pt x="24272" y="15888"/>
                </a:lnTo>
                <a:lnTo>
                  <a:pt x="15539" y="17611"/>
                </a:lnTo>
                <a:lnTo>
                  <a:pt x="8548" y="22269"/>
                </a:lnTo>
                <a:lnTo>
                  <a:pt x="2717" y="28884"/>
                </a:lnTo>
                <a:lnTo>
                  <a:pt x="0" y="37973"/>
                </a:lnTo>
                <a:lnTo>
                  <a:pt x="1144" y="99569"/>
                </a:lnTo>
                <a:lnTo>
                  <a:pt x="9859" y="160294"/>
                </a:lnTo>
                <a:lnTo>
                  <a:pt x="19051" y="220023"/>
                </a:lnTo>
                <a:lnTo>
                  <a:pt x="22641" y="2632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4570863" y="168455"/>
            <a:ext cx="2356889" cy="953110"/>
            <a:chOff x="4570863" y="168455"/>
            <a:chExt cx="2356889" cy="953110"/>
          </a:xfrm>
        </p:grpSpPr>
        <p:sp>
          <p:nvSpPr>
            <p:cNvPr id="100" name="Freeform 99"/>
            <p:cNvSpPr/>
            <p:nvPr/>
          </p:nvSpPr>
          <p:spPr>
            <a:xfrm>
              <a:off x="4832580" y="168455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3" y="169530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58880" y="421139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61958" y="7236"/>
                  </a:lnTo>
                  <a:lnTo>
                    <a:pt x="105735" y="9878"/>
                  </a:lnTo>
                  <a:lnTo>
                    <a:pt x="49223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74694" y="526424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0239" y="153876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783284" y="579067"/>
              <a:ext cx="101940" cy="98449"/>
            </a:xfrm>
            <a:custGeom>
              <a:avLst/>
              <a:gdLst/>
              <a:ahLst/>
              <a:cxnLst/>
              <a:rect l="0" t="0" r="0" b="0"/>
              <a:pathLst>
                <a:path w="101940" h="98449">
                  <a:moveTo>
                    <a:pt x="101939" y="73699"/>
                  </a:moveTo>
                  <a:lnTo>
                    <a:pt x="48064" y="91658"/>
                  </a:lnTo>
                  <a:lnTo>
                    <a:pt x="27692" y="98448"/>
                  </a:lnTo>
                  <a:lnTo>
                    <a:pt x="19685" y="97218"/>
                  </a:lnTo>
                  <a:lnTo>
                    <a:pt x="13178" y="92888"/>
                  </a:lnTo>
                  <a:lnTo>
                    <a:pt x="7670" y="86492"/>
                  </a:lnTo>
                  <a:lnTo>
                    <a:pt x="1550" y="66907"/>
                  </a:lnTo>
                  <a:lnTo>
                    <a:pt x="0" y="43774"/>
                  </a:lnTo>
                  <a:lnTo>
                    <a:pt x="71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69492" y="30532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47997"/>
                  </a:lnTo>
                  <a:lnTo>
                    <a:pt x="12998" y="197099"/>
                  </a:lnTo>
                  <a:lnTo>
                    <a:pt x="19465" y="25561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74735" y="45272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307" y="14654"/>
                  </a:lnTo>
                  <a:lnTo>
                    <a:pt x="26514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66444" y="410611"/>
              <a:ext cx="103090" cy="147540"/>
            </a:xfrm>
            <a:custGeom>
              <a:avLst/>
              <a:gdLst/>
              <a:ahLst/>
              <a:cxnLst/>
              <a:rect l="0" t="0" r="0" b="0"/>
              <a:pathLst>
                <a:path w="103090" h="14754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15542"/>
                  </a:lnTo>
                  <a:lnTo>
                    <a:pt x="28181" y="141729"/>
                  </a:lnTo>
                  <a:lnTo>
                    <a:pt x="35603" y="145959"/>
                  </a:lnTo>
                  <a:lnTo>
                    <a:pt x="53208" y="147539"/>
                  </a:lnTo>
                  <a:lnTo>
                    <a:pt x="69612" y="141222"/>
                  </a:lnTo>
                  <a:lnTo>
                    <a:pt x="77261" y="136262"/>
                  </a:lnTo>
                  <a:lnTo>
                    <a:pt x="88881" y="121392"/>
                  </a:lnTo>
                  <a:lnTo>
                    <a:pt x="96774" y="101915"/>
                  </a:lnTo>
                  <a:lnTo>
                    <a:pt x="101842" y="48164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28074" y="407528"/>
              <a:ext cx="67802" cy="151236"/>
            </a:xfrm>
            <a:custGeom>
              <a:avLst/>
              <a:gdLst/>
              <a:ahLst/>
              <a:cxnLst/>
              <a:rect l="0" t="0" r="0" b="0"/>
              <a:pathLst>
                <a:path w="67802" h="151236">
                  <a:moveTo>
                    <a:pt x="4630" y="55725"/>
                  </a:moveTo>
                  <a:lnTo>
                    <a:pt x="19284" y="110866"/>
                  </a:lnTo>
                  <a:lnTo>
                    <a:pt x="29380" y="148103"/>
                  </a:lnTo>
                  <a:lnTo>
                    <a:pt x="29319" y="151235"/>
                  </a:lnTo>
                  <a:lnTo>
                    <a:pt x="23012" y="142238"/>
                  </a:lnTo>
                  <a:lnTo>
                    <a:pt x="4740" y="88421"/>
                  </a:lnTo>
                  <a:lnTo>
                    <a:pt x="0" y="66747"/>
                  </a:lnTo>
                  <a:lnTo>
                    <a:pt x="1793" y="45416"/>
                  </a:lnTo>
                  <a:lnTo>
                    <a:pt x="9608" y="27357"/>
                  </a:lnTo>
                  <a:lnTo>
                    <a:pt x="14968" y="19266"/>
                  </a:lnTo>
                  <a:lnTo>
                    <a:pt x="30282" y="7156"/>
                  </a:lnTo>
                  <a:lnTo>
                    <a:pt x="46446" y="214"/>
                  </a:lnTo>
                  <a:lnTo>
                    <a:pt x="52395" y="0"/>
                  </a:lnTo>
                  <a:lnTo>
                    <a:pt x="67801" y="3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48518" y="397874"/>
              <a:ext cx="136872" cy="160137"/>
            </a:xfrm>
            <a:custGeom>
              <a:avLst/>
              <a:gdLst/>
              <a:ahLst/>
              <a:cxnLst/>
              <a:rect l="0" t="0" r="0" b="0"/>
              <a:pathLst>
                <a:path w="136872" h="160137">
                  <a:moveTo>
                    <a:pt x="0" y="65379"/>
                  </a:moveTo>
                  <a:lnTo>
                    <a:pt x="19128" y="126490"/>
                  </a:lnTo>
                  <a:lnTo>
                    <a:pt x="31924" y="153676"/>
                  </a:lnTo>
                  <a:lnTo>
                    <a:pt x="30641" y="154660"/>
                  </a:lnTo>
                  <a:lnTo>
                    <a:pt x="27447" y="152976"/>
                  </a:lnTo>
                  <a:lnTo>
                    <a:pt x="17361" y="133838"/>
                  </a:lnTo>
                  <a:lnTo>
                    <a:pt x="3095" y="74293"/>
                  </a:lnTo>
                  <a:lnTo>
                    <a:pt x="4036" y="36435"/>
                  </a:lnTo>
                  <a:lnTo>
                    <a:pt x="6200" y="25026"/>
                  </a:lnTo>
                  <a:lnTo>
                    <a:pt x="11153" y="16250"/>
                  </a:lnTo>
                  <a:lnTo>
                    <a:pt x="26014" y="3380"/>
                  </a:lnTo>
                  <a:lnTo>
                    <a:pt x="47436" y="0"/>
                  </a:lnTo>
                  <a:lnTo>
                    <a:pt x="59700" y="736"/>
                  </a:lnTo>
                  <a:lnTo>
                    <a:pt x="79566" y="10913"/>
                  </a:lnTo>
                  <a:lnTo>
                    <a:pt x="117539" y="48762"/>
                  </a:lnTo>
                  <a:lnTo>
                    <a:pt x="127499" y="67352"/>
                  </a:lnTo>
                  <a:lnTo>
                    <a:pt x="135636" y="126615"/>
                  </a:lnTo>
                  <a:lnTo>
                    <a:pt x="136871" y="160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70863" y="910390"/>
              <a:ext cx="156433" cy="211175"/>
            </a:xfrm>
            <a:custGeom>
              <a:avLst/>
              <a:gdLst/>
              <a:ahLst/>
              <a:cxnLst/>
              <a:rect l="0" t="0" r="0" b="0"/>
              <a:pathLst>
                <a:path w="156433" h="211175">
                  <a:moveTo>
                    <a:pt x="93261" y="5589"/>
                  </a:moveTo>
                  <a:lnTo>
                    <a:pt x="76494" y="0"/>
                  </a:lnTo>
                  <a:lnTo>
                    <a:pt x="43709" y="2113"/>
                  </a:lnTo>
                  <a:lnTo>
                    <a:pt x="24054" y="10283"/>
                  </a:lnTo>
                  <a:lnTo>
                    <a:pt x="15538" y="15737"/>
                  </a:lnTo>
                  <a:lnTo>
                    <a:pt x="9860" y="24053"/>
                  </a:lnTo>
                  <a:lnTo>
                    <a:pt x="3551" y="45771"/>
                  </a:lnTo>
                  <a:lnTo>
                    <a:pt x="0" y="89894"/>
                  </a:lnTo>
                  <a:lnTo>
                    <a:pt x="10126" y="134423"/>
                  </a:lnTo>
                  <a:lnTo>
                    <a:pt x="27944" y="171664"/>
                  </a:lnTo>
                  <a:lnTo>
                    <a:pt x="53631" y="199336"/>
                  </a:lnTo>
                  <a:lnTo>
                    <a:pt x="76427" y="208682"/>
                  </a:lnTo>
                  <a:lnTo>
                    <a:pt x="89057" y="211174"/>
                  </a:lnTo>
                  <a:lnTo>
                    <a:pt x="112449" y="207704"/>
                  </a:lnTo>
                  <a:lnTo>
                    <a:pt x="156432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20809" y="947564"/>
              <a:ext cx="129845" cy="169023"/>
            </a:xfrm>
            <a:custGeom>
              <a:avLst/>
              <a:gdLst/>
              <a:ahLst/>
              <a:cxnLst/>
              <a:rect l="0" t="0" r="0" b="0"/>
              <a:pathLst>
                <a:path w="129845" h="169023">
                  <a:moveTo>
                    <a:pt x="80185" y="0"/>
                  </a:moveTo>
                  <a:lnTo>
                    <a:pt x="48903" y="9576"/>
                  </a:lnTo>
                  <a:lnTo>
                    <a:pt x="25163" y="27534"/>
                  </a:lnTo>
                  <a:lnTo>
                    <a:pt x="10498" y="44993"/>
                  </a:lnTo>
                  <a:lnTo>
                    <a:pt x="2420" y="67570"/>
                  </a:lnTo>
                  <a:lnTo>
                    <a:pt x="0" y="92033"/>
                  </a:lnTo>
                  <a:lnTo>
                    <a:pt x="2823" y="114603"/>
                  </a:lnTo>
                  <a:lnTo>
                    <a:pt x="11097" y="133213"/>
                  </a:lnTo>
                  <a:lnTo>
                    <a:pt x="23743" y="149283"/>
                  </a:lnTo>
                  <a:lnTo>
                    <a:pt x="41062" y="164224"/>
                  </a:lnTo>
                  <a:lnTo>
                    <a:pt x="51764" y="167975"/>
                  </a:lnTo>
                  <a:lnTo>
                    <a:pt x="76132" y="169022"/>
                  </a:lnTo>
                  <a:lnTo>
                    <a:pt x="96322" y="162469"/>
                  </a:lnTo>
                  <a:lnTo>
                    <a:pt x="104981" y="157445"/>
                  </a:lnTo>
                  <a:lnTo>
                    <a:pt x="117722" y="142506"/>
                  </a:lnTo>
                  <a:lnTo>
                    <a:pt x="126114" y="122997"/>
                  </a:lnTo>
                  <a:lnTo>
                    <a:pt x="129844" y="98729"/>
                  </a:lnTo>
                  <a:lnTo>
                    <a:pt x="125263" y="78585"/>
                  </a:lnTo>
                  <a:lnTo>
                    <a:pt x="103257" y="41000"/>
                  </a:lnTo>
                  <a:lnTo>
                    <a:pt x="95567" y="34352"/>
                  </a:lnTo>
                  <a:lnTo>
                    <a:pt x="5912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74694" y="926507"/>
              <a:ext cx="105524" cy="137342"/>
            </a:xfrm>
            <a:custGeom>
              <a:avLst/>
              <a:gdLst/>
              <a:ahLst/>
              <a:cxnLst/>
              <a:rect l="0" t="0" r="0" b="0"/>
              <a:pathLst>
                <a:path w="105524" h="137342">
                  <a:moveTo>
                    <a:pt x="0" y="21057"/>
                  </a:moveTo>
                  <a:lnTo>
                    <a:pt x="5589" y="79674"/>
                  </a:lnTo>
                  <a:lnTo>
                    <a:pt x="20244" y="114464"/>
                  </a:lnTo>
                  <a:lnTo>
                    <a:pt x="35903" y="130032"/>
                  </a:lnTo>
                  <a:lnTo>
                    <a:pt x="44992" y="135821"/>
                  </a:lnTo>
                  <a:lnTo>
                    <a:pt x="54562" y="137341"/>
                  </a:lnTo>
                  <a:lnTo>
                    <a:pt x="74552" y="132790"/>
                  </a:lnTo>
                  <a:lnTo>
                    <a:pt x="92016" y="119849"/>
                  </a:lnTo>
                  <a:lnTo>
                    <a:pt x="99948" y="111485"/>
                  </a:lnTo>
                  <a:lnTo>
                    <a:pt x="104067" y="102400"/>
                  </a:lnTo>
                  <a:lnTo>
                    <a:pt x="105523" y="82946"/>
                  </a:lnTo>
                  <a:lnTo>
                    <a:pt x="96983" y="3141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22093" y="905820"/>
              <a:ext cx="136871" cy="140087"/>
            </a:xfrm>
            <a:custGeom>
              <a:avLst/>
              <a:gdLst/>
              <a:ahLst/>
              <a:cxnLst/>
              <a:rect l="0" t="0" r="0" b="0"/>
              <a:pathLst>
                <a:path w="136871" h="140087">
                  <a:moveTo>
                    <a:pt x="0" y="52273"/>
                  </a:moveTo>
                  <a:lnTo>
                    <a:pt x="27511" y="115701"/>
                  </a:lnTo>
                  <a:lnTo>
                    <a:pt x="36098" y="140086"/>
                  </a:lnTo>
                  <a:lnTo>
                    <a:pt x="22765" y="77177"/>
                  </a:lnTo>
                  <a:lnTo>
                    <a:pt x="21563" y="37295"/>
                  </a:lnTo>
                  <a:lnTo>
                    <a:pt x="27521" y="15980"/>
                  </a:lnTo>
                  <a:lnTo>
                    <a:pt x="32386" y="7021"/>
                  </a:lnTo>
                  <a:lnTo>
                    <a:pt x="39138" y="2218"/>
                  </a:lnTo>
                  <a:lnTo>
                    <a:pt x="47149" y="185"/>
                  </a:lnTo>
                  <a:lnTo>
                    <a:pt x="55999" y="0"/>
                  </a:lnTo>
                  <a:lnTo>
                    <a:pt x="72072" y="6034"/>
                  </a:lnTo>
                  <a:lnTo>
                    <a:pt x="87014" y="17684"/>
                  </a:lnTo>
                  <a:lnTo>
                    <a:pt x="122737" y="63792"/>
                  </a:lnTo>
                  <a:lnTo>
                    <a:pt x="130589" y="87418"/>
                  </a:lnTo>
                  <a:lnTo>
                    <a:pt x="136870" y="136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90549" y="789637"/>
              <a:ext cx="52643" cy="221099"/>
            </a:xfrm>
            <a:custGeom>
              <a:avLst/>
              <a:gdLst/>
              <a:ahLst/>
              <a:cxnLst/>
              <a:rect l="0" t="0" r="0" b="0"/>
              <a:pathLst>
                <a:path w="52643" h="221099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31667" y="165432"/>
                  </a:lnTo>
                  <a:lnTo>
                    <a:pt x="52642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06321" y="863336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4053" y="17959"/>
                  </a:lnTo>
                  <a:lnTo>
                    <a:pt x="42006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267318" y="818200"/>
              <a:ext cx="144330" cy="157841"/>
            </a:xfrm>
            <a:custGeom>
              <a:avLst/>
              <a:gdLst/>
              <a:ahLst/>
              <a:cxnLst/>
              <a:rect l="0" t="0" r="0" b="0"/>
              <a:pathLst>
                <a:path w="144330" h="157841">
                  <a:moveTo>
                    <a:pt x="17988" y="97779"/>
                  </a:moveTo>
                  <a:lnTo>
                    <a:pt x="55465" y="89446"/>
                  </a:lnTo>
                  <a:lnTo>
                    <a:pt x="77928" y="85886"/>
                  </a:lnTo>
                  <a:lnTo>
                    <a:pt x="95710" y="76506"/>
                  </a:lnTo>
                  <a:lnTo>
                    <a:pt x="101388" y="68389"/>
                  </a:lnTo>
                  <a:lnTo>
                    <a:pt x="107697" y="46892"/>
                  </a:lnTo>
                  <a:lnTo>
                    <a:pt x="107040" y="36948"/>
                  </a:lnTo>
                  <a:lnTo>
                    <a:pt x="100070" y="19660"/>
                  </a:lnTo>
                  <a:lnTo>
                    <a:pt x="86054" y="7297"/>
                  </a:lnTo>
                  <a:lnTo>
                    <a:pt x="77403" y="2363"/>
                  </a:lnTo>
                  <a:lnTo>
                    <a:pt x="58432" y="0"/>
                  </a:lnTo>
                  <a:lnTo>
                    <a:pt x="39473" y="4019"/>
                  </a:lnTo>
                  <a:lnTo>
                    <a:pt x="23247" y="13604"/>
                  </a:lnTo>
                  <a:lnTo>
                    <a:pt x="11356" y="28782"/>
                  </a:lnTo>
                  <a:lnTo>
                    <a:pt x="3342" y="48396"/>
                  </a:lnTo>
                  <a:lnTo>
                    <a:pt x="0" y="84577"/>
                  </a:lnTo>
                  <a:lnTo>
                    <a:pt x="3364" y="107119"/>
                  </a:lnTo>
                  <a:lnTo>
                    <a:pt x="11878" y="125717"/>
                  </a:lnTo>
                  <a:lnTo>
                    <a:pt x="17424" y="133952"/>
                  </a:lnTo>
                  <a:lnTo>
                    <a:pt x="32945" y="146221"/>
                  </a:lnTo>
                  <a:lnTo>
                    <a:pt x="52711" y="154404"/>
                  </a:lnTo>
                  <a:lnTo>
                    <a:pt x="88977" y="157840"/>
                  </a:lnTo>
                  <a:lnTo>
                    <a:pt x="144329" y="150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36665" y="779108"/>
              <a:ext cx="90797" cy="155738"/>
            </a:xfrm>
            <a:custGeom>
              <a:avLst/>
              <a:gdLst/>
              <a:ahLst/>
              <a:cxnLst/>
              <a:rect l="0" t="0" r="0" b="0"/>
              <a:pathLst>
                <a:path w="90797" h="155738">
                  <a:moveTo>
                    <a:pt x="17096" y="84228"/>
                  </a:moveTo>
                  <a:lnTo>
                    <a:pt x="36224" y="136933"/>
                  </a:lnTo>
                  <a:lnTo>
                    <a:pt x="49020" y="155737"/>
                  </a:lnTo>
                  <a:lnTo>
                    <a:pt x="47738" y="155297"/>
                  </a:lnTo>
                  <a:lnTo>
                    <a:pt x="44543" y="152665"/>
                  </a:lnTo>
                  <a:lnTo>
                    <a:pt x="4950" y="90346"/>
                  </a:lnTo>
                  <a:lnTo>
                    <a:pt x="0" y="66670"/>
                  </a:lnTo>
                  <a:lnTo>
                    <a:pt x="4039" y="46789"/>
                  </a:lnTo>
                  <a:lnTo>
                    <a:pt x="8391" y="38212"/>
                  </a:lnTo>
                  <a:lnTo>
                    <a:pt x="22586" y="25562"/>
                  </a:lnTo>
                  <a:lnTo>
                    <a:pt x="68122" y="5273"/>
                  </a:lnTo>
                  <a:lnTo>
                    <a:pt x="907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50447" y="741934"/>
              <a:ext cx="140227" cy="166560"/>
            </a:xfrm>
            <a:custGeom>
              <a:avLst/>
              <a:gdLst/>
              <a:ahLst/>
              <a:cxnLst/>
              <a:rect l="0" t="0" r="0" b="0"/>
              <a:pathLst>
                <a:path w="140227" h="166560">
                  <a:moveTo>
                    <a:pt x="77055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2"/>
                  </a:lnTo>
                  <a:lnTo>
                    <a:pt x="17462" y="24802"/>
                  </a:lnTo>
                  <a:lnTo>
                    <a:pt x="1946" y="50276"/>
                  </a:lnTo>
                  <a:lnTo>
                    <a:pt x="0" y="73023"/>
                  </a:lnTo>
                  <a:lnTo>
                    <a:pt x="8282" y="120165"/>
                  </a:lnTo>
                  <a:lnTo>
                    <a:pt x="23403" y="147032"/>
                  </a:lnTo>
                  <a:lnTo>
                    <a:pt x="39172" y="159309"/>
                  </a:lnTo>
                  <a:lnTo>
                    <a:pt x="48290" y="164221"/>
                  </a:lnTo>
                  <a:lnTo>
                    <a:pt x="67781" y="166559"/>
                  </a:lnTo>
                  <a:lnTo>
                    <a:pt x="86971" y="162529"/>
                  </a:lnTo>
                  <a:lnTo>
                    <a:pt x="103299" y="152939"/>
                  </a:lnTo>
                  <a:lnTo>
                    <a:pt x="115236" y="137758"/>
                  </a:lnTo>
                  <a:lnTo>
                    <a:pt x="124440" y="122823"/>
                  </a:lnTo>
                  <a:lnTo>
                    <a:pt x="140226" y="110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01202" y="621181"/>
              <a:ext cx="52643" cy="210571"/>
            </a:xfrm>
            <a:custGeom>
              <a:avLst/>
              <a:gdLst/>
              <a:ahLst/>
              <a:cxnLst/>
              <a:rect l="0" t="0" r="0" b="0"/>
              <a:pathLst>
                <a:path w="52643" h="210571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31667" y="165433"/>
                  </a:lnTo>
                  <a:lnTo>
                    <a:pt x="42138" y="192906"/>
                  </a:lnTo>
                  <a:lnTo>
                    <a:pt x="5264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891951" y="673823"/>
              <a:ext cx="115639" cy="162229"/>
            </a:xfrm>
            <a:custGeom>
              <a:avLst/>
              <a:gdLst/>
              <a:ahLst/>
              <a:cxnLst/>
              <a:rect l="0" t="0" r="0" b="0"/>
              <a:pathLst>
                <a:path w="115639" h="162229">
                  <a:moveTo>
                    <a:pt x="67178" y="0"/>
                  </a:moveTo>
                  <a:lnTo>
                    <a:pt x="50411" y="5590"/>
                  </a:lnTo>
                  <a:lnTo>
                    <a:pt x="35939" y="17692"/>
                  </a:lnTo>
                  <a:lnTo>
                    <a:pt x="17758" y="44237"/>
                  </a:lnTo>
                  <a:lnTo>
                    <a:pt x="1134" y="84648"/>
                  </a:lnTo>
                  <a:lnTo>
                    <a:pt x="0" y="105472"/>
                  </a:lnTo>
                  <a:lnTo>
                    <a:pt x="4566" y="126425"/>
                  </a:lnTo>
                  <a:lnTo>
                    <a:pt x="14394" y="147436"/>
                  </a:lnTo>
                  <a:lnTo>
                    <a:pt x="23800" y="154443"/>
                  </a:lnTo>
                  <a:lnTo>
                    <a:pt x="49849" y="162228"/>
                  </a:lnTo>
                  <a:lnTo>
                    <a:pt x="71565" y="159449"/>
                  </a:lnTo>
                  <a:lnTo>
                    <a:pt x="89015" y="149245"/>
                  </a:lnTo>
                  <a:lnTo>
                    <a:pt x="104570" y="133012"/>
                  </a:lnTo>
                  <a:lnTo>
                    <a:pt x="113042" y="110979"/>
                  </a:lnTo>
                  <a:lnTo>
                    <a:pt x="115638" y="86759"/>
                  </a:lnTo>
                  <a:lnTo>
                    <a:pt x="112893" y="64296"/>
                  </a:lnTo>
                  <a:lnTo>
                    <a:pt x="104653" y="45734"/>
                  </a:lnTo>
                  <a:lnTo>
                    <a:pt x="99181" y="37508"/>
                  </a:lnTo>
                  <a:lnTo>
                    <a:pt x="83741" y="25249"/>
                  </a:lnTo>
                  <a:lnTo>
                    <a:pt x="68690" y="18241"/>
                  </a:lnTo>
                  <a:lnTo>
                    <a:pt x="64676" y="18010"/>
                  </a:lnTo>
                  <a:lnTo>
                    <a:pt x="5665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040215" y="610652"/>
              <a:ext cx="140014" cy="160973"/>
            </a:xfrm>
            <a:custGeom>
              <a:avLst/>
              <a:gdLst/>
              <a:ahLst/>
              <a:cxnLst/>
              <a:rect l="0" t="0" r="0" b="0"/>
              <a:pathLst>
                <a:path w="140014" h="160973">
                  <a:moveTo>
                    <a:pt x="66313" y="0"/>
                  </a:moveTo>
                  <a:lnTo>
                    <a:pt x="35031" y="9576"/>
                  </a:lnTo>
                  <a:lnTo>
                    <a:pt x="18875" y="20244"/>
                  </a:lnTo>
                  <a:lnTo>
                    <a:pt x="7015" y="35904"/>
                  </a:lnTo>
                  <a:lnTo>
                    <a:pt x="2215" y="44993"/>
                  </a:lnTo>
                  <a:lnTo>
                    <a:pt x="0" y="67570"/>
                  </a:lnTo>
                  <a:lnTo>
                    <a:pt x="8111" y="114603"/>
                  </a:lnTo>
                  <a:lnTo>
                    <a:pt x="23202" y="141451"/>
                  </a:lnTo>
                  <a:lnTo>
                    <a:pt x="38963" y="153725"/>
                  </a:lnTo>
                  <a:lnTo>
                    <a:pt x="48080" y="158635"/>
                  </a:lnTo>
                  <a:lnTo>
                    <a:pt x="70688" y="160972"/>
                  </a:lnTo>
                  <a:lnTo>
                    <a:pt x="93994" y="156941"/>
                  </a:lnTo>
                  <a:lnTo>
                    <a:pt x="14001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169699" y="442196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5589" y="58617"/>
                  </a:lnTo>
                  <a:lnTo>
                    <a:pt x="11893" y="121197"/>
                  </a:lnTo>
                  <a:lnTo>
                    <a:pt x="25881" y="172521"/>
                  </a:lnTo>
                  <a:lnTo>
                    <a:pt x="37954" y="223603"/>
                  </a:lnTo>
                  <a:lnTo>
                    <a:pt x="49395" y="283378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233967" y="526424"/>
              <a:ext cx="114718" cy="178986"/>
            </a:xfrm>
            <a:custGeom>
              <a:avLst/>
              <a:gdLst/>
              <a:ahLst/>
              <a:cxnLst/>
              <a:rect l="0" t="0" r="0" b="0"/>
              <a:pathLst>
                <a:path w="114718" h="178986">
                  <a:moveTo>
                    <a:pt x="72603" y="0"/>
                  </a:moveTo>
                  <a:lnTo>
                    <a:pt x="9269" y="63334"/>
                  </a:lnTo>
                  <a:lnTo>
                    <a:pt x="2304" y="70299"/>
                  </a:lnTo>
                  <a:lnTo>
                    <a:pt x="0" y="78451"/>
                  </a:lnTo>
                  <a:lnTo>
                    <a:pt x="3680" y="96869"/>
                  </a:lnTo>
                  <a:lnTo>
                    <a:pt x="18906" y="121379"/>
                  </a:lnTo>
                  <a:lnTo>
                    <a:pt x="73435" y="164819"/>
                  </a:lnTo>
                  <a:lnTo>
                    <a:pt x="11471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53623" y="515896"/>
              <a:ext cx="152989" cy="125716"/>
            </a:xfrm>
            <a:custGeom>
              <a:avLst/>
              <a:gdLst/>
              <a:ahLst/>
              <a:cxnLst/>
              <a:rect l="0" t="0" r="0" b="0"/>
              <a:pathLst>
                <a:path w="152989" h="125716">
                  <a:moveTo>
                    <a:pt x="5589" y="31585"/>
                  </a:moveTo>
                  <a:lnTo>
                    <a:pt x="0" y="53942"/>
                  </a:lnTo>
                  <a:lnTo>
                    <a:pt x="3495" y="74277"/>
                  </a:lnTo>
                  <a:lnTo>
                    <a:pt x="19214" y="115927"/>
                  </a:lnTo>
                  <a:lnTo>
                    <a:pt x="25201" y="121739"/>
                  </a:lnTo>
                  <a:lnTo>
                    <a:pt x="32701" y="124443"/>
                  </a:lnTo>
                  <a:lnTo>
                    <a:pt x="41212" y="125076"/>
                  </a:lnTo>
                  <a:lnTo>
                    <a:pt x="48055" y="121988"/>
                  </a:lnTo>
                  <a:lnTo>
                    <a:pt x="58778" y="109199"/>
                  </a:lnTo>
                  <a:lnTo>
                    <a:pt x="71392" y="76679"/>
                  </a:lnTo>
                  <a:lnTo>
                    <a:pt x="75194" y="72176"/>
                  </a:lnTo>
                  <a:lnTo>
                    <a:pt x="78898" y="72684"/>
                  </a:lnTo>
                  <a:lnTo>
                    <a:pt x="87304" y="83777"/>
                  </a:lnTo>
                  <a:lnTo>
                    <a:pt x="106360" y="112820"/>
                  </a:lnTo>
                  <a:lnTo>
                    <a:pt x="124076" y="125401"/>
                  </a:lnTo>
                  <a:lnTo>
                    <a:pt x="131373" y="125715"/>
                  </a:lnTo>
                  <a:lnTo>
                    <a:pt x="137408" y="122414"/>
                  </a:lnTo>
                  <a:lnTo>
                    <a:pt x="142602" y="116705"/>
                  </a:lnTo>
                  <a:lnTo>
                    <a:pt x="148371" y="97882"/>
                  </a:lnTo>
                  <a:lnTo>
                    <a:pt x="152380" y="36460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580311" y="526424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5589" y="62093"/>
                  </a:lnTo>
                  <a:lnTo>
                    <a:pt x="21331" y="109433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69782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663983" y="433863"/>
              <a:ext cx="130004" cy="178783"/>
            </a:xfrm>
            <a:custGeom>
              <a:avLst/>
              <a:gdLst/>
              <a:ahLst/>
              <a:cxnLst/>
              <a:rect l="0" t="0" r="0" b="0"/>
              <a:pathLst>
                <a:path w="130004" h="178783">
                  <a:moveTo>
                    <a:pt x="105840" y="8333"/>
                  </a:moveTo>
                  <a:lnTo>
                    <a:pt x="68362" y="0"/>
                  </a:lnTo>
                  <a:lnTo>
                    <a:pt x="44729" y="1120"/>
                  </a:lnTo>
                  <a:lnTo>
                    <a:pt x="22528" y="9417"/>
                  </a:lnTo>
                  <a:lnTo>
                    <a:pt x="7202" y="24023"/>
                  </a:lnTo>
                  <a:lnTo>
                    <a:pt x="1477" y="32831"/>
                  </a:lnTo>
                  <a:lnTo>
                    <a:pt x="0" y="41043"/>
                  </a:lnTo>
                  <a:lnTo>
                    <a:pt x="1355" y="48857"/>
                  </a:lnTo>
                  <a:lnTo>
                    <a:pt x="4598" y="56406"/>
                  </a:lnTo>
                  <a:lnTo>
                    <a:pt x="17560" y="67914"/>
                  </a:lnTo>
                  <a:lnTo>
                    <a:pt x="25930" y="72620"/>
                  </a:lnTo>
                  <a:lnTo>
                    <a:pt x="44588" y="74730"/>
                  </a:lnTo>
                  <a:lnTo>
                    <a:pt x="64579" y="74108"/>
                  </a:lnTo>
                  <a:lnTo>
                    <a:pt x="85162" y="77731"/>
                  </a:lnTo>
                  <a:lnTo>
                    <a:pt x="102889" y="89480"/>
                  </a:lnTo>
                  <a:lnTo>
                    <a:pt x="117396" y="106400"/>
                  </a:lnTo>
                  <a:lnTo>
                    <a:pt x="127745" y="125618"/>
                  </a:lnTo>
                  <a:lnTo>
                    <a:pt x="130003" y="145858"/>
                  </a:lnTo>
                  <a:lnTo>
                    <a:pt x="128968" y="156168"/>
                  </a:lnTo>
                  <a:lnTo>
                    <a:pt x="124768" y="164212"/>
                  </a:lnTo>
                  <a:lnTo>
                    <a:pt x="110743" y="176269"/>
                  </a:lnTo>
                  <a:lnTo>
                    <a:pt x="102090" y="178782"/>
                  </a:lnTo>
                  <a:lnTo>
                    <a:pt x="83117" y="178455"/>
                  </a:lnTo>
                  <a:lnTo>
                    <a:pt x="69226" y="174410"/>
                  </a:lnTo>
                  <a:lnTo>
                    <a:pt x="53198" y="166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823743" y="428027"/>
              <a:ext cx="104009" cy="203370"/>
            </a:xfrm>
            <a:custGeom>
              <a:avLst/>
              <a:gdLst/>
              <a:ahLst/>
              <a:cxnLst/>
              <a:rect l="0" t="0" r="0" b="0"/>
              <a:pathLst>
                <a:path w="104009" h="203370">
                  <a:moveTo>
                    <a:pt x="9252" y="77340"/>
                  </a:moveTo>
                  <a:lnTo>
                    <a:pt x="61956" y="58212"/>
                  </a:lnTo>
                  <a:lnTo>
                    <a:pt x="77910" y="47002"/>
                  </a:lnTo>
                  <a:lnTo>
                    <a:pt x="81930" y="38398"/>
                  </a:lnTo>
                  <a:lnTo>
                    <a:pt x="83277" y="16359"/>
                  </a:lnTo>
                  <a:lnTo>
                    <a:pt x="78489" y="8610"/>
                  </a:lnTo>
                  <a:lnTo>
                    <a:pt x="70617" y="3444"/>
                  </a:lnTo>
                  <a:lnTo>
                    <a:pt x="60691" y="0"/>
                  </a:lnTo>
                  <a:lnTo>
                    <a:pt x="51733" y="44"/>
                  </a:lnTo>
                  <a:lnTo>
                    <a:pt x="35541" y="6332"/>
                  </a:lnTo>
                  <a:lnTo>
                    <a:pt x="13272" y="23025"/>
                  </a:lnTo>
                  <a:lnTo>
                    <a:pt x="5189" y="42282"/>
                  </a:lnTo>
                  <a:lnTo>
                    <a:pt x="0" y="92772"/>
                  </a:lnTo>
                  <a:lnTo>
                    <a:pt x="4691" y="128316"/>
                  </a:lnTo>
                  <a:lnTo>
                    <a:pt x="25162" y="177833"/>
                  </a:lnTo>
                  <a:lnTo>
                    <a:pt x="38160" y="196483"/>
                  </a:lnTo>
                  <a:lnTo>
                    <a:pt x="46071" y="201223"/>
                  </a:lnTo>
                  <a:lnTo>
                    <a:pt x="64220" y="203369"/>
                  </a:lnTo>
                  <a:lnTo>
                    <a:pt x="80865" y="197304"/>
                  </a:lnTo>
                  <a:lnTo>
                    <a:pt x="104008" y="182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656748" y="1158134"/>
            <a:ext cx="743699" cy="484312"/>
            <a:chOff x="4656748" y="1158134"/>
            <a:chExt cx="743699" cy="484312"/>
          </a:xfrm>
        </p:grpSpPr>
        <p:sp>
          <p:nvSpPr>
            <p:cNvPr id="129" name="Freeform 128"/>
            <p:cNvSpPr/>
            <p:nvPr/>
          </p:nvSpPr>
          <p:spPr>
            <a:xfrm>
              <a:off x="4656748" y="1273948"/>
              <a:ext cx="186362" cy="368498"/>
            </a:xfrm>
            <a:custGeom>
              <a:avLst/>
              <a:gdLst/>
              <a:ahLst/>
              <a:cxnLst/>
              <a:rect l="0" t="0" r="0" b="0"/>
              <a:pathLst>
                <a:path w="186362" h="368498">
                  <a:moveTo>
                    <a:pt x="49490" y="0"/>
                  </a:moveTo>
                  <a:lnTo>
                    <a:pt x="33849" y="26386"/>
                  </a:lnTo>
                  <a:lnTo>
                    <a:pt x="14646" y="83312"/>
                  </a:lnTo>
                  <a:lnTo>
                    <a:pt x="0" y="139869"/>
                  </a:lnTo>
                  <a:lnTo>
                    <a:pt x="901" y="179873"/>
                  </a:lnTo>
                  <a:lnTo>
                    <a:pt x="11686" y="235312"/>
                  </a:lnTo>
                  <a:lnTo>
                    <a:pt x="27240" y="271713"/>
                  </a:lnTo>
                  <a:lnTo>
                    <a:pt x="46667" y="299136"/>
                  </a:lnTo>
                  <a:lnTo>
                    <a:pt x="102809" y="343695"/>
                  </a:lnTo>
                  <a:lnTo>
                    <a:pt x="133918" y="359329"/>
                  </a:lnTo>
                  <a:lnTo>
                    <a:pt x="18636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803884" y="1322075"/>
              <a:ext cx="197153" cy="246672"/>
            </a:xfrm>
            <a:custGeom>
              <a:avLst/>
              <a:gdLst/>
              <a:ahLst/>
              <a:cxnLst/>
              <a:rect l="0" t="0" r="0" b="0"/>
              <a:pathLst>
                <a:path w="197153" h="246672">
                  <a:moveTo>
                    <a:pt x="112924" y="99272"/>
                  </a:moveTo>
                  <a:lnTo>
                    <a:pt x="121257" y="61794"/>
                  </a:lnTo>
                  <a:lnTo>
                    <a:pt x="120137" y="38161"/>
                  </a:lnTo>
                  <a:lnTo>
                    <a:pt x="111840" y="15959"/>
                  </a:lnTo>
                  <a:lnTo>
                    <a:pt x="104013" y="8635"/>
                  </a:lnTo>
                  <a:lnTo>
                    <a:pt x="82837" y="497"/>
                  </a:lnTo>
                  <a:lnTo>
                    <a:pt x="60948" y="0"/>
                  </a:lnTo>
                  <a:lnTo>
                    <a:pt x="40690" y="4848"/>
                  </a:lnTo>
                  <a:lnTo>
                    <a:pt x="23888" y="14802"/>
                  </a:lnTo>
                  <a:lnTo>
                    <a:pt x="11741" y="30144"/>
                  </a:lnTo>
                  <a:lnTo>
                    <a:pt x="3613" y="49831"/>
                  </a:lnTo>
                  <a:lnTo>
                    <a:pt x="0" y="74179"/>
                  </a:lnTo>
                  <a:lnTo>
                    <a:pt x="4634" y="97478"/>
                  </a:lnTo>
                  <a:lnTo>
                    <a:pt x="20397" y="127206"/>
                  </a:lnTo>
                  <a:lnTo>
                    <a:pt x="26673" y="135442"/>
                  </a:lnTo>
                  <a:lnTo>
                    <a:pt x="46124" y="144593"/>
                  </a:lnTo>
                  <a:lnTo>
                    <a:pt x="69198" y="147491"/>
                  </a:lnTo>
                  <a:lnTo>
                    <a:pt x="91150" y="144879"/>
                  </a:lnTo>
                  <a:lnTo>
                    <a:pt x="109486" y="136699"/>
                  </a:lnTo>
                  <a:lnTo>
                    <a:pt x="117651" y="131242"/>
                  </a:lnTo>
                  <a:lnTo>
                    <a:pt x="129843" y="115821"/>
                  </a:lnTo>
                  <a:lnTo>
                    <a:pt x="137991" y="96098"/>
                  </a:lnTo>
                  <a:lnTo>
                    <a:pt x="142578" y="69216"/>
                  </a:lnTo>
                  <a:lnTo>
                    <a:pt x="152746" y="122249"/>
                  </a:lnTo>
                  <a:lnTo>
                    <a:pt x="165807" y="174044"/>
                  </a:lnTo>
                  <a:lnTo>
                    <a:pt x="179286" y="212284"/>
                  </a:lnTo>
                  <a:lnTo>
                    <a:pt x="197152" y="246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23904" y="1293993"/>
              <a:ext cx="201252" cy="224763"/>
            </a:xfrm>
            <a:custGeom>
              <a:avLst/>
              <a:gdLst/>
              <a:ahLst/>
              <a:cxnLst/>
              <a:rect l="0" t="0" r="0" b="0"/>
              <a:pathLst>
                <a:path w="201252" h="224763">
                  <a:moveTo>
                    <a:pt x="61360" y="1012"/>
                  </a:moveTo>
                  <a:lnTo>
                    <a:pt x="37313" y="10587"/>
                  </a:lnTo>
                  <a:lnTo>
                    <a:pt x="22987" y="21255"/>
                  </a:lnTo>
                  <a:lnTo>
                    <a:pt x="7356" y="46004"/>
                  </a:lnTo>
                  <a:lnTo>
                    <a:pt x="0" y="101449"/>
                  </a:lnTo>
                  <a:lnTo>
                    <a:pt x="1666" y="155555"/>
                  </a:lnTo>
                  <a:lnTo>
                    <a:pt x="7923" y="177322"/>
                  </a:lnTo>
                  <a:lnTo>
                    <a:pt x="18503" y="194795"/>
                  </a:lnTo>
                  <a:lnTo>
                    <a:pt x="34124" y="207241"/>
                  </a:lnTo>
                  <a:lnTo>
                    <a:pt x="78337" y="224762"/>
                  </a:lnTo>
                  <a:lnTo>
                    <a:pt x="118383" y="224716"/>
                  </a:lnTo>
                  <a:lnTo>
                    <a:pt x="154295" y="211704"/>
                  </a:lnTo>
                  <a:lnTo>
                    <a:pt x="181573" y="193031"/>
                  </a:lnTo>
                  <a:lnTo>
                    <a:pt x="193946" y="173311"/>
                  </a:lnTo>
                  <a:lnTo>
                    <a:pt x="198884" y="161501"/>
                  </a:lnTo>
                  <a:lnTo>
                    <a:pt x="201251" y="135901"/>
                  </a:lnTo>
                  <a:lnTo>
                    <a:pt x="193238" y="81339"/>
                  </a:lnTo>
                  <a:lnTo>
                    <a:pt x="178164" y="50679"/>
                  </a:lnTo>
                  <a:lnTo>
                    <a:pt x="158880" y="26776"/>
                  </a:lnTo>
                  <a:lnTo>
                    <a:pt x="127169" y="4876"/>
                  </a:lnTo>
                  <a:lnTo>
                    <a:pt x="104646" y="0"/>
                  </a:lnTo>
                  <a:lnTo>
                    <a:pt x="61592" y="6401"/>
                  </a:lnTo>
                  <a:lnTo>
                    <a:pt x="29775" y="22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174153" y="1179191"/>
              <a:ext cx="93083" cy="85729"/>
            </a:xfrm>
            <a:custGeom>
              <a:avLst/>
              <a:gdLst/>
              <a:ahLst/>
              <a:cxnLst/>
              <a:rect l="0" t="0" r="0" b="0"/>
              <a:pathLst>
                <a:path w="93083" h="85729">
                  <a:moveTo>
                    <a:pt x="58510" y="10529"/>
                  </a:moveTo>
                  <a:lnTo>
                    <a:pt x="27228" y="20104"/>
                  </a:lnTo>
                  <a:lnTo>
                    <a:pt x="11071" y="30772"/>
                  </a:lnTo>
                  <a:lnTo>
                    <a:pt x="5828" y="39232"/>
                  </a:lnTo>
                  <a:lnTo>
                    <a:pt x="0" y="61111"/>
                  </a:lnTo>
                  <a:lnTo>
                    <a:pt x="1956" y="69986"/>
                  </a:lnTo>
                  <a:lnTo>
                    <a:pt x="6769" y="77073"/>
                  </a:lnTo>
                  <a:lnTo>
                    <a:pt x="13488" y="82968"/>
                  </a:lnTo>
                  <a:lnTo>
                    <a:pt x="22646" y="85728"/>
                  </a:lnTo>
                  <a:lnTo>
                    <a:pt x="45300" y="85675"/>
                  </a:lnTo>
                  <a:lnTo>
                    <a:pt x="64727" y="78632"/>
                  </a:lnTo>
                  <a:lnTo>
                    <a:pt x="73183" y="73478"/>
                  </a:lnTo>
                  <a:lnTo>
                    <a:pt x="85698" y="58394"/>
                  </a:lnTo>
                  <a:lnTo>
                    <a:pt x="90674" y="49458"/>
                  </a:lnTo>
                  <a:lnTo>
                    <a:pt x="93082" y="30170"/>
                  </a:lnTo>
                  <a:lnTo>
                    <a:pt x="90253" y="13409"/>
                  </a:lnTo>
                  <a:lnTo>
                    <a:pt x="87861" y="8939"/>
                  </a:lnTo>
                  <a:lnTo>
                    <a:pt x="795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232663" y="1158134"/>
              <a:ext cx="167784" cy="379027"/>
            </a:xfrm>
            <a:custGeom>
              <a:avLst/>
              <a:gdLst/>
              <a:ahLst/>
              <a:cxnLst/>
              <a:rect l="0" t="0" r="0" b="0"/>
              <a:pathLst>
                <a:path w="167784" h="379027">
                  <a:moveTo>
                    <a:pt x="0" y="0"/>
                  </a:moveTo>
                  <a:lnTo>
                    <a:pt x="58617" y="20244"/>
                  </a:lnTo>
                  <a:lnTo>
                    <a:pt x="87818" y="39404"/>
                  </a:lnTo>
                  <a:lnTo>
                    <a:pt x="133060" y="95443"/>
                  </a:lnTo>
                  <a:lnTo>
                    <a:pt x="156963" y="155823"/>
                  </a:lnTo>
                  <a:lnTo>
                    <a:pt x="165051" y="192009"/>
                  </a:lnTo>
                  <a:lnTo>
                    <a:pt x="167783" y="246158"/>
                  </a:lnTo>
                  <a:lnTo>
                    <a:pt x="159917" y="301915"/>
                  </a:lnTo>
                  <a:lnTo>
                    <a:pt x="147099" y="351749"/>
                  </a:lnTo>
                  <a:lnTo>
                    <a:pt x="13687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2015-02-25T17:02:19Z</dcterms:created>
  <dcterms:modified xsi:type="dcterms:W3CDTF">2015-02-25T17:03:18Z</dcterms:modified>
</cp:coreProperties>
</file>